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_rels/slideMaster8.xml.rels" ContentType="application/vnd.openxmlformats-package.relationships+xml"/>
  <Override PartName="/ppt/slideMasters/_rels/slideMaster9.xml.rels" ContentType="application/vnd.openxmlformats-package.relationships+xml"/>
  <Override PartName="/ppt/slideMasters/_rels/slideMaster10.xml.rels" ContentType="application/vnd.openxmlformats-package.relationships+xml"/>
  <Override PartName="/ppt/slideMasters/_rels/slideMaster11.xml.rels" ContentType="application/vnd.openxmlformats-package.relationships+xml"/>
  <Override PartName="/ppt/slideMasters/_rels/slideMaster12.xml.rels" ContentType="application/vnd.openxmlformats-package.relationships+xml"/>
  <Override PartName="/ppt/slideMasters/_rels/slideMaster13.xml.rels" ContentType="application/vnd.openxmlformats-package.relationships+xml"/>
  <Override PartName="/ppt/slideMasters/_rels/slideMaster14.xml.rels" ContentType="application/vnd.openxmlformats-package.relationships+xml"/>
  <Override PartName="/ppt/slideMasters/_rels/slideMaster15.xml.rels" ContentType="application/vnd.openxmlformats-package.relationships+xml"/>
  <Override PartName="/ppt/slideMasters/_rels/slideMaster16.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slideLayouts/slideLayout31.xml" ContentType="application/vnd.openxmlformats-officedocument.presentationml.slideLayout+xml"/>
  <Override PartName="/ppt/slideLayouts/slideLayout119.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3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37.xml" ContentType="application/vnd.openxmlformats-officedocument.presentationml.slideLayout+xml"/>
  <Override PartName="/ppt/slideLayouts/slideLayout8.xml" ContentType="application/vnd.openxmlformats-officedocument.presentationml.slideLayout+xml"/>
  <Override PartName="/ppt/slideLayouts/slideLayout38.xml" ContentType="application/vnd.openxmlformats-officedocument.presentationml.slideLayout+xml"/>
  <Override PartName="/ppt/slideLayouts/slideLayout9.xml" ContentType="application/vnd.openxmlformats-officedocument.presentationml.slideLayout+xml"/>
  <Override PartName="/ppt/slideLayouts/slideLayout3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108.xml" ContentType="application/vnd.openxmlformats-officedocument.presentationml.slideLayout+xml"/>
  <Override PartName="/ppt/slideLayouts/slideLayout20.xml" ContentType="application/vnd.openxmlformats-officedocument.presentationml.slideLayout+xml"/>
  <Override PartName="/ppt/slideLayouts/slideLayout109.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118.xml" ContentType="application/vnd.openxmlformats-officedocument.presentationml.slideLayout+xml"/>
  <Override PartName="/ppt/slideLayouts/slideLayout30.xml" ContentType="application/vnd.openxmlformats-officedocument.presentationml.slideLayout+xml"/>
  <Override PartName="/ppt/slideLayouts/slideLayout128.xml" ContentType="application/vnd.openxmlformats-officedocument.presentationml.slideLayout+xml"/>
  <Override PartName="/ppt/slideLayouts/slideLayout40.xml" ContentType="application/vnd.openxmlformats-officedocument.presentationml.slideLayout+xml"/>
  <Override PartName="/ppt/slideLayouts/slideLayout12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138.xml" ContentType="application/vnd.openxmlformats-officedocument.presentationml.slideLayout+xml"/>
  <Override PartName="/ppt/slideLayouts/slideLayout50.xml" ContentType="application/vnd.openxmlformats-officedocument.presentationml.slideLayout+xml"/>
  <Override PartName="/ppt/slideLayouts/slideLayout139.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148.xml" ContentType="application/vnd.openxmlformats-officedocument.presentationml.slideLayout+xml"/>
  <Override PartName="/ppt/slideLayouts/_rels/slideLayout35.xml.rels" ContentType="application/vnd.openxmlformats-package.relationships+xml"/>
  <Override PartName="/ppt/slideLayouts/_rels/slideLayout119.xml.rels" ContentType="application/vnd.openxmlformats-package.relationships+xml"/>
  <Override PartName="/ppt/slideLayouts/_rels/slideLayout53.xml.rels" ContentType="application/vnd.openxmlformats-package.relationships+xml"/>
  <Override PartName="/ppt/slideLayouts/_rels/slideLayout1.xml.rels" ContentType="application/vnd.openxmlformats-package.relationships+xml"/>
  <Override PartName="/ppt/slideLayouts/_rels/slideLayout137.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2.xml.rels" ContentType="application/vnd.openxmlformats-package.relationships+xml"/>
  <Override PartName="/ppt/slideLayouts/_rels/slideLayout138.xml.rels" ContentType="application/vnd.openxmlformats-package.relationships+xml"/>
  <Override PartName="/ppt/slideLayouts/_rels/slideLayout54.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139.xml.rels" ContentType="application/vnd.openxmlformats-package.relationships+xml"/>
  <Override PartName="/ppt/slideLayouts/_rels/slideLayout55.xml.rels" ContentType="application/vnd.openxmlformats-package.relationships+xml"/>
  <Override PartName="/ppt/slideLayouts/_rels/slideLayout34.xml.rels" ContentType="application/vnd.openxmlformats-package.relationships+xml"/>
  <Override PartName="/ppt/slideLayouts/_rels/slideLayout118.xml.rels" ContentType="application/vnd.openxmlformats-package.relationships+xml"/>
  <Override PartName="/ppt/slideLayouts/_rels/slideLayout4.xml.rels" ContentType="application/vnd.openxmlformats-package.relationships+xml"/>
  <Override PartName="/ppt/slideLayouts/_rels/slideLayout56.xml.rels" ContentType="application/vnd.openxmlformats-package.relationships+xml"/>
  <Override PartName="/ppt/slideLayouts/_rels/slideLayout5.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38.xml.rels" ContentType="application/vnd.openxmlformats-package.relationships+xml"/>
  <Override PartName="/ppt/slideLayouts/_rels/slideLayout8.xml.rels" ContentType="application/vnd.openxmlformats-package.relationships+xml"/>
  <Override PartName="/ppt/slideLayouts/_rels/slideLayout39.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108.xml.rels" ContentType="application/vnd.openxmlformats-package.relationships+xml"/>
  <Override PartName="/ppt/slideLayouts/_rels/slideLayout24.xml.rels" ContentType="application/vnd.openxmlformats-package.relationships+xml"/>
  <Override PartName="/ppt/slideLayouts/_rels/slideLayout20.xml.rels" ContentType="application/vnd.openxmlformats-package.relationships+xml"/>
  <Override PartName="/ppt/slideLayouts/_rels/slideLayout109.xml.rels" ContentType="application/vnd.openxmlformats-package.relationships+xml"/>
  <Override PartName="/ppt/slideLayouts/_rels/slideLayout25.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128.xml.rels" ContentType="application/vnd.openxmlformats-package.relationships+xml"/>
  <Override PartName="/ppt/slideLayouts/_rels/slideLayout44.xml.rels" ContentType="application/vnd.openxmlformats-package.relationships+xml"/>
  <Override PartName="/ppt/slideLayouts/_rels/slideLayout40.xml.rels" ContentType="application/vnd.openxmlformats-package.relationships+xml"/>
  <Override PartName="/ppt/slideLayouts/_rels/slideLayout129.xml.rels" ContentType="application/vnd.openxmlformats-package.relationships+xml"/>
  <Override PartName="/ppt/slideLayouts/_rels/slideLayout45.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slideLayouts/_rels/slideLayout49.xml.rels" ContentType="application/vnd.openxmlformats-package.relationships+xml"/>
  <Override PartName="/ppt/slideLayouts/_rels/slideLayout50.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57.xml.rels" ContentType="application/vnd.openxmlformats-package.relationships+xml"/>
  <Override PartName="/ppt/slideLayouts/_rels/slideLayout58.xml.rels" ContentType="application/vnd.openxmlformats-package.relationships+xml"/>
  <Override PartName="/ppt/slideLayouts/_rels/slideLayout59.xml.rels" ContentType="application/vnd.openxmlformats-package.relationships+xml"/>
  <Override PartName="/ppt/slideLayouts/_rels/slideLayout148.xml.rels" ContentType="application/vnd.openxmlformats-package.relationships+xml"/>
  <Override PartName="/ppt/slideLayouts/_rels/slideLayout60.xml.rels" ContentType="application/vnd.openxmlformats-package.relationships+xml"/>
  <Override PartName="/ppt/slideLayouts/_rels/slideLayout149.xml.rels" ContentType="application/vnd.openxmlformats-package.relationships+xml"/>
  <Override PartName="/ppt/slideLayouts/_rels/slideLayout61.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64.xml.rels" ContentType="application/vnd.openxmlformats-package.relationships+xml"/>
  <Override PartName="/ppt/slideLayouts/_rels/slideLayout65.xml.rels" ContentType="application/vnd.openxmlformats-package.relationships+xml"/>
  <Override PartName="/ppt/slideLayouts/_rels/slideLayout66.xml.rels" ContentType="application/vnd.openxmlformats-package.relationships+xml"/>
  <Override PartName="/ppt/slideLayouts/_rels/slideLayout67.xml.rels" ContentType="application/vnd.openxmlformats-package.relationships+xml"/>
  <Override PartName="/ppt/slideLayouts/_rels/slideLayout68.xml.rels" ContentType="application/vnd.openxmlformats-package.relationships+xml"/>
  <Override PartName="/ppt/slideLayouts/_rels/slideLayout69.xml.rels" ContentType="application/vnd.openxmlformats-package.relationships+xml"/>
  <Override PartName="/ppt/slideLayouts/_rels/slideLayout158.xml.rels" ContentType="application/vnd.openxmlformats-package.relationships+xml"/>
  <Override PartName="/ppt/slideLayouts/_rels/slideLayout70.xml.rels" ContentType="application/vnd.openxmlformats-package.relationships+xml"/>
  <Override PartName="/ppt/slideLayouts/_rels/slideLayout159.xml.rels" ContentType="application/vnd.openxmlformats-package.relationships+xml"/>
  <Override PartName="/ppt/slideLayouts/_rels/slideLayout71.xml.rels" ContentType="application/vnd.openxmlformats-package.relationships+xml"/>
  <Override PartName="/ppt/slideLayouts/_rels/slideLayout72.xml.rels" ContentType="application/vnd.openxmlformats-package.relationships+xml"/>
  <Override PartName="/ppt/slideLayouts/_rels/slideLayout73.xml.rels" ContentType="application/vnd.openxmlformats-package.relationships+xml"/>
  <Override PartName="/ppt/slideLayouts/_rels/slideLayout74.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_rels/slideLayout77.xml.rels" ContentType="application/vnd.openxmlformats-package.relationships+xml"/>
  <Override PartName="/ppt/slideLayouts/_rels/slideLayout78.xml.rels" ContentType="application/vnd.openxmlformats-package.relationships+xml"/>
  <Override PartName="/ppt/slideLayouts/_rels/slideLayout79.xml.rels" ContentType="application/vnd.openxmlformats-package.relationships+xml"/>
  <Override PartName="/ppt/slideLayouts/_rels/slideLayout168.xml.rels" ContentType="application/vnd.openxmlformats-package.relationships+xml"/>
  <Override PartName="/ppt/slideLayouts/_rels/slideLayout80.xml.rels" ContentType="application/vnd.openxmlformats-package.relationships+xml"/>
  <Override PartName="/ppt/slideLayouts/_rels/slideLayout169.xml.rels" ContentType="application/vnd.openxmlformats-package.relationships+xml"/>
  <Override PartName="/ppt/slideLayouts/_rels/slideLayout81.xml.rels" ContentType="application/vnd.openxmlformats-package.relationships+xml"/>
  <Override PartName="/ppt/slideLayouts/_rels/slideLayout82.xml.rels" ContentType="application/vnd.openxmlformats-package.relationships+xml"/>
  <Override PartName="/ppt/slideLayouts/_rels/slideLayout83.xml.rels" ContentType="application/vnd.openxmlformats-package.relationships+xml"/>
  <Override PartName="/ppt/slideLayouts/_rels/slideLayout84.xml.rels" ContentType="application/vnd.openxmlformats-package.relationships+xml"/>
  <Override PartName="/ppt/slideLayouts/_rels/slideLayout85.xml.rels" ContentType="application/vnd.openxmlformats-package.relationships+xml"/>
  <Override PartName="/ppt/slideLayouts/_rels/slideLayout86.xml.rels" ContentType="application/vnd.openxmlformats-package.relationships+xml"/>
  <Override PartName="/ppt/slideLayouts/_rels/slideLayout87.xml.rels" ContentType="application/vnd.openxmlformats-package.relationships+xml"/>
  <Override PartName="/ppt/slideLayouts/_rels/slideLayout88.xml.rels" ContentType="application/vnd.openxmlformats-package.relationships+xml"/>
  <Override PartName="/ppt/slideLayouts/_rels/slideLayout89.xml.rels" ContentType="application/vnd.openxmlformats-package.relationships+xml"/>
  <Override PartName="/ppt/slideLayouts/_rels/slideLayout178.xml.rels" ContentType="application/vnd.openxmlformats-package.relationships+xml"/>
  <Override PartName="/ppt/slideLayouts/_rels/slideLayout90.xml.rels" ContentType="application/vnd.openxmlformats-package.relationships+xml"/>
  <Override PartName="/ppt/slideLayouts/_rels/slideLayout179.xml.rels" ContentType="application/vnd.openxmlformats-package.relationships+xml"/>
  <Override PartName="/ppt/slideLayouts/_rels/slideLayout91.xml.rels" ContentType="application/vnd.openxmlformats-package.relationships+xml"/>
  <Override PartName="/ppt/slideLayouts/_rels/slideLayout92.xml.rels" ContentType="application/vnd.openxmlformats-package.relationships+xml"/>
  <Override PartName="/ppt/slideLayouts/_rels/slideLayout93.xml.rels" ContentType="application/vnd.openxmlformats-package.relationships+xml"/>
  <Override PartName="/ppt/slideLayouts/_rels/slideLayout94.xml.rels" ContentType="application/vnd.openxmlformats-package.relationships+xml"/>
  <Override PartName="/ppt/slideLayouts/_rels/slideLayout95.xml.rels" ContentType="application/vnd.openxmlformats-package.relationships+xml"/>
  <Override PartName="/ppt/slideLayouts/_rels/slideLayout96.xml.rels" ContentType="application/vnd.openxmlformats-package.relationships+xml"/>
  <Override PartName="/ppt/slideLayouts/_rels/slideLayout97.xml.rels" ContentType="application/vnd.openxmlformats-package.relationships+xml"/>
  <Override PartName="/ppt/slideLayouts/_rels/slideLayout98.xml.rels" ContentType="application/vnd.openxmlformats-package.relationships+xml"/>
  <Override PartName="/ppt/slideLayouts/_rels/slideLayout99.xml.rels" ContentType="application/vnd.openxmlformats-package.relationships+xml"/>
  <Override PartName="/ppt/slideLayouts/_rels/slideLayout100.xml.rels" ContentType="application/vnd.openxmlformats-package.relationships+xml"/>
  <Override PartName="/ppt/slideLayouts/_rels/slideLayout101.xml.rels" ContentType="application/vnd.openxmlformats-package.relationships+xml"/>
  <Override PartName="/ppt/slideLayouts/_rels/slideLayout102.xml.rels" ContentType="application/vnd.openxmlformats-package.relationships+xml"/>
  <Override PartName="/ppt/slideLayouts/_rels/slideLayout103.xml.rels" ContentType="application/vnd.openxmlformats-package.relationships+xml"/>
  <Override PartName="/ppt/slideLayouts/_rels/slideLayout104.xml.rels" ContentType="application/vnd.openxmlformats-package.relationships+xml"/>
  <Override PartName="/ppt/slideLayouts/_rels/slideLayout105.xml.rels" ContentType="application/vnd.openxmlformats-package.relationships+xml"/>
  <Override PartName="/ppt/slideLayouts/_rels/slideLayout106.xml.rels" ContentType="application/vnd.openxmlformats-package.relationships+xml"/>
  <Override PartName="/ppt/slideLayouts/_rels/slideLayout107.xml.rels" ContentType="application/vnd.openxmlformats-package.relationships+xml"/>
  <Override PartName="/ppt/slideLayouts/_rels/slideLayout110.xml.rels" ContentType="application/vnd.openxmlformats-package.relationships+xml"/>
  <Override PartName="/ppt/slideLayouts/_rels/slideLayout111.xml.rels" ContentType="application/vnd.openxmlformats-package.relationships+xml"/>
  <Override PartName="/ppt/slideLayouts/_rels/slideLayout112.xml.rels" ContentType="application/vnd.openxmlformats-package.relationships+xml"/>
  <Override PartName="/ppt/slideLayouts/_rels/slideLayout113.xml.rels" ContentType="application/vnd.openxmlformats-package.relationships+xml"/>
  <Override PartName="/ppt/slideLayouts/_rels/slideLayout114.xml.rels" ContentType="application/vnd.openxmlformats-package.relationships+xml"/>
  <Override PartName="/ppt/slideLayouts/_rels/slideLayout115.xml.rels" ContentType="application/vnd.openxmlformats-package.relationships+xml"/>
  <Override PartName="/ppt/slideLayouts/_rels/slideLayout116.xml.rels" ContentType="application/vnd.openxmlformats-package.relationships+xml"/>
  <Override PartName="/ppt/slideLayouts/_rels/slideLayout117.xml.rels" ContentType="application/vnd.openxmlformats-package.relationships+xml"/>
  <Override PartName="/ppt/slideLayouts/_rels/slideLayout120.xml.rels" ContentType="application/vnd.openxmlformats-package.relationships+xml"/>
  <Override PartName="/ppt/slideLayouts/_rels/slideLayout121.xml.rels" ContentType="application/vnd.openxmlformats-package.relationships+xml"/>
  <Override PartName="/ppt/slideLayouts/_rels/slideLayout122.xml.rels" ContentType="application/vnd.openxmlformats-package.relationships+xml"/>
  <Override PartName="/ppt/slideLayouts/_rels/slideLayout123.xml.rels" ContentType="application/vnd.openxmlformats-package.relationships+xml"/>
  <Override PartName="/ppt/slideLayouts/_rels/slideLayout124.xml.rels" ContentType="application/vnd.openxmlformats-package.relationships+xml"/>
  <Override PartName="/ppt/slideLayouts/_rels/slideLayout125.xml.rels" ContentType="application/vnd.openxmlformats-package.relationships+xml"/>
  <Override PartName="/ppt/slideLayouts/_rels/slideLayout126.xml.rels" ContentType="application/vnd.openxmlformats-package.relationships+xml"/>
  <Override PartName="/ppt/slideLayouts/_rels/slideLayout127.xml.rels" ContentType="application/vnd.openxmlformats-package.relationships+xml"/>
  <Override PartName="/ppt/slideLayouts/_rels/slideLayout130.xml.rels" ContentType="application/vnd.openxmlformats-package.relationships+xml"/>
  <Override PartName="/ppt/slideLayouts/_rels/slideLayout131.xml.rels" ContentType="application/vnd.openxmlformats-package.relationships+xml"/>
  <Override PartName="/ppt/slideLayouts/_rels/slideLayout132.xml.rels" ContentType="application/vnd.openxmlformats-package.relationships+xml"/>
  <Override PartName="/ppt/slideLayouts/_rels/slideLayout133.xml.rels" ContentType="application/vnd.openxmlformats-package.relationships+xml"/>
  <Override PartName="/ppt/slideLayouts/_rels/slideLayout134.xml.rels" ContentType="application/vnd.openxmlformats-package.relationships+xml"/>
  <Override PartName="/ppt/slideLayouts/_rels/slideLayout135.xml.rels" ContentType="application/vnd.openxmlformats-package.relationships+xml"/>
  <Override PartName="/ppt/slideLayouts/_rels/slideLayout136.xml.rels" ContentType="application/vnd.openxmlformats-package.relationships+xml"/>
  <Override PartName="/ppt/slideLayouts/_rels/slideLayout140.xml.rels" ContentType="application/vnd.openxmlformats-package.relationships+xml"/>
  <Override PartName="/ppt/slideLayouts/_rels/slideLayout141.xml.rels" ContentType="application/vnd.openxmlformats-package.relationships+xml"/>
  <Override PartName="/ppt/slideLayouts/_rels/slideLayout142.xml.rels" ContentType="application/vnd.openxmlformats-package.relationships+xml"/>
  <Override PartName="/ppt/slideLayouts/_rels/slideLayout143.xml.rels" ContentType="application/vnd.openxmlformats-package.relationships+xml"/>
  <Override PartName="/ppt/slideLayouts/_rels/slideLayout144.xml.rels" ContentType="application/vnd.openxmlformats-package.relationships+xml"/>
  <Override PartName="/ppt/slideLayouts/_rels/slideLayout145.xml.rels" ContentType="application/vnd.openxmlformats-package.relationships+xml"/>
  <Override PartName="/ppt/slideLayouts/_rels/slideLayout146.xml.rels" ContentType="application/vnd.openxmlformats-package.relationships+xml"/>
  <Override PartName="/ppt/slideLayouts/_rels/slideLayout147.xml.rels" ContentType="application/vnd.openxmlformats-package.relationships+xml"/>
  <Override PartName="/ppt/slideLayouts/_rels/slideLayout150.xml.rels" ContentType="application/vnd.openxmlformats-package.relationships+xml"/>
  <Override PartName="/ppt/slideLayouts/_rels/slideLayout151.xml.rels" ContentType="application/vnd.openxmlformats-package.relationships+xml"/>
  <Override PartName="/ppt/slideLayouts/_rels/slideLayout152.xml.rels" ContentType="application/vnd.openxmlformats-package.relationships+xml"/>
  <Override PartName="/ppt/slideLayouts/_rels/slideLayout153.xml.rels" ContentType="application/vnd.openxmlformats-package.relationships+xml"/>
  <Override PartName="/ppt/slideLayouts/_rels/slideLayout154.xml.rels" ContentType="application/vnd.openxmlformats-package.relationships+xml"/>
  <Override PartName="/ppt/slideLayouts/_rels/slideLayout155.xml.rels" ContentType="application/vnd.openxmlformats-package.relationships+xml"/>
  <Override PartName="/ppt/slideLayouts/_rels/slideLayout156.xml.rels" ContentType="application/vnd.openxmlformats-package.relationships+xml"/>
  <Override PartName="/ppt/slideLayouts/_rels/slideLayout157.xml.rels" ContentType="application/vnd.openxmlformats-package.relationships+xml"/>
  <Override PartName="/ppt/slideLayouts/_rels/slideLayout160.xml.rels" ContentType="application/vnd.openxmlformats-package.relationships+xml"/>
  <Override PartName="/ppt/slideLayouts/_rels/slideLayout161.xml.rels" ContentType="application/vnd.openxmlformats-package.relationships+xml"/>
  <Override PartName="/ppt/slideLayouts/_rels/slideLayout162.xml.rels" ContentType="application/vnd.openxmlformats-package.relationships+xml"/>
  <Override PartName="/ppt/slideLayouts/_rels/slideLayout163.xml.rels" ContentType="application/vnd.openxmlformats-package.relationships+xml"/>
  <Override PartName="/ppt/slideLayouts/_rels/slideLayout164.xml.rels" ContentType="application/vnd.openxmlformats-package.relationships+xml"/>
  <Override PartName="/ppt/slideLayouts/_rels/slideLayout165.xml.rels" ContentType="application/vnd.openxmlformats-package.relationships+xml"/>
  <Override PartName="/ppt/slideLayouts/_rels/slideLayout166.xml.rels" ContentType="application/vnd.openxmlformats-package.relationships+xml"/>
  <Override PartName="/ppt/slideLayouts/_rels/slideLayout167.xml.rels" ContentType="application/vnd.openxmlformats-package.relationships+xml"/>
  <Override PartName="/ppt/slideLayouts/_rels/slideLayout170.xml.rels" ContentType="application/vnd.openxmlformats-package.relationships+xml"/>
  <Override PartName="/ppt/slideLayouts/_rels/slideLayout171.xml.rels" ContentType="application/vnd.openxmlformats-package.relationships+xml"/>
  <Override PartName="/ppt/slideLayouts/_rels/slideLayout172.xml.rels" ContentType="application/vnd.openxmlformats-package.relationships+xml"/>
  <Override PartName="/ppt/slideLayouts/_rels/slideLayout173.xml.rels" ContentType="application/vnd.openxmlformats-package.relationships+xml"/>
  <Override PartName="/ppt/slideLayouts/_rels/slideLayout174.xml.rels" ContentType="application/vnd.openxmlformats-package.relationships+xml"/>
  <Override PartName="/ppt/slideLayouts/_rels/slideLayout175.xml.rels" ContentType="application/vnd.openxmlformats-package.relationships+xml"/>
  <Override PartName="/ppt/slideLayouts/_rels/slideLayout176.xml.rels" ContentType="application/vnd.openxmlformats-package.relationships+xml"/>
  <Override PartName="/ppt/slideLayouts/_rels/slideLayout177.xml.rels" ContentType="application/vnd.openxmlformats-package.relationships+xml"/>
  <Override PartName="/ppt/slideLayouts/_rels/slideLayout180.xml.rels" ContentType="application/vnd.openxmlformats-package.relationships+xml"/>
  <Override PartName="/ppt/slideLayouts/_rels/slideLayout181.xml.rels" ContentType="application/vnd.openxmlformats-package.relationships+xml"/>
  <Override PartName="/ppt/slideLayouts/_rels/slideLayout182.xml.rels" ContentType="application/vnd.openxmlformats-package.relationships+xml"/>
  <Override PartName="/ppt/slideLayouts/_rels/slideLayout183.xml.rels" ContentType="application/vnd.openxmlformats-package.relationships+xml"/>
  <Override PartName="/ppt/slideLayouts/_rels/slideLayout184.xml.rels" ContentType="application/vnd.openxmlformats-package.relationships+xml"/>
  <Override PartName="/ppt/slideLayouts/_rels/slideLayout185.xml.rels" ContentType="application/vnd.openxmlformats-package.relationships+xml"/>
  <Override PartName="/ppt/slideLayouts/_rels/slideLayout186.xml.rels" ContentType="application/vnd.openxmlformats-package.relationships+xml"/>
  <Override PartName="/ppt/slideLayouts/_rels/slideLayout187.xml.rels" ContentType="application/vnd.openxmlformats-package.relationships+xml"/>
  <Override PartName="/ppt/slideLayouts/_rels/slideLayout188.xml.rels" ContentType="application/vnd.openxmlformats-package.relationships+xml"/>
  <Override PartName="/ppt/slideLayouts/_rels/slideLayout189.xml.rels" ContentType="application/vnd.openxmlformats-package.relationships+xml"/>
  <Override PartName="/ppt/slideLayouts/_rels/slideLayout190.xml.rels" ContentType="application/vnd.openxmlformats-package.relationships+xml"/>
  <Override PartName="/ppt/slideLayouts/_rels/slideLayout191.xml.rels" ContentType="application/vnd.openxmlformats-package.relationships+xml"/>
  <Override PartName="/ppt/slideLayouts/_rels/slideLayout192.xml.rels" ContentType="application/vnd.openxmlformats-package.relationships+xml"/>
  <Override PartName="/ppt/slideLayouts/slideLayout61.xml" ContentType="application/vnd.openxmlformats-officedocument.presentationml.slideLayout+xml"/>
  <Override PartName="/ppt/slideLayouts/slideLayout149.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158.xml" ContentType="application/vnd.openxmlformats-officedocument.presentationml.slideLayout+xml"/>
  <Override PartName="/ppt/slideLayouts/slideLayout71.xml" ContentType="application/vnd.openxmlformats-officedocument.presentationml.slideLayout+xml"/>
  <Override PartName="/ppt/slideLayouts/slideLayout159.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168.xml" ContentType="application/vnd.openxmlformats-officedocument.presentationml.slideLayout+xml"/>
  <Override PartName="/ppt/slideLayouts/slideLayout81.xml" ContentType="application/vnd.openxmlformats-officedocument.presentationml.slideLayout+xml"/>
  <Override PartName="/ppt/slideLayouts/slideLayout169.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178.xml" ContentType="application/vnd.openxmlformats-officedocument.presentationml.slideLayout+xml"/>
  <Override PartName="/ppt/slideLayouts/slideLayout91.xml" ContentType="application/vnd.openxmlformats-officedocument.presentationml.slideLayout+xml"/>
  <Override PartName="/ppt/slideLayouts/slideLayout179.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media/image1.jpeg" ContentType="image/jpeg"/>
  <Override PartName="/ppt/media/image2.jpeg" ContentType="image/jpeg"/>
  <Override PartName="/ppt/media/image3.jpeg" ContentType="image/jpeg"/>
  <Override PartName="/ppt/media/image5.png" ContentType="image/png"/>
  <Override PartName="/ppt/media/image4.jpeg" ContentType="image/jpeg"/>
  <Override PartName="/ppt/media/image6.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 id="2147483778" r:id="rId12"/>
    <p:sldMasterId id="2147483791" r:id="rId13"/>
    <p:sldMasterId id="2147483804" r:id="rId14"/>
    <p:sldMasterId id="2147483817" r:id="rId15"/>
    <p:sldMasterId id="2147483830" r:id="rId16"/>
    <p:sldMasterId id="2147483843" r:id="rId17"/>
  </p:sldMasterIdLst>
  <p:sldIdLst>
    <p:sldId id="256" r:id="rId18"/>
    <p:sldId id="257" r:id="rId19"/>
    <p:sldId id="258" r:id="rId20"/>
    <p:sldId id="259" r:id="rId21"/>
    <p:sldId id="260" r:id="rId22"/>
    <p:sldId id="261" r:id="rId23"/>
    <p:sldId id="262" r:id="rId24"/>
    <p:sldId id="263" r:id="rId25"/>
    <p:sldId id="264" r:id="rId26"/>
    <p:sldId id="265" r:id="rId27"/>
    <p:sldId id="266" r:id="rId28"/>
    <p:sldId id="267" r:id="rId29"/>
    <p:sldId id="268" r:id="rId30"/>
    <p:sldId id="269" r:id="rId31"/>
    <p:sldId id="270" r:id="rId32"/>
    <p:sldId id="271" r:id="rId33"/>
    <p:sldId id="272" r:id="rId34"/>
    <p:sldId id="273" r:id="rId35"/>
    <p:sldId id="274" r:id="rId36"/>
    <p:sldId id="275" r:id="rId37"/>
    <p:sldId id="276" r:id="rId38"/>
    <p:sldId id="277" r:id="rId39"/>
    <p:sldId id="278" r:id="rId40"/>
    <p:sldId id="279" r:id="rId41"/>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 Target="slides/slide1.xml"/><Relationship Id="rId19" Type="http://schemas.openxmlformats.org/officeDocument/2006/relationships/slide" Target="slides/slide2.xml"/><Relationship Id="rId20" Type="http://schemas.openxmlformats.org/officeDocument/2006/relationships/slide" Target="slides/slide3.xml"/><Relationship Id="rId21" Type="http://schemas.openxmlformats.org/officeDocument/2006/relationships/slide" Target="slides/slide4.xml"/><Relationship Id="rId22" Type="http://schemas.openxmlformats.org/officeDocument/2006/relationships/slide" Target="slides/slide5.xml"/><Relationship Id="rId23" Type="http://schemas.openxmlformats.org/officeDocument/2006/relationships/slide" Target="slides/slide6.xml"/><Relationship Id="rId24" Type="http://schemas.openxmlformats.org/officeDocument/2006/relationships/slide" Target="slides/slide7.xml"/><Relationship Id="rId25" Type="http://schemas.openxmlformats.org/officeDocument/2006/relationships/slide" Target="slides/slide8.xml"/><Relationship Id="rId26" Type="http://schemas.openxmlformats.org/officeDocument/2006/relationships/slide" Target="slides/slide9.xml"/><Relationship Id="rId27" Type="http://schemas.openxmlformats.org/officeDocument/2006/relationships/slide" Target="slides/slide10.xml"/><Relationship Id="rId28" Type="http://schemas.openxmlformats.org/officeDocument/2006/relationships/slide" Target="slides/slide11.xml"/><Relationship Id="rId29" Type="http://schemas.openxmlformats.org/officeDocument/2006/relationships/slide" Target="slides/slide12.xml"/><Relationship Id="rId30" Type="http://schemas.openxmlformats.org/officeDocument/2006/relationships/slide" Target="slides/slide13.xml"/><Relationship Id="rId31" Type="http://schemas.openxmlformats.org/officeDocument/2006/relationships/slide" Target="slides/slide14.xml"/><Relationship Id="rId32" Type="http://schemas.openxmlformats.org/officeDocument/2006/relationships/slide" Target="slides/slide15.xml"/><Relationship Id="rId33" Type="http://schemas.openxmlformats.org/officeDocument/2006/relationships/slide" Target="slides/slide16.xml"/><Relationship Id="rId34" Type="http://schemas.openxmlformats.org/officeDocument/2006/relationships/slide" Target="slides/slide17.xml"/><Relationship Id="rId35" Type="http://schemas.openxmlformats.org/officeDocument/2006/relationships/slide" Target="slides/slide18.xml"/><Relationship Id="rId36" Type="http://schemas.openxmlformats.org/officeDocument/2006/relationships/slide" Target="slides/slide19.xml"/><Relationship Id="rId37" Type="http://schemas.openxmlformats.org/officeDocument/2006/relationships/slide" Target="slides/slide20.xml"/><Relationship Id="rId38" Type="http://schemas.openxmlformats.org/officeDocument/2006/relationships/slide" Target="slides/slide21.xml"/><Relationship Id="rId39" Type="http://schemas.openxmlformats.org/officeDocument/2006/relationships/slide" Target="slides/slide22.xml"/><Relationship Id="rId40" Type="http://schemas.openxmlformats.org/officeDocument/2006/relationships/slide" Target="slides/slide23.xml"/><Relationship Id="rId41" Type="http://schemas.openxmlformats.org/officeDocument/2006/relationships/slide" Target="slides/slide24.xml"/><Relationship Id="rId42" Type="http://schemas.openxmlformats.org/officeDocument/2006/relationships/presProps" Target="presProps.xml"/>
</Relationships>
</file>

<file path=ppt/media/image1.jpeg>
</file>

<file path=ppt/media/image2.jpeg>
</file>

<file path=ppt/media/image3.jpeg>
</file>

<file path=ppt/media/image4.jpeg>
</file>

<file path=ppt/media/image5.png>
</file>

<file path=ppt/media/image6.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5.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6.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7.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8.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9.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0.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1.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7.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8.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9.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0.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1.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2.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4.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9.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0.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1.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2.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3.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5.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6.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1.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2.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3.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4.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6.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7.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8.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1.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3.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4.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5.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7.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8.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9.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0.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1.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8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8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9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9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92"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93"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9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9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9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9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9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9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0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0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0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0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0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0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0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0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1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1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1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13"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1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1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1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1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1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1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2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2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2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2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2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2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30"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3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3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3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3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3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3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3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3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3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4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4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4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43"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4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4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4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4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4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4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5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5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5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5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5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5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5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5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6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6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6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7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72"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73"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7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7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7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7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7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7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8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8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8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8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8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8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8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8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8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8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9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9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9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93"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49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9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9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9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9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49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09"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1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1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11"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1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1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1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1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1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16"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1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1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1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2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1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2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2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24"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2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2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2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28"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2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30"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31"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3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3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3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3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36"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3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38"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39"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40"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41"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42"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43"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5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56"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1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5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5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5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6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6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6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63"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1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6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6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6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6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6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6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7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71"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7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7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75"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7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77"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78"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7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8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8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8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83"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8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585"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86"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87"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88"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89"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590"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0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0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1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0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0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0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0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0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1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10"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1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1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1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1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1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1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1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1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1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1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2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2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2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23"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2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2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2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2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2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2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3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3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3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3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3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3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3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3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1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4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4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1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4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5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5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5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5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5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1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55"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1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5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5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5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6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6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6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6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6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6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6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6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6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6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7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7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7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7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7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7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8"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1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7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7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7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7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8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8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68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9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96"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1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9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69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9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70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0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0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1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03"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1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0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70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0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0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0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70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1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11"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1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71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1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15"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7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1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717"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18"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1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72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2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2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23"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1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2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725"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26"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27"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28"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29"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30"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7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7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7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8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8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8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8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8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8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8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9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9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9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9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9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9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16"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1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2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2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3"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2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2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2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2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3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31"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3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34"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35"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37"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38"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4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4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4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43"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45"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46"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47"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48"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49"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50"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3"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6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6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6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6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1"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7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7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7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7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7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7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8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8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8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8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8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8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8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9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9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19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9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9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9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9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19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0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0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1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1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1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5"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1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1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1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2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2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2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2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2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2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2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3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3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3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3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3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3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3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3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4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4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4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5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5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5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5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5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58"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6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6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6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3"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6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6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6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6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6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7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7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7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7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7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7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7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8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8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8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8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8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8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97"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9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0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0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0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0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0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05"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0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0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0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0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2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2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1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1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1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1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1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1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1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1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2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2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2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2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2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2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3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3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3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41"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42"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43"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44"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4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4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4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4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49" name="PlaceHolder 1"/>
          <p:cNvSpPr>
            <a:spLocks noGrp="1"/>
          </p:cNvSpPr>
          <p:nvPr>
            <p:ph type="subTitle"/>
          </p:nvPr>
        </p:nvSpPr>
        <p:spPr>
          <a:xfrm>
            <a:off x="5413320" y="1154520"/>
            <a:ext cx="3016800" cy="3028320"/>
          </a:xfrm>
          <a:prstGeom prst="rect">
            <a:avLst/>
          </a:prstGeom>
          <a:noFill/>
          <a:ln w="0">
            <a:noFill/>
          </a:ln>
        </p:spPr>
        <p:txBody>
          <a:bodyPr lIns="0" rIns="0" tIns="0" bIns="0" anchor="ctr">
            <a:noAutofit/>
          </a:bodyPr>
          <a:p>
            <a:pPr algn="ctr"/>
            <a:endParaRPr b="0" lang="en-ID" sz="3200" spc="-1" strike="noStrike">
              <a:solidFill>
                <a:srgbClr val="000000"/>
              </a:solidFill>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5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5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5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5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5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5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5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57"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58"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5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6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61"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62"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63"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64"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65"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6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6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6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69"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0"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71"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72"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73"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74"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75"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
        <p:nvSpPr>
          <p:cNvPr id="376"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84"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8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D" sz="3200" spc="-1" strike="noStrike">
              <a:solidFill>
                <a:srgbClr val="000000"/>
              </a:solidFill>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86" name="PlaceHolder 1"/>
          <p:cNvSpPr>
            <a:spLocks noGrp="1"/>
          </p:cNvSpPr>
          <p:nvPr>
            <p:ph type="title"/>
          </p:nvPr>
        </p:nvSpPr>
        <p:spPr>
          <a:xfrm>
            <a:off x="5413320" y="1154520"/>
            <a:ext cx="3016800" cy="653040"/>
          </a:xfrm>
          <a:prstGeom prst="rect">
            <a:avLst/>
          </a:prstGeom>
          <a:noFill/>
          <a:ln w="0">
            <a:noFill/>
          </a:ln>
        </p:spPr>
        <p:txBody>
          <a:bodyPr lIns="0" rIns="0" tIns="0" bIns="0" anchor="ctr">
            <a:noAutofit/>
          </a:bodyPr>
          <a:p>
            <a:pPr indent="0">
              <a:buNone/>
            </a:pPr>
            <a:endParaRPr b="0" lang="en-ID" sz="1400" spc="-1" strike="noStrike">
              <a:solidFill>
                <a:srgbClr val="000000"/>
              </a:solidFill>
              <a:latin typeface="Arial"/>
            </a:endParaRPr>
          </a:p>
        </p:txBody>
      </p:sp>
      <p:sp>
        <p:nvSpPr>
          <p:cNvPr id="38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D"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9.xml"/><Relationship Id="rId3" Type="http://schemas.openxmlformats.org/officeDocument/2006/relationships/slideLayout" Target="../slideLayouts/slideLayout110.xml"/><Relationship Id="rId4" Type="http://schemas.openxmlformats.org/officeDocument/2006/relationships/slideLayout" Target="../slideLayouts/slideLayout111.xml"/><Relationship Id="rId5" Type="http://schemas.openxmlformats.org/officeDocument/2006/relationships/slideLayout" Target="../slideLayouts/slideLayout112.xml"/><Relationship Id="rId6" Type="http://schemas.openxmlformats.org/officeDocument/2006/relationships/slideLayout" Target="../slideLayouts/slideLayout113.xml"/><Relationship Id="rId7" Type="http://schemas.openxmlformats.org/officeDocument/2006/relationships/slideLayout" Target="../slideLayouts/slideLayout114.xml"/><Relationship Id="rId8" Type="http://schemas.openxmlformats.org/officeDocument/2006/relationships/slideLayout" Target="../slideLayouts/slideLayout115.xml"/><Relationship Id="rId9" Type="http://schemas.openxmlformats.org/officeDocument/2006/relationships/slideLayout" Target="../slideLayouts/slideLayout116.xml"/><Relationship Id="rId10" Type="http://schemas.openxmlformats.org/officeDocument/2006/relationships/slideLayout" Target="../slideLayouts/slideLayout117.xml"/><Relationship Id="rId11" Type="http://schemas.openxmlformats.org/officeDocument/2006/relationships/slideLayout" Target="../slideLayouts/slideLayout118.xml"/><Relationship Id="rId12" Type="http://schemas.openxmlformats.org/officeDocument/2006/relationships/slideLayout" Target="../slideLayouts/slideLayout119.xml"/><Relationship Id="rId13" Type="http://schemas.openxmlformats.org/officeDocument/2006/relationships/slideLayout" Target="../slideLayouts/slideLayout12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21.xml"/><Relationship Id="rId3" Type="http://schemas.openxmlformats.org/officeDocument/2006/relationships/slideLayout" Target="../slideLayouts/slideLayout122.xml"/><Relationship Id="rId4" Type="http://schemas.openxmlformats.org/officeDocument/2006/relationships/slideLayout" Target="../slideLayouts/slideLayout123.xml"/><Relationship Id="rId5" Type="http://schemas.openxmlformats.org/officeDocument/2006/relationships/slideLayout" Target="../slideLayouts/slideLayout124.xml"/><Relationship Id="rId6" Type="http://schemas.openxmlformats.org/officeDocument/2006/relationships/slideLayout" Target="../slideLayouts/slideLayout125.xml"/><Relationship Id="rId7" Type="http://schemas.openxmlformats.org/officeDocument/2006/relationships/slideLayout" Target="../slideLayouts/slideLayout126.xml"/><Relationship Id="rId8" Type="http://schemas.openxmlformats.org/officeDocument/2006/relationships/slideLayout" Target="../slideLayouts/slideLayout127.xml"/><Relationship Id="rId9" Type="http://schemas.openxmlformats.org/officeDocument/2006/relationships/slideLayout" Target="../slideLayouts/slideLayout128.xml"/><Relationship Id="rId10" Type="http://schemas.openxmlformats.org/officeDocument/2006/relationships/slideLayout" Target="../slideLayouts/slideLayout129.xml"/><Relationship Id="rId11" Type="http://schemas.openxmlformats.org/officeDocument/2006/relationships/slideLayout" Target="../slideLayouts/slideLayout130.xml"/><Relationship Id="rId12" Type="http://schemas.openxmlformats.org/officeDocument/2006/relationships/slideLayout" Target="../slideLayouts/slideLayout131.xml"/><Relationship Id="rId13" Type="http://schemas.openxmlformats.org/officeDocument/2006/relationships/slideLayout" Target="../slideLayouts/slideLayout132.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33.xml"/><Relationship Id="rId3" Type="http://schemas.openxmlformats.org/officeDocument/2006/relationships/slideLayout" Target="../slideLayouts/slideLayout134.xml"/><Relationship Id="rId4" Type="http://schemas.openxmlformats.org/officeDocument/2006/relationships/slideLayout" Target="../slideLayouts/slideLayout135.xml"/><Relationship Id="rId5" Type="http://schemas.openxmlformats.org/officeDocument/2006/relationships/slideLayout" Target="../slideLayouts/slideLayout136.xml"/><Relationship Id="rId6" Type="http://schemas.openxmlformats.org/officeDocument/2006/relationships/slideLayout" Target="../slideLayouts/slideLayout137.xml"/><Relationship Id="rId7" Type="http://schemas.openxmlformats.org/officeDocument/2006/relationships/slideLayout" Target="../slideLayouts/slideLayout138.xml"/><Relationship Id="rId8" Type="http://schemas.openxmlformats.org/officeDocument/2006/relationships/slideLayout" Target="../slideLayouts/slideLayout139.xml"/><Relationship Id="rId9" Type="http://schemas.openxmlformats.org/officeDocument/2006/relationships/slideLayout" Target="../slideLayouts/slideLayout140.xml"/><Relationship Id="rId10" Type="http://schemas.openxmlformats.org/officeDocument/2006/relationships/slideLayout" Target="../slideLayouts/slideLayout141.xml"/><Relationship Id="rId11" Type="http://schemas.openxmlformats.org/officeDocument/2006/relationships/slideLayout" Target="../slideLayouts/slideLayout142.xml"/><Relationship Id="rId12" Type="http://schemas.openxmlformats.org/officeDocument/2006/relationships/slideLayout" Target="../slideLayouts/slideLayout143.xml"/><Relationship Id="rId13" Type="http://schemas.openxmlformats.org/officeDocument/2006/relationships/slideLayout" Target="../slideLayouts/slideLayout144.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slideLayout" Target="../slideLayouts/slideLayout145.xml"/><Relationship Id="rId3" Type="http://schemas.openxmlformats.org/officeDocument/2006/relationships/slideLayout" Target="../slideLayouts/slideLayout146.xml"/><Relationship Id="rId4" Type="http://schemas.openxmlformats.org/officeDocument/2006/relationships/slideLayout" Target="../slideLayouts/slideLayout147.xml"/><Relationship Id="rId5" Type="http://schemas.openxmlformats.org/officeDocument/2006/relationships/slideLayout" Target="../slideLayouts/slideLayout148.xml"/><Relationship Id="rId6" Type="http://schemas.openxmlformats.org/officeDocument/2006/relationships/slideLayout" Target="../slideLayouts/slideLayout149.xml"/><Relationship Id="rId7" Type="http://schemas.openxmlformats.org/officeDocument/2006/relationships/slideLayout" Target="../slideLayouts/slideLayout150.xml"/><Relationship Id="rId8" Type="http://schemas.openxmlformats.org/officeDocument/2006/relationships/slideLayout" Target="../slideLayouts/slideLayout151.xml"/><Relationship Id="rId9" Type="http://schemas.openxmlformats.org/officeDocument/2006/relationships/slideLayout" Target="../slideLayouts/slideLayout152.xml"/><Relationship Id="rId10" Type="http://schemas.openxmlformats.org/officeDocument/2006/relationships/slideLayout" Target="../slideLayouts/slideLayout153.xml"/><Relationship Id="rId11" Type="http://schemas.openxmlformats.org/officeDocument/2006/relationships/slideLayout" Target="../slideLayouts/slideLayout154.xml"/><Relationship Id="rId12" Type="http://schemas.openxmlformats.org/officeDocument/2006/relationships/slideLayout" Target="../slideLayouts/slideLayout155.xml"/><Relationship Id="rId13" Type="http://schemas.openxmlformats.org/officeDocument/2006/relationships/slideLayout" Target="../slideLayouts/slideLayout156.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57.xml"/><Relationship Id="rId3" Type="http://schemas.openxmlformats.org/officeDocument/2006/relationships/slideLayout" Target="../slideLayouts/slideLayout158.xml"/><Relationship Id="rId4" Type="http://schemas.openxmlformats.org/officeDocument/2006/relationships/slideLayout" Target="../slideLayouts/slideLayout159.xml"/><Relationship Id="rId5" Type="http://schemas.openxmlformats.org/officeDocument/2006/relationships/slideLayout" Target="../slideLayouts/slideLayout160.xml"/><Relationship Id="rId6" Type="http://schemas.openxmlformats.org/officeDocument/2006/relationships/slideLayout" Target="../slideLayouts/slideLayout161.xml"/><Relationship Id="rId7" Type="http://schemas.openxmlformats.org/officeDocument/2006/relationships/slideLayout" Target="../slideLayouts/slideLayout162.xml"/><Relationship Id="rId8" Type="http://schemas.openxmlformats.org/officeDocument/2006/relationships/slideLayout" Target="../slideLayouts/slideLayout163.xml"/><Relationship Id="rId9" Type="http://schemas.openxmlformats.org/officeDocument/2006/relationships/slideLayout" Target="../slideLayouts/slideLayout164.xml"/><Relationship Id="rId10" Type="http://schemas.openxmlformats.org/officeDocument/2006/relationships/slideLayout" Target="../slideLayouts/slideLayout165.xml"/><Relationship Id="rId11" Type="http://schemas.openxmlformats.org/officeDocument/2006/relationships/slideLayout" Target="../slideLayouts/slideLayout166.xml"/><Relationship Id="rId12" Type="http://schemas.openxmlformats.org/officeDocument/2006/relationships/slideLayout" Target="../slideLayouts/slideLayout167.xml"/><Relationship Id="rId13" Type="http://schemas.openxmlformats.org/officeDocument/2006/relationships/slideLayout" Target="../slideLayouts/slideLayout168.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slideLayout" Target="../slideLayouts/slideLayout169.xml"/><Relationship Id="rId3" Type="http://schemas.openxmlformats.org/officeDocument/2006/relationships/slideLayout" Target="../slideLayouts/slideLayout170.xml"/><Relationship Id="rId4" Type="http://schemas.openxmlformats.org/officeDocument/2006/relationships/slideLayout" Target="../slideLayouts/slideLayout171.xml"/><Relationship Id="rId5" Type="http://schemas.openxmlformats.org/officeDocument/2006/relationships/slideLayout" Target="../slideLayouts/slideLayout172.xml"/><Relationship Id="rId6" Type="http://schemas.openxmlformats.org/officeDocument/2006/relationships/slideLayout" Target="../slideLayouts/slideLayout173.xml"/><Relationship Id="rId7" Type="http://schemas.openxmlformats.org/officeDocument/2006/relationships/slideLayout" Target="../slideLayouts/slideLayout174.xml"/><Relationship Id="rId8" Type="http://schemas.openxmlformats.org/officeDocument/2006/relationships/slideLayout" Target="../slideLayouts/slideLayout175.xml"/><Relationship Id="rId9" Type="http://schemas.openxmlformats.org/officeDocument/2006/relationships/slideLayout" Target="../slideLayouts/slideLayout176.xml"/><Relationship Id="rId10" Type="http://schemas.openxmlformats.org/officeDocument/2006/relationships/slideLayout" Target="../slideLayouts/slideLayout177.xml"/><Relationship Id="rId11" Type="http://schemas.openxmlformats.org/officeDocument/2006/relationships/slideLayout" Target="../slideLayouts/slideLayout178.xml"/><Relationship Id="rId12" Type="http://schemas.openxmlformats.org/officeDocument/2006/relationships/slideLayout" Target="../slideLayouts/slideLayout179.xml"/><Relationship Id="rId13" Type="http://schemas.openxmlformats.org/officeDocument/2006/relationships/slideLayout" Target="../slideLayouts/slideLayout180.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slideLayout" Target="../slideLayouts/slideLayout181.xml"/><Relationship Id="rId6" Type="http://schemas.openxmlformats.org/officeDocument/2006/relationships/slideLayout" Target="../slideLayouts/slideLayout182.xml"/><Relationship Id="rId7" Type="http://schemas.openxmlformats.org/officeDocument/2006/relationships/slideLayout" Target="../slideLayouts/slideLayout183.xml"/><Relationship Id="rId8" Type="http://schemas.openxmlformats.org/officeDocument/2006/relationships/slideLayout" Target="../slideLayouts/slideLayout184.xml"/><Relationship Id="rId9" Type="http://schemas.openxmlformats.org/officeDocument/2006/relationships/slideLayout" Target="../slideLayouts/slideLayout185.xml"/><Relationship Id="rId10" Type="http://schemas.openxmlformats.org/officeDocument/2006/relationships/slideLayout" Target="../slideLayouts/slideLayout186.xml"/><Relationship Id="rId11" Type="http://schemas.openxmlformats.org/officeDocument/2006/relationships/slideLayout" Target="../slideLayouts/slideLayout187.xml"/><Relationship Id="rId12" Type="http://schemas.openxmlformats.org/officeDocument/2006/relationships/slideLayout" Target="../slideLayouts/slideLayout188.xml"/><Relationship Id="rId13" Type="http://schemas.openxmlformats.org/officeDocument/2006/relationships/slideLayout" Target="../slideLayouts/slideLayout189.xml"/><Relationship Id="rId14" Type="http://schemas.openxmlformats.org/officeDocument/2006/relationships/slideLayout" Target="../slideLayouts/slideLayout190.xml"/><Relationship Id="rId15" Type="http://schemas.openxmlformats.org/officeDocument/2006/relationships/slideLayout" Target="../slideLayouts/slideLayout191.xml"/><Relationship Id="rId16" Type="http://schemas.openxmlformats.org/officeDocument/2006/relationships/slideLayout" Target="../slideLayouts/slideLayout19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7.xml"/><Relationship Id="rId3" Type="http://schemas.openxmlformats.org/officeDocument/2006/relationships/slideLayout" Target="../slideLayouts/slideLayout98.xml"/><Relationship Id="rId4" Type="http://schemas.openxmlformats.org/officeDocument/2006/relationships/slideLayout" Target="../slideLayouts/slideLayout99.xml"/><Relationship Id="rId5" Type="http://schemas.openxmlformats.org/officeDocument/2006/relationships/slideLayout" Target="../slideLayouts/slideLayout100.xml"/><Relationship Id="rId6" Type="http://schemas.openxmlformats.org/officeDocument/2006/relationships/slideLayout" Target="../slideLayouts/slideLayout101.xml"/><Relationship Id="rId7" Type="http://schemas.openxmlformats.org/officeDocument/2006/relationships/slideLayout" Target="../slideLayouts/slideLayout102.xml"/><Relationship Id="rId8" Type="http://schemas.openxmlformats.org/officeDocument/2006/relationships/slideLayout" Target="../slideLayouts/slideLayout103.xml"/><Relationship Id="rId9" Type="http://schemas.openxmlformats.org/officeDocument/2006/relationships/slideLayout" Target="../slideLayouts/slideLayout104.xml"/><Relationship Id="rId10" Type="http://schemas.openxmlformats.org/officeDocument/2006/relationships/slideLayout" Target="../slideLayouts/slideLayout105.xml"/><Relationship Id="rId11" Type="http://schemas.openxmlformats.org/officeDocument/2006/relationships/slideLayout" Target="../slideLayouts/slideLayout106.xml"/><Relationship Id="rId12" Type="http://schemas.openxmlformats.org/officeDocument/2006/relationships/slideLayout" Target="../slideLayouts/slideLayout107.xml"/><Relationship Id="rId13"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0" name="Google Shape;9;p2"/>
          <p:cNvGrpSpPr/>
          <p:nvPr/>
        </p:nvGrpSpPr>
        <p:grpSpPr>
          <a:xfrm>
            <a:off x="0" y="0"/>
            <a:ext cx="9143640" cy="5132880"/>
            <a:chOff x="0" y="0"/>
            <a:chExt cx="9143640" cy="5132880"/>
          </a:xfrm>
        </p:grpSpPr>
        <p:grpSp>
          <p:nvGrpSpPr>
            <p:cNvPr id="1" name="Google Shape;10;p2"/>
            <p:cNvGrpSpPr/>
            <p:nvPr/>
          </p:nvGrpSpPr>
          <p:grpSpPr>
            <a:xfrm>
              <a:off x="0" y="0"/>
              <a:ext cx="9143640" cy="5132880"/>
              <a:chOff x="0" y="0"/>
              <a:chExt cx="9143640" cy="5132880"/>
            </a:xfrm>
          </p:grpSpPr>
          <p:sp>
            <p:nvSpPr>
              <p:cNvPr id="2" name="Google Shape;11;p2"/>
              <p:cNvSpPr/>
              <p:nvPr/>
            </p:nvSpPr>
            <p:spPr>
              <a:xfrm>
                <a:off x="2406240" y="2835360"/>
                <a:ext cx="6737400" cy="2297520"/>
              </a:xfrm>
              <a:custGeom>
                <a:avLst/>
                <a:gdLst>
                  <a:gd name="textAreaLeft" fmla="*/ 0 w 6737400"/>
                  <a:gd name="textAreaRight" fmla="*/ 6737760 w 6737400"/>
                  <a:gd name="textAreaTop" fmla="*/ 0 h 2297520"/>
                  <a:gd name="textAreaBottom" fmla="*/ 2297880 h 2297520"/>
                </a:gdLst>
                <a:ahLst/>
                <a:rect l="textAreaLeft" t="textAreaTop" r="textAreaRight" b="textAreaBottom"/>
                <a:pathLst>
                  <a:path w="33456" h="11410">
                    <a:moveTo>
                      <a:pt x="22424" y="1"/>
                    </a:moveTo>
                    <a:cubicBezTo>
                      <a:pt x="16324" y="1"/>
                      <a:pt x="10216" y="1853"/>
                      <a:pt x="5291" y="5466"/>
                    </a:cubicBezTo>
                    <a:cubicBezTo>
                      <a:pt x="3145" y="7038"/>
                      <a:pt x="1158" y="9055"/>
                      <a:pt x="1" y="11410"/>
                    </a:cubicBezTo>
                    <a:lnTo>
                      <a:pt x="10841" y="11410"/>
                    </a:lnTo>
                    <a:cubicBezTo>
                      <a:pt x="13276" y="8184"/>
                      <a:pt x="17056" y="5854"/>
                      <a:pt x="20972" y="5009"/>
                    </a:cubicBezTo>
                    <a:cubicBezTo>
                      <a:pt x="22163" y="4754"/>
                      <a:pt x="23375" y="4631"/>
                      <a:pt x="24588" y="4631"/>
                    </a:cubicBezTo>
                    <a:cubicBezTo>
                      <a:pt x="27653" y="4631"/>
                      <a:pt x="30721" y="5417"/>
                      <a:pt x="33456" y="6840"/>
                    </a:cubicBezTo>
                    <a:lnTo>
                      <a:pt x="33456" y="2151"/>
                    </a:lnTo>
                    <a:cubicBezTo>
                      <a:pt x="29971" y="710"/>
                      <a:pt x="26199" y="1"/>
                      <a:pt x="22424" y="1"/>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3" name="Google Shape;12;p2"/>
              <p:cNvSpPr/>
              <p:nvPr/>
            </p:nvSpPr>
            <p:spPr>
              <a:xfrm>
                <a:off x="0" y="0"/>
                <a:ext cx="1609200" cy="1520280"/>
              </a:xfrm>
              <a:custGeom>
                <a:avLst/>
                <a:gdLst>
                  <a:gd name="textAreaLeft" fmla="*/ 0 w 1609200"/>
                  <a:gd name="textAreaRight" fmla="*/ 1609560 w 1609200"/>
                  <a:gd name="textAreaTop" fmla="*/ 0 h 1520280"/>
                  <a:gd name="textAreaBottom" fmla="*/ 1520640 h 1520280"/>
                </a:gdLst>
                <a:ahLst/>
                <a:rect l="textAreaLeft" t="textAreaTop" r="textAreaRight" b="textAreaBottom"/>
                <a:pathLst>
                  <a:path w="14301" h="13510">
                    <a:moveTo>
                      <a:pt x="1" y="1"/>
                    </a:moveTo>
                    <a:lnTo>
                      <a:pt x="1" y="10726"/>
                    </a:lnTo>
                    <a:cubicBezTo>
                      <a:pt x="2821" y="12270"/>
                      <a:pt x="5968" y="13216"/>
                      <a:pt x="9173" y="13471"/>
                    </a:cubicBezTo>
                    <a:cubicBezTo>
                      <a:pt x="9467" y="13495"/>
                      <a:pt x="9769" y="13510"/>
                      <a:pt x="10071" y="13510"/>
                    </a:cubicBezTo>
                    <a:cubicBezTo>
                      <a:pt x="11246" y="13510"/>
                      <a:pt x="12433" y="13283"/>
                      <a:pt x="13226" y="12461"/>
                    </a:cubicBezTo>
                    <a:cubicBezTo>
                      <a:pt x="14300" y="11341"/>
                      <a:pt x="14232" y="9575"/>
                      <a:pt x="14001" y="8044"/>
                    </a:cubicBezTo>
                    <a:cubicBezTo>
                      <a:pt x="13562" y="5173"/>
                      <a:pt x="12728" y="2274"/>
                      <a:pt x="1092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4" name="Google Shape;13;p2"/>
              <p:cNvSpPr/>
              <p:nvPr/>
            </p:nvSpPr>
            <p:spPr>
              <a:xfrm>
                <a:off x="227160" y="1345320"/>
                <a:ext cx="377640" cy="363240"/>
              </a:xfrm>
              <a:custGeom>
                <a:avLst/>
                <a:gdLst>
                  <a:gd name="textAreaLeft" fmla="*/ 0 w 377640"/>
                  <a:gd name="textAreaRight" fmla="*/ 378000 w 377640"/>
                  <a:gd name="textAreaTop" fmla="*/ 0 h 363240"/>
                  <a:gd name="textAreaBottom" fmla="*/ 363600 h 363240"/>
                </a:gdLst>
                <a:ahLst/>
                <a:rect l="textAreaLeft" t="textAreaTop" r="textAreaRight" b="textAreaBottom"/>
                <a:pathLst>
                  <a:path w="3359" h="3230">
                    <a:moveTo>
                      <a:pt x="3358" y="1"/>
                    </a:moveTo>
                    <a:lnTo>
                      <a:pt x="0" y="1212"/>
                    </a:lnTo>
                    <a:lnTo>
                      <a:pt x="1800" y="3229"/>
                    </a:lnTo>
                    <a:lnTo>
                      <a:pt x="3358" y="1"/>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 name="Google Shape;14;p2"/>
              <p:cNvSpPr/>
              <p:nvPr/>
            </p:nvSpPr>
            <p:spPr>
              <a:xfrm>
                <a:off x="6253920" y="0"/>
                <a:ext cx="2889720" cy="2725560"/>
              </a:xfrm>
              <a:custGeom>
                <a:avLst/>
                <a:gdLst>
                  <a:gd name="textAreaLeft" fmla="*/ 0 w 2889720"/>
                  <a:gd name="textAreaRight" fmla="*/ 2890080 w 2889720"/>
                  <a:gd name="textAreaTop" fmla="*/ 0 h 2725560"/>
                  <a:gd name="textAreaBottom" fmla="*/ 2725920 h 2725560"/>
                </a:gdLst>
                <a:ahLst/>
                <a:rect l="textAreaLeft" t="textAreaTop" r="textAreaRight" b="textAreaBottom"/>
                <a:pathLst>
                  <a:path w="39212" h="36986">
                    <a:moveTo>
                      <a:pt x="6787" y="1"/>
                    </a:moveTo>
                    <a:cubicBezTo>
                      <a:pt x="6305" y="2741"/>
                      <a:pt x="6839" y="5663"/>
                      <a:pt x="8309" y="8028"/>
                    </a:cubicBezTo>
                    <a:cubicBezTo>
                      <a:pt x="9017" y="9164"/>
                      <a:pt x="9935" y="10198"/>
                      <a:pt x="10350" y="11474"/>
                    </a:cubicBezTo>
                    <a:cubicBezTo>
                      <a:pt x="11278" y="14342"/>
                      <a:pt x="9370" y="17353"/>
                      <a:pt x="7196" y="19439"/>
                    </a:cubicBezTo>
                    <a:cubicBezTo>
                      <a:pt x="5019" y="21525"/>
                      <a:pt x="2385" y="23348"/>
                      <a:pt x="1235" y="26135"/>
                    </a:cubicBezTo>
                    <a:cubicBezTo>
                      <a:pt x="0" y="29132"/>
                      <a:pt x="933" y="32881"/>
                      <a:pt x="3430" y="34946"/>
                    </a:cubicBezTo>
                    <a:cubicBezTo>
                      <a:pt x="5159" y="36380"/>
                      <a:pt x="7464" y="36986"/>
                      <a:pt x="9714" y="36986"/>
                    </a:cubicBezTo>
                    <a:cubicBezTo>
                      <a:pt x="9771" y="36986"/>
                      <a:pt x="9827" y="36985"/>
                      <a:pt x="9884" y="36984"/>
                    </a:cubicBezTo>
                    <a:cubicBezTo>
                      <a:pt x="12187" y="36950"/>
                      <a:pt x="14439" y="36342"/>
                      <a:pt x="16627" y="35610"/>
                    </a:cubicBezTo>
                    <a:cubicBezTo>
                      <a:pt x="24844" y="32875"/>
                      <a:pt x="32397" y="28469"/>
                      <a:pt x="39212" y="23086"/>
                    </a:cubicBezTo>
                    <a:lnTo>
                      <a:pt x="39212" y="1"/>
                    </a:ln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 name="Google Shape;15;p2"/>
              <p:cNvSpPr/>
              <p:nvPr/>
            </p:nvSpPr>
            <p:spPr>
              <a:xfrm>
                <a:off x="8760960" y="769320"/>
                <a:ext cx="204840" cy="140040"/>
              </a:xfrm>
              <a:custGeom>
                <a:avLst/>
                <a:gdLst>
                  <a:gd name="textAreaLeft" fmla="*/ 0 w 204840"/>
                  <a:gd name="textAreaRight" fmla="*/ 205200 w 204840"/>
                  <a:gd name="textAreaTop" fmla="*/ 0 h 140040"/>
                  <a:gd name="textAreaBottom" fmla="*/ 140400 h 140040"/>
                </a:gdLst>
                <a:ahLst/>
                <a:rect l="textAreaLeft" t="textAreaTop" r="textAreaRight" b="textAreaBottom"/>
                <a:pathLst>
                  <a:path w="2784" h="1906">
                    <a:moveTo>
                      <a:pt x="1392" y="1"/>
                    </a:moveTo>
                    <a:lnTo>
                      <a:pt x="0" y="1906"/>
                    </a:lnTo>
                    <a:lnTo>
                      <a:pt x="2784" y="1906"/>
                    </a:lnTo>
                    <a:lnTo>
                      <a:pt x="1392" y="1"/>
                    </a:lnTo>
                    <a:close/>
                  </a:path>
                </a:pathLst>
              </a:custGeom>
              <a:solidFill>
                <a:schemeClr val="dk2"/>
              </a:solidFill>
              <a:ln w="0">
                <a:noFill/>
              </a:ln>
            </p:spPr>
            <p:style>
              <a:lnRef idx="0"/>
              <a:fillRef idx="0"/>
              <a:effectRef idx="0"/>
              <a:fontRef idx="minor"/>
            </p:style>
            <p:txBody>
              <a:bodyPr tIns="140400" bIns="140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 name="Google Shape;16;p2"/>
              <p:cNvSpPr/>
              <p:nvPr/>
            </p:nvSpPr>
            <p:spPr>
              <a:xfrm>
                <a:off x="8760960" y="909720"/>
                <a:ext cx="204840" cy="140400"/>
              </a:xfrm>
              <a:custGeom>
                <a:avLst/>
                <a:gdLst>
                  <a:gd name="textAreaLeft" fmla="*/ 0 w 204840"/>
                  <a:gd name="textAreaRight" fmla="*/ 205200 w 204840"/>
                  <a:gd name="textAreaTop" fmla="*/ 0 h 140400"/>
                  <a:gd name="textAreaBottom" fmla="*/ 140760 h 140400"/>
                </a:gdLst>
                <a:ahLst/>
                <a:rect l="textAreaLeft" t="textAreaTop" r="textAreaRight" b="textAreaBottom"/>
                <a:pathLst>
                  <a:path w="2784" h="1910">
                    <a:moveTo>
                      <a:pt x="1392" y="1"/>
                    </a:moveTo>
                    <a:lnTo>
                      <a:pt x="0" y="1910"/>
                    </a:lnTo>
                    <a:lnTo>
                      <a:pt x="2784" y="1910"/>
                    </a:lnTo>
                    <a:lnTo>
                      <a:pt x="1392" y="1"/>
                    </a:lnTo>
                    <a:close/>
                  </a:path>
                </a:pathLst>
              </a:custGeom>
              <a:solidFill>
                <a:schemeClr val="dk2"/>
              </a:solidFill>
              <a:ln w="0">
                <a:noFill/>
              </a:ln>
            </p:spPr>
            <p:style>
              <a:lnRef idx="0"/>
              <a:fillRef idx="0"/>
              <a:effectRef idx="0"/>
              <a:fontRef idx="minor"/>
            </p:style>
            <p:txBody>
              <a:bodyPr tIns="141120" bIns="141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 name="Google Shape;17;p2"/>
              <p:cNvSpPr/>
              <p:nvPr/>
            </p:nvSpPr>
            <p:spPr>
              <a:xfrm>
                <a:off x="8760960" y="1050480"/>
                <a:ext cx="204840" cy="140040"/>
              </a:xfrm>
              <a:custGeom>
                <a:avLst/>
                <a:gdLst>
                  <a:gd name="textAreaLeft" fmla="*/ 0 w 204840"/>
                  <a:gd name="textAreaRight" fmla="*/ 205200 w 204840"/>
                  <a:gd name="textAreaTop" fmla="*/ 0 h 140040"/>
                  <a:gd name="textAreaBottom" fmla="*/ 140400 h 140040"/>
                </a:gdLst>
                <a:ahLst/>
                <a:rect l="textAreaLeft" t="textAreaTop" r="textAreaRight" b="textAreaBottom"/>
                <a:pathLst>
                  <a:path w="2784" h="1906">
                    <a:moveTo>
                      <a:pt x="1392" y="1"/>
                    </a:moveTo>
                    <a:lnTo>
                      <a:pt x="0" y="1906"/>
                    </a:lnTo>
                    <a:lnTo>
                      <a:pt x="2784" y="1906"/>
                    </a:lnTo>
                    <a:lnTo>
                      <a:pt x="1392" y="1"/>
                    </a:lnTo>
                    <a:close/>
                  </a:path>
                </a:pathLst>
              </a:custGeom>
              <a:solidFill>
                <a:schemeClr val="dk2"/>
              </a:solidFill>
              <a:ln w="0">
                <a:noFill/>
              </a:ln>
            </p:spPr>
            <p:style>
              <a:lnRef idx="0"/>
              <a:fillRef idx="0"/>
              <a:effectRef idx="0"/>
              <a:fontRef idx="minor"/>
            </p:style>
            <p:txBody>
              <a:bodyPr tIns="140400" bIns="140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 name="Google Shape;18;p2"/>
              <p:cNvSpPr/>
              <p:nvPr/>
            </p:nvSpPr>
            <p:spPr>
              <a:xfrm>
                <a:off x="8760960" y="1190880"/>
                <a:ext cx="204840" cy="140400"/>
              </a:xfrm>
              <a:custGeom>
                <a:avLst/>
                <a:gdLst>
                  <a:gd name="textAreaLeft" fmla="*/ 0 w 204840"/>
                  <a:gd name="textAreaRight" fmla="*/ 205200 w 204840"/>
                  <a:gd name="textAreaTop" fmla="*/ 0 h 140400"/>
                  <a:gd name="textAreaBottom" fmla="*/ 140760 h 140400"/>
                </a:gdLst>
                <a:ahLst/>
                <a:rect l="textAreaLeft" t="textAreaTop" r="textAreaRight" b="textAreaBottom"/>
                <a:pathLst>
                  <a:path w="2784" h="1910">
                    <a:moveTo>
                      <a:pt x="1392" y="1"/>
                    </a:moveTo>
                    <a:lnTo>
                      <a:pt x="0" y="1909"/>
                    </a:lnTo>
                    <a:lnTo>
                      <a:pt x="2784" y="1909"/>
                    </a:lnTo>
                    <a:lnTo>
                      <a:pt x="1392" y="1"/>
                    </a:lnTo>
                    <a:close/>
                  </a:path>
                </a:pathLst>
              </a:custGeom>
              <a:solidFill>
                <a:schemeClr val="dk2"/>
              </a:solidFill>
              <a:ln w="0">
                <a:noFill/>
              </a:ln>
            </p:spPr>
            <p:style>
              <a:lnRef idx="0"/>
              <a:fillRef idx="0"/>
              <a:effectRef idx="0"/>
              <a:fontRef idx="minor"/>
            </p:style>
            <p:txBody>
              <a:bodyPr tIns="141120" bIns="14112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10" name="Google Shape;19;p2"/>
            <p:cNvSpPr/>
            <p:nvPr/>
          </p:nvSpPr>
          <p:spPr>
            <a:xfrm>
              <a:off x="0" y="4272480"/>
              <a:ext cx="9143640" cy="860400"/>
            </a:xfrm>
            <a:custGeom>
              <a:avLst/>
              <a:gdLst>
                <a:gd name="textAreaLeft" fmla="*/ 0 w 9143640"/>
                <a:gd name="textAreaRight" fmla="*/ 9144000 w 9143640"/>
                <a:gd name="textAreaTop" fmla="*/ 0 h 860400"/>
                <a:gd name="textAreaBottom" fmla="*/ 860760 h 860400"/>
              </a:gdLst>
              <a:ahLst/>
              <a:rect l="textAreaLeft" t="textAreaTop" r="textAreaRight" b="textAreaBottom"/>
              <a:pathLst>
                <a:path w="69963" h="11820">
                  <a:moveTo>
                    <a:pt x="1" y="0"/>
                  </a:moveTo>
                  <a:lnTo>
                    <a:pt x="1" y="11820"/>
                  </a:lnTo>
                  <a:lnTo>
                    <a:pt x="69962" y="11820"/>
                  </a:lnTo>
                  <a:lnTo>
                    <a:pt x="69962" y="0"/>
                  </a:ln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11" name="PlaceHolder 1"/>
          <p:cNvSpPr>
            <a:spLocks noGrp="1"/>
          </p:cNvSpPr>
          <p:nvPr>
            <p:ph type="title"/>
          </p:nvPr>
        </p:nvSpPr>
        <p:spPr>
          <a:xfrm>
            <a:off x="1797840" y="495720"/>
            <a:ext cx="4398480" cy="2052360"/>
          </a:xfrm>
          <a:prstGeom prst="rect">
            <a:avLst/>
          </a:prstGeom>
          <a:noFill/>
          <a:ln w="0">
            <a:noFill/>
          </a:ln>
        </p:spPr>
        <p:txBody>
          <a:bodyPr tIns="91440" bIns="91440" anchor="b">
            <a:noAutofit/>
          </a:bodyPr>
          <a:p>
            <a:pPr indent="0">
              <a:buNone/>
            </a:pPr>
            <a:r>
              <a:rPr b="0" lang="en-ID" sz="4800" spc="-1" strike="noStrike">
                <a:solidFill>
                  <a:srgbClr val="000000"/>
                </a:solidFill>
                <a:latin typeface="Arial"/>
              </a:rPr>
              <a:t>Click to edit the title text format</a:t>
            </a:r>
            <a:endParaRPr b="0" lang="en-ID" sz="4800" spc="-1" strike="noStrike">
              <a:solidFill>
                <a:srgbClr val="000000"/>
              </a:solidFill>
              <a:latin typeface="Arial"/>
            </a:endParaRPr>
          </a:p>
        </p:txBody>
      </p:sp>
      <p:sp>
        <p:nvSpPr>
          <p:cNvPr id="1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420" name="PlaceHolder 1"/>
          <p:cNvSpPr>
            <a:spLocks noGrp="1"/>
          </p:cNvSpPr>
          <p:nvPr>
            <p:ph type="title"/>
          </p:nvPr>
        </p:nvSpPr>
        <p:spPr>
          <a:xfrm>
            <a:off x="2642760" y="1486800"/>
            <a:ext cx="3858120" cy="2169360"/>
          </a:xfrm>
          <a:prstGeom prst="rect">
            <a:avLst/>
          </a:prstGeom>
          <a:noFill/>
          <a:ln w="0">
            <a:noFill/>
          </a:ln>
        </p:spPr>
        <p:txBody>
          <a:bodyPr tIns="91440" bIns="91440" anchor="ctr">
            <a:noAutofit/>
          </a:bodyPr>
          <a:p>
            <a:pPr indent="0">
              <a:buNone/>
            </a:pPr>
            <a:r>
              <a:rPr b="0" lang="en-ID" sz="4800" spc="-1" strike="noStrike">
                <a:solidFill>
                  <a:srgbClr val="000000"/>
                </a:solidFill>
                <a:latin typeface="Arial"/>
              </a:rPr>
              <a:t>Click to edit the title text format</a:t>
            </a:r>
            <a:endParaRPr b="0" lang="en-ID" sz="4800" spc="-1" strike="noStrike">
              <a:solidFill>
                <a:srgbClr val="000000"/>
              </a:solidFill>
              <a:latin typeface="Arial"/>
            </a:endParaRPr>
          </a:p>
        </p:txBody>
      </p:sp>
      <p:sp>
        <p:nvSpPr>
          <p:cNvPr id="42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458" name="Google Shape;82;p10"/>
          <p:cNvGrpSpPr/>
          <p:nvPr/>
        </p:nvGrpSpPr>
        <p:grpSpPr>
          <a:xfrm>
            <a:off x="-131040" y="-56160"/>
            <a:ext cx="9295920" cy="2289960"/>
            <a:chOff x="-131040" y="-56160"/>
            <a:chExt cx="9295920" cy="2289960"/>
          </a:xfrm>
        </p:grpSpPr>
        <p:sp>
          <p:nvSpPr>
            <p:cNvPr id="459" name="Google Shape;83;p10"/>
            <p:cNvSpPr/>
            <p:nvPr/>
          </p:nvSpPr>
          <p:spPr>
            <a:xfrm rot="5400000">
              <a:off x="-358200" y="170640"/>
              <a:ext cx="2289960" cy="1835640"/>
            </a:xfrm>
            <a:custGeom>
              <a:avLst/>
              <a:gdLst>
                <a:gd name="textAreaLeft" fmla="*/ 0 w 2289960"/>
                <a:gd name="textAreaRight" fmla="*/ 2290320 w 2289960"/>
                <a:gd name="textAreaTop" fmla="*/ 0 h 1835640"/>
                <a:gd name="textAreaBottom" fmla="*/ 1836000 h 1835640"/>
              </a:gdLst>
              <a:ahLst/>
              <a:rect l="textAreaLeft" t="textAreaTop" r="textAreaRight" b="textAreaBottom"/>
              <a:pathLst>
                <a:path w="63047" h="50539">
                  <a:moveTo>
                    <a:pt x="12202" y="0"/>
                  </a:moveTo>
                  <a:cubicBezTo>
                    <a:pt x="9265" y="0"/>
                    <a:pt x="6469" y="237"/>
                    <a:pt x="3876" y="616"/>
                  </a:cubicBezTo>
                  <a:cubicBezTo>
                    <a:pt x="2569" y="805"/>
                    <a:pt x="1276" y="1048"/>
                    <a:pt x="1" y="1336"/>
                  </a:cubicBezTo>
                  <a:lnTo>
                    <a:pt x="1" y="50538"/>
                  </a:lnTo>
                  <a:lnTo>
                    <a:pt x="61918" y="50538"/>
                  </a:lnTo>
                  <a:cubicBezTo>
                    <a:pt x="63046" y="38393"/>
                    <a:pt x="57947" y="23633"/>
                    <a:pt x="45302" y="12529"/>
                  </a:cubicBezTo>
                  <a:cubicBezTo>
                    <a:pt x="34285" y="2850"/>
                    <a:pt x="22391" y="0"/>
                    <a:pt x="12202" y="0"/>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460" name="Google Shape;84;p10"/>
            <p:cNvSpPr/>
            <p:nvPr/>
          </p:nvSpPr>
          <p:spPr>
            <a:xfrm flipH="1" rot="10800000">
              <a:off x="7304400" y="360"/>
              <a:ext cx="1860120" cy="1271160"/>
            </a:xfrm>
            <a:custGeom>
              <a:avLst/>
              <a:gdLst>
                <a:gd name="textAreaLeft" fmla="*/ -360 w 1860120"/>
                <a:gd name="textAreaRight" fmla="*/ 1860120 w 1860120"/>
                <a:gd name="textAreaTop" fmla="*/ 0 h 1271160"/>
                <a:gd name="textAreaBottom" fmla="*/ 1271520 h 1271160"/>
              </a:gdLst>
              <a:ahLst/>
              <a:rect l="textAreaLeft" t="textAreaTop" r="textAreaRight" b="textAreaBottom"/>
              <a:pathLst>
                <a:path w="74414" h="50863">
                  <a:moveTo>
                    <a:pt x="74414" y="1"/>
                  </a:moveTo>
                  <a:cubicBezTo>
                    <a:pt x="60793" y="2474"/>
                    <a:pt x="62458" y="21209"/>
                    <a:pt x="51638" y="31541"/>
                  </a:cubicBezTo>
                  <a:cubicBezTo>
                    <a:pt x="46844" y="36117"/>
                    <a:pt x="42403" y="37136"/>
                    <a:pt x="37698" y="37136"/>
                  </a:cubicBezTo>
                  <a:cubicBezTo>
                    <a:pt x="33921" y="37136"/>
                    <a:pt x="29973" y="36479"/>
                    <a:pt x="25538" y="36479"/>
                  </a:cubicBezTo>
                  <a:cubicBezTo>
                    <a:pt x="21627" y="36479"/>
                    <a:pt x="17336" y="36990"/>
                    <a:pt x="12447" y="38913"/>
                  </a:cubicBezTo>
                  <a:cubicBezTo>
                    <a:pt x="5725" y="41560"/>
                    <a:pt x="1648" y="45953"/>
                    <a:pt x="0" y="50862"/>
                  </a:cubicBezTo>
                  <a:lnTo>
                    <a:pt x="74414" y="50862"/>
                  </a:lnTo>
                  <a:lnTo>
                    <a:pt x="74414" y="1"/>
                  </a:ln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461" name="Google Shape;85;p10"/>
            <p:cNvSpPr/>
            <p:nvPr/>
          </p:nvSpPr>
          <p:spPr>
            <a:xfrm>
              <a:off x="524880" y="1775880"/>
              <a:ext cx="377640" cy="363240"/>
            </a:xfrm>
            <a:custGeom>
              <a:avLst/>
              <a:gdLst>
                <a:gd name="textAreaLeft" fmla="*/ 0 w 377640"/>
                <a:gd name="textAreaRight" fmla="*/ 378000 w 377640"/>
                <a:gd name="textAreaTop" fmla="*/ 0 h 363240"/>
                <a:gd name="textAreaBottom" fmla="*/ 363600 h 363240"/>
              </a:gdLst>
              <a:ahLst/>
              <a:rect l="textAreaLeft" t="textAreaTop" r="textAreaRight" b="textAreaBottom"/>
              <a:pathLst>
                <a:path w="3359" h="3230">
                  <a:moveTo>
                    <a:pt x="3358" y="1"/>
                  </a:moveTo>
                  <a:lnTo>
                    <a:pt x="0" y="1212"/>
                  </a:lnTo>
                  <a:lnTo>
                    <a:pt x="1800" y="3229"/>
                  </a:lnTo>
                  <a:lnTo>
                    <a:pt x="3358" y="1"/>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462" name="PlaceHolder 1"/>
          <p:cNvSpPr>
            <a:spLocks noGrp="1"/>
          </p:cNvSpPr>
          <p:nvPr>
            <p:ph type="title"/>
          </p:nvPr>
        </p:nvSpPr>
        <p:spPr>
          <a:xfrm>
            <a:off x="713880" y="444960"/>
            <a:ext cx="6788880" cy="572400"/>
          </a:xfrm>
          <a:prstGeom prst="rect">
            <a:avLst/>
          </a:prstGeom>
          <a:noFill/>
          <a:ln w="0">
            <a:noFill/>
          </a:ln>
        </p:spPr>
        <p:txBody>
          <a:bodyPr tIns="91440" bIns="91440" anchor="t">
            <a:noAutofit/>
          </a:bodyPr>
          <a:p>
            <a:pPr indent="0">
              <a:buNone/>
            </a:pPr>
            <a:r>
              <a:rPr b="0" lang="en-ID" sz="2800" spc="-1" strike="noStrike">
                <a:solidFill>
                  <a:srgbClr val="000000"/>
                </a:solidFill>
                <a:latin typeface="Arial"/>
              </a:rPr>
              <a:t>Click to edit the title text format</a:t>
            </a:r>
            <a:endParaRPr b="0" lang="en-ID" sz="2800" spc="-1" strike="noStrike">
              <a:solidFill>
                <a:srgbClr val="000000"/>
              </a:solidFill>
              <a:latin typeface="Arial"/>
            </a:endParaRPr>
          </a:p>
        </p:txBody>
      </p:sp>
      <p:sp>
        <p:nvSpPr>
          <p:cNvPr id="46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500" name="Google Shape;88;p11"/>
          <p:cNvGrpSpPr/>
          <p:nvPr/>
        </p:nvGrpSpPr>
        <p:grpSpPr>
          <a:xfrm>
            <a:off x="360" y="193320"/>
            <a:ext cx="9186120" cy="5028120"/>
            <a:chOff x="360" y="193320"/>
            <a:chExt cx="9186120" cy="5028120"/>
          </a:xfrm>
        </p:grpSpPr>
        <p:sp>
          <p:nvSpPr>
            <p:cNvPr id="501" name="Google Shape;89;p11"/>
            <p:cNvSpPr/>
            <p:nvPr/>
          </p:nvSpPr>
          <p:spPr>
            <a:xfrm flipV="1" rot="10800000">
              <a:off x="360" y="1614960"/>
              <a:ext cx="9025560" cy="3606480"/>
            </a:xfrm>
            <a:custGeom>
              <a:avLst/>
              <a:gdLst>
                <a:gd name="textAreaLeft" fmla="*/ 0 w 9025560"/>
                <a:gd name="textAreaRight" fmla="*/ 9025920 w 9025560"/>
                <a:gd name="textAreaTop" fmla="*/ 360 h 3606480"/>
                <a:gd name="textAreaBottom" fmla="*/ 3607200 h 3606480"/>
              </a:gdLst>
              <a:ahLst/>
              <a:rect l="textAreaLeft" t="textAreaTop" r="textAreaRight" b="textAreaBottom"/>
              <a:pathLst>
                <a:path w="38804" h="15506">
                  <a:moveTo>
                    <a:pt x="18372" y="1"/>
                  </a:moveTo>
                  <a:cubicBezTo>
                    <a:pt x="15851" y="1"/>
                    <a:pt x="13315" y="1007"/>
                    <a:pt x="11592" y="2856"/>
                  </a:cubicBezTo>
                  <a:cubicBezTo>
                    <a:pt x="10378" y="4162"/>
                    <a:pt x="9486" y="5874"/>
                    <a:pt x="7880" y="6653"/>
                  </a:cubicBezTo>
                  <a:cubicBezTo>
                    <a:pt x="6924" y="7115"/>
                    <a:pt x="5829" y="7184"/>
                    <a:pt x="4811" y="7500"/>
                  </a:cubicBezTo>
                  <a:cubicBezTo>
                    <a:pt x="3205" y="8000"/>
                    <a:pt x="1810" y="9143"/>
                    <a:pt x="1008" y="10620"/>
                  </a:cubicBezTo>
                  <a:cubicBezTo>
                    <a:pt x="204" y="12096"/>
                    <a:pt x="0" y="13889"/>
                    <a:pt x="457" y="15505"/>
                  </a:cubicBezTo>
                  <a:lnTo>
                    <a:pt x="37742" y="15244"/>
                  </a:lnTo>
                  <a:cubicBezTo>
                    <a:pt x="37753" y="15310"/>
                    <a:pt x="37792" y="15337"/>
                    <a:pt x="37844" y="15337"/>
                  </a:cubicBezTo>
                  <a:cubicBezTo>
                    <a:pt x="37956" y="15337"/>
                    <a:pt x="38124" y="15208"/>
                    <a:pt x="38171" y="15070"/>
                  </a:cubicBezTo>
                  <a:cubicBezTo>
                    <a:pt x="38804" y="13270"/>
                    <a:pt x="38259" y="11229"/>
                    <a:pt x="37238" y="9619"/>
                  </a:cubicBezTo>
                  <a:cubicBezTo>
                    <a:pt x="36589" y="8595"/>
                    <a:pt x="35707" y="7663"/>
                    <a:pt x="34575" y="7228"/>
                  </a:cubicBezTo>
                  <a:cubicBezTo>
                    <a:pt x="33829" y="6942"/>
                    <a:pt x="33017" y="6887"/>
                    <a:pt x="32227" y="6744"/>
                  </a:cubicBezTo>
                  <a:cubicBezTo>
                    <a:pt x="31046" y="6534"/>
                    <a:pt x="29900" y="6125"/>
                    <a:pt x="28852" y="5540"/>
                  </a:cubicBezTo>
                  <a:cubicBezTo>
                    <a:pt x="26453" y="4203"/>
                    <a:pt x="24613" y="1978"/>
                    <a:pt x="22125" y="815"/>
                  </a:cubicBezTo>
                  <a:cubicBezTo>
                    <a:pt x="20952" y="265"/>
                    <a:pt x="19664" y="1"/>
                    <a:pt x="1837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02" name="Google Shape;90;p11"/>
            <p:cNvSpPr/>
            <p:nvPr/>
          </p:nvSpPr>
          <p:spPr>
            <a:xfrm flipV="1" rot="10800000">
              <a:off x="6677640" y="2992680"/>
              <a:ext cx="2508840" cy="2228040"/>
            </a:xfrm>
            <a:custGeom>
              <a:avLst/>
              <a:gdLst>
                <a:gd name="textAreaLeft" fmla="*/ 0 w 2508840"/>
                <a:gd name="textAreaRight" fmla="*/ 2509200 w 2508840"/>
                <a:gd name="textAreaTop" fmla="*/ -360 h 2228040"/>
                <a:gd name="textAreaBottom" fmla="*/ 2228040 h 2228040"/>
              </a:gdLst>
              <a:ahLst/>
              <a:rect l="textAreaLeft" t="textAreaTop" r="textAreaRight" b="textAreaBottom"/>
              <a:pathLst>
                <a:path w="13583" h="12063">
                  <a:moveTo>
                    <a:pt x="5144" y="1"/>
                  </a:moveTo>
                  <a:cubicBezTo>
                    <a:pt x="4965" y="1"/>
                    <a:pt x="4788" y="15"/>
                    <a:pt x="4614" y="42"/>
                  </a:cubicBezTo>
                  <a:cubicBezTo>
                    <a:pt x="3179" y="267"/>
                    <a:pt x="2097" y="1206"/>
                    <a:pt x="1028" y="2110"/>
                  </a:cubicBezTo>
                  <a:cubicBezTo>
                    <a:pt x="718" y="2369"/>
                    <a:pt x="358" y="2611"/>
                    <a:pt x="1" y="2856"/>
                  </a:cubicBezTo>
                  <a:lnTo>
                    <a:pt x="1" y="12063"/>
                  </a:lnTo>
                  <a:lnTo>
                    <a:pt x="4213" y="12063"/>
                  </a:lnTo>
                  <a:cubicBezTo>
                    <a:pt x="4399" y="11297"/>
                    <a:pt x="4787" y="10607"/>
                    <a:pt x="5424" y="10147"/>
                  </a:cubicBezTo>
                  <a:cubicBezTo>
                    <a:pt x="6502" y="9357"/>
                    <a:pt x="7956" y="9436"/>
                    <a:pt x="9289" y="9361"/>
                  </a:cubicBezTo>
                  <a:cubicBezTo>
                    <a:pt x="10432" y="9296"/>
                    <a:pt x="11633" y="9058"/>
                    <a:pt x="12470" y="8275"/>
                  </a:cubicBezTo>
                  <a:cubicBezTo>
                    <a:pt x="13307" y="7496"/>
                    <a:pt x="13582" y="6034"/>
                    <a:pt x="12783" y="5217"/>
                  </a:cubicBezTo>
                  <a:cubicBezTo>
                    <a:pt x="11722" y="4135"/>
                    <a:pt x="9616" y="4775"/>
                    <a:pt x="8636" y="3621"/>
                  </a:cubicBezTo>
                  <a:cubicBezTo>
                    <a:pt x="8115" y="3013"/>
                    <a:pt x="8122" y="2118"/>
                    <a:pt x="7755" y="1407"/>
                  </a:cubicBezTo>
                  <a:cubicBezTo>
                    <a:pt x="7277" y="481"/>
                    <a:pt x="6199" y="1"/>
                    <a:pt x="5144" y="1"/>
                  </a:cubicBezTo>
                  <a:close/>
                </a:path>
              </a:pathLst>
            </a:custGeom>
            <a:solidFill>
              <a:schemeClr val="accent6"/>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03" name="Google Shape;91;p11"/>
            <p:cNvSpPr/>
            <p:nvPr/>
          </p:nvSpPr>
          <p:spPr>
            <a:xfrm flipV="1" rot="10800000">
              <a:off x="5150520" y="193320"/>
              <a:ext cx="415800" cy="349200"/>
            </a:xfrm>
            <a:custGeom>
              <a:avLst/>
              <a:gdLst>
                <a:gd name="textAreaLeft" fmla="*/ 0 w 415800"/>
                <a:gd name="textAreaRight" fmla="*/ 416160 w 415800"/>
                <a:gd name="textAreaTop" fmla="*/ 360 h 349200"/>
                <a:gd name="textAreaBottom" fmla="*/ 349920 h 349200"/>
              </a:gdLst>
              <a:ahLst/>
              <a:rect l="textAreaLeft" t="textAreaTop" r="textAreaRight" b="textAreaBottom"/>
              <a:pathLst>
                <a:path w="4168" h="3501">
                  <a:moveTo>
                    <a:pt x="0" y="0"/>
                  </a:moveTo>
                  <a:lnTo>
                    <a:pt x="2379" y="3501"/>
                  </a:lnTo>
                  <a:lnTo>
                    <a:pt x="4168" y="837"/>
                  </a:lnTo>
                  <a:lnTo>
                    <a:pt x="0" y="0"/>
                  </a:ln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04" name="Google Shape;92;p11"/>
            <p:cNvSpPr/>
            <p:nvPr/>
          </p:nvSpPr>
          <p:spPr>
            <a:xfrm flipV="1" rot="10800000">
              <a:off x="7805880" y="3786480"/>
              <a:ext cx="279000" cy="257400"/>
            </a:xfrm>
            <a:custGeom>
              <a:avLst/>
              <a:gdLst>
                <a:gd name="textAreaLeft" fmla="*/ 0 w 279000"/>
                <a:gd name="textAreaRight" fmla="*/ 279360 w 279000"/>
                <a:gd name="textAreaTop" fmla="*/ -360 h 257400"/>
                <a:gd name="textAreaBottom" fmla="*/ 257400 h 257400"/>
              </a:gdLst>
              <a:ahLst/>
              <a:rect l="textAreaLeft" t="textAreaTop" r="textAreaRight" b="textAreaBottom"/>
              <a:pathLst>
                <a:path w="2798" h="2580">
                  <a:moveTo>
                    <a:pt x="1402" y="0"/>
                  </a:moveTo>
                  <a:lnTo>
                    <a:pt x="1" y="2579"/>
                  </a:lnTo>
                  <a:lnTo>
                    <a:pt x="2797" y="1722"/>
                  </a:lnTo>
                  <a:lnTo>
                    <a:pt x="1402" y="0"/>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505" name="PlaceHolder 1"/>
          <p:cNvSpPr>
            <a:spLocks noGrp="1"/>
          </p:cNvSpPr>
          <p:nvPr>
            <p:ph type="title"/>
          </p:nvPr>
        </p:nvSpPr>
        <p:spPr>
          <a:xfrm>
            <a:off x="1120320" y="1106280"/>
            <a:ext cx="6903360" cy="1963080"/>
          </a:xfrm>
          <a:prstGeom prst="rect">
            <a:avLst/>
          </a:prstGeom>
          <a:noFill/>
          <a:ln w="0">
            <a:noFill/>
          </a:ln>
        </p:spPr>
        <p:txBody>
          <a:bodyPr tIns="91440" bIns="91440" anchor="b">
            <a:noAutofit/>
          </a:bodyPr>
          <a:p>
            <a:pPr indent="0" algn="ctr">
              <a:lnSpc>
                <a:spcPct val="100000"/>
              </a:lnSpc>
              <a:buNone/>
            </a:pPr>
            <a:r>
              <a:rPr b="0" lang="en-ID" sz="7200" spc="-1" strike="noStrike">
                <a:solidFill>
                  <a:schemeClr val="accent4"/>
                </a:solidFill>
                <a:latin typeface="Black Han Sans"/>
                <a:ea typeface="Black Han Sans"/>
              </a:rPr>
              <a:t>xx%</a:t>
            </a:r>
            <a:endParaRPr b="0" lang="en-ID" sz="7200" spc="-1" strike="noStrike">
              <a:solidFill>
                <a:srgbClr val="000000"/>
              </a:solidFill>
              <a:latin typeface="Arial"/>
            </a:endParaRPr>
          </a:p>
        </p:txBody>
      </p:sp>
      <p:sp>
        <p:nvSpPr>
          <p:cNvPr id="506" name="PlaceHolder 2"/>
          <p:cNvSpPr>
            <a:spLocks noGrp="1"/>
          </p:cNvSpPr>
          <p:nvPr>
            <p:ph type="body"/>
          </p:nvPr>
        </p:nvSpPr>
        <p:spPr>
          <a:xfrm>
            <a:off x="2861280" y="3124080"/>
            <a:ext cx="3420720" cy="580680"/>
          </a:xfrm>
          <a:prstGeom prst="rect">
            <a:avLst/>
          </a:prstGeom>
          <a:noFill/>
          <a:ln w="0">
            <a:noFill/>
          </a:ln>
        </p:spPr>
        <p:txBody>
          <a:bodyPr tIns="91440" bIns="91440" anchor="t">
            <a:noAutofit/>
          </a:bodyPr>
          <a:p>
            <a:pPr marL="432000" indent="-324000">
              <a:spcBef>
                <a:spcPts val="1417"/>
              </a:spcBef>
              <a:buClr>
                <a:srgbClr val="000000"/>
              </a:buClr>
              <a:buSzPct val="45000"/>
              <a:buFont typeface="Wingdings" charset="2"/>
              <a:buChar char=""/>
            </a:pPr>
            <a:r>
              <a:rPr b="0" lang="en-ID" sz="1600" spc="-1" strike="noStrike">
                <a:solidFill>
                  <a:srgbClr val="000000"/>
                </a:solidFill>
                <a:latin typeface="Arial"/>
              </a:rPr>
              <a:t>Click to edit the outline text format</a:t>
            </a:r>
            <a:endParaRPr b="0" lang="en-ID" sz="16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600" spc="-1" strike="noStrike">
                <a:solidFill>
                  <a:srgbClr val="000000"/>
                </a:solidFill>
                <a:latin typeface="Arial"/>
              </a:rPr>
              <a:t>Second Outline Level</a:t>
            </a:r>
            <a:endParaRPr b="0" lang="en-ID" sz="16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600" spc="-1" strike="noStrike">
                <a:solidFill>
                  <a:srgbClr val="000000"/>
                </a:solidFill>
                <a:latin typeface="Arial"/>
              </a:rPr>
              <a:t>Third Outline Level</a:t>
            </a:r>
            <a:endParaRPr b="0" lang="en-ID" sz="16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600" spc="-1" strike="noStrike">
                <a:solidFill>
                  <a:srgbClr val="000000"/>
                </a:solidFill>
                <a:latin typeface="Arial"/>
              </a:rPr>
              <a:t>Fourth Outline Level</a:t>
            </a:r>
            <a:endParaRPr b="0" lang="en-ID" sz="16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1600" spc="-1" strike="noStrike">
                <a:solidFill>
                  <a:srgbClr val="000000"/>
                </a:solidFill>
                <a:latin typeface="Arial"/>
              </a:rPr>
              <a:t>Fifth Outline Level</a:t>
            </a:r>
            <a:endParaRPr b="0" lang="en-ID" sz="16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1600" spc="-1" strike="noStrike">
                <a:solidFill>
                  <a:srgbClr val="000000"/>
                </a:solidFill>
                <a:latin typeface="Arial"/>
              </a:rPr>
              <a:t>Sixth Outline Level</a:t>
            </a:r>
            <a:endParaRPr b="0" lang="en-ID" sz="16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1600" spc="-1" strike="noStrike">
                <a:solidFill>
                  <a:srgbClr val="000000"/>
                </a:solidFill>
                <a:latin typeface="Arial"/>
              </a:rPr>
              <a:t>Seventh Outline Level</a:t>
            </a:r>
            <a:endParaRPr b="0" lang="en-ID" sz="1600" spc="-1" strike="noStrike">
              <a:solidFill>
                <a:srgbClr val="000000"/>
              </a:solidFill>
              <a:latin typeface="Arial"/>
            </a:endParaRPr>
          </a:p>
        </p:txBody>
      </p:sp>
      <p:sp>
        <p:nvSpPr>
          <p:cNvPr id="507" name="Google Shape;95;p11"/>
          <p:cNvSpPr/>
          <p:nvPr/>
        </p:nvSpPr>
        <p:spPr>
          <a:xfrm>
            <a:off x="524880" y="1775880"/>
            <a:ext cx="377640" cy="363240"/>
          </a:xfrm>
          <a:custGeom>
            <a:avLst/>
            <a:gdLst>
              <a:gd name="textAreaLeft" fmla="*/ 0 w 377640"/>
              <a:gd name="textAreaRight" fmla="*/ 378000 w 377640"/>
              <a:gd name="textAreaTop" fmla="*/ 0 h 363240"/>
              <a:gd name="textAreaBottom" fmla="*/ 363600 h 363240"/>
            </a:gdLst>
            <a:ahLst/>
            <a:rect l="textAreaLeft" t="textAreaTop" r="textAreaRight" b="textAreaBottom"/>
            <a:pathLst>
              <a:path w="3359" h="3230">
                <a:moveTo>
                  <a:pt x="3358" y="1"/>
                </a:moveTo>
                <a:lnTo>
                  <a:pt x="0" y="1212"/>
                </a:lnTo>
                <a:lnTo>
                  <a:pt x="1800" y="3229"/>
                </a:lnTo>
                <a:lnTo>
                  <a:pt x="3358" y="1"/>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Tree>
  </p:cSld>
  <p:clrMap bg1="lt1" bg2="lt2" tx1="dk1" tx2="dk2" accent1="accent1" accent2="accent2" accent3="accent3" accent4="accent4" accent5="accent5" accent6="accent6" hlink="hlink" folHlink="folHlink"/>
  <p:sldLayoutIdLst>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 id="2147483802" r:id="rId12"/>
    <p:sldLayoutId id="2147483803" r:id="rId13"/>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544" name="Google Shape;212;p21"/>
          <p:cNvGrpSpPr/>
          <p:nvPr/>
        </p:nvGrpSpPr>
        <p:grpSpPr>
          <a:xfrm>
            <a:off x="-360" y="360"/>
            <a:ext cx="11884680" cy="5213520"/>
            <a:chOff x="-360" y="360"/>
            <a:chExt cx="11884680" cy="5213520"/>
          </a:xfrm>
        </p:grpSpPr>
        <p:sp>
          <p:nvSpPr>
            <p:cNvPr id="545" name="Google Shape;213;p21"/>
            <p:cNvSpPr/>
            <p:nvPr/>
          </p:nvSpPr>
          <p:spPr>
            <a:xfrm rot="10800000">
              <a:off x="7353720" y="360"/>
              <a:ext cx="2289960" cy="1835640"/>
            </a:xfrm>
            <a:custGeom>
              <a:avLst/>
              <a:gdLst>
                <a:gd name="textAreaLeft" fmla="*/ 0 w 2289960"/>
                <a:gd name="textAreaRight" fmla="*/ 2290320 w 2289960"/>
                <a:gd name="textAreaTop" fmla="*/ 0 h 1835640"/>
                <a:gd name="textAreaBottom" fmla="*/ 1836000 h 1835640"/>
              </a:gdLst>
              <a:ahLst/>
              <a:rect l="textAreaLeft" t="textAreaTop" r="textAreaRight" b="textAreaBottom"/>
              <a:pathLst>
                <a:path w="63047" h="50539">
                  <a:moveTo>
                    <a:pt x="12202" y="0"/>
                  </a:moveTo>
                  <a:cubicBezTo>
                    <a:pt x="9265" y="0"/>
                    <a:pt x="6469" y="237"/>
                    <a:pt x="3876" y="616"/>
                  </a:cubicBezTo>
                  <a:cubicBezTo>
                    <a:pt x="2569" y="805"/>
                    <a:pt x="1276" y="1048"/>
                    <a:pt x="1" y="1336"/>
                  </a:cubicBezTo>
                  <a:lnTo>
                    <a:pt x="1" y="50538"/>
                  </a:lnTo>
                  <a:lnTo>
                    <a:pt x="61918" y="50538"/>
                  </a:lnTo>
                  <a:cubicBezTo>
                    <a:pt x="63046" y="38393"/>
                    <a:pt x="57947" y="23633"/>
                    <a:pt x="45302" y="12529"/>
                  </a:cubicBezTo>
                  <a:cubicBezTo>
                    <a:pt x="34285" y="2850"/>
                    <a:pt x="22391" y="0"/>
                    <a:pt x="1220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46" name="Google Shape;214;p21"/>
            <p:cNvSpPr/>
            <p:nvPr/>
          </p:nvSpPr>
          <p:spPr>
            <a:xfrm flipH="1">
              <a:off x="5820480" y="2791080"/>
              <a:ext cx="6063480" cy="2422800"/>
            </a:xfrm>
            <a:custGeom>
              <a:avLst/>
              <a:gdLst>
                <a:gd name="textAreaLeft" fmla="*/ -360 w 6063480"/>
                <a:gd name="textAreaRight" fmla="*/ 6063480 w 6063480"/>
                <a:gd name="textAreaTop" fmla="*/ 0 h 2422800"/>
                <a:gd name="textAreaBottom" fmla="*/ 2423160 h 2422800"/>
              </a:gdLst>
              <a:ahLst/>
              <a:rect l="textAreaLeft" t="textAreaTop" r="textAreaRight" b="textAreaBottom"/>
              <a:pathLst>
                <a:path w="38804" h="15506">
                  <a:moveTo>
                    <a:pt x="18372" y="1"/>
                  </a:moveTo>
                  <a:cubicBezTo>
                    <a:pt x="15851" y="1"/>
                    <a:pt x="13315" y="1007"/>
                    <a:pt x="11592" y="2856"/>
                  </a:cubicBezTo>
                  <a:cubicBezTo>
                    <a:pt x="10378" y="4162"/>
                    <a:pt x="9486" y="5874"/>
                    <a:pt x="7880" y="6653"/>
                  </a:cubicBezTo>
                  <a:cubicBezTo>
                    <a:pt x="6924" y="7115"/>
                    <a:pt x="5829" y="7184"/>
                    <a:pt x="4811" y="7500"/>
                  </a:cubicBezTo>
                  <a:cubicBezTo>
                    <a:pt x="3205" y="8000"/>
                    <a:pt x="1810" y="9143"/>
                    <a:pt x="1008" y="10620"/>
                  </a:cubicBezTo>
                  <a:cubicBezTo>
                    <a:pt x="204" y="12096"/>
                    <a:pt x="0" y="13889"/>
                    <a:pt x="457" y="15505"/>
                  </a:cubicBezTo>
                  <a:lnTo>
                    <a:pt x="37742" y="15244"/>
                  </a:lnTo>
                  <a:cubicBezTo>
                    <a:pt x="37753" y="15310"/>
                    <a:pt x="37792" y="15337"/>
                    <a:pt x="37844" y="15337"/>
                  </a:cubicBezTo>
                  <a:cubicBezTo>
                    <a:pt x="37956" y="15337"/>
                    <a:pt x="38124" y="15208"/>
                    <a:pt x="38171" y="15070"/>
                  </a:cubicBezTo>
                  <a:cubicBezTo>
                    <a:pt x="38804" y="13270"/>
                    <a:pt x="38259" y="11229"/>
                    <a:pt x="37238" y="9619"/>
                  </a:cubicBezTo>
                  <a:cubicBezTo>
                    <a:pt x="36589" y="8595"/>
                    <a:pt x="35707" y="7663"/>
                    <a:pt x="34575" y="7228"/>
                  </a:cubicBezTo>
                  <a:cubicBezTo>
                    <a:pt x="33829" y="6942"/>
                    <a:pt x="33017" y="6887"/>
                    <a:pt x="32227" y="6744"/>
                  </a:cubicBezTo>
                  <a:cubicBezTo>
                    <a:pt x="31046" y="6534"/>
                    <a:pt x="29900" y="6125"/>
                    <a:pt x="28852" y="5540"/>
                  </a:cubicBezTo>
                  <a:cubicBezTo>
                    <a:pt x="26453" y="4203"/>
                    <a:pt x="24613" y="1978"/>
                    <a:pt x="22125" y="815"/>
                  </a:cubicBezTo>
                  <a:cubicBezTo>
                    <a:pt x="20952" y="265"/>
                    <a:pt x="19664" y="1"/>
                    <a:pt x="18372" y="1"/>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47" name="Google Shape;215;p21"/>
            <p:cNvSpPr/>
            <p:nvPr/>
          </p:nvSpPr>
          <p:spPr>
            <a:xfrm flipH="1">
              <a:off x="-720" y="3871800"/>
              <a:ext cx="1860120" cy="1271160"/>
            </a:xfrm>
            <a:custGeom>
              <a:avLst/>
              <a:gdLst>
                <a:gd name="textAreaLeft" fmla="*/ -360 w 1860120"/>
                <a:gd name="textAreaRight" fmla="*/ 1860120 w 1860120"/>
                <a:gd name="textAreaTop" fmla="*/ 0 h 1271160"/>
                <a:gd name="textAreaBottom" fmla="*/ 1271520 h 1271160"/>
              </a:gdLst>
              <a:ahLst/>
              <a:rect l="textAreaLeft" t="textAreaTop" r="textAreaRight" b="textAreaBottom"/>
              <a:pathLst>
                <a:path w="74414" h="50863">
                  <a:moveTo>
                    <a:pt x="74414" y="1"/>
                  </a:moveTo>
                  <a:cubicBezTo>
                    <a:pt x="60793" y="2474"/>
                    <a:pt x="62458" y="21209"/>
                    <a:pt x="51638" y="31541"/>
                  </a:cubicBezTo>
                  <a:cubicBezTo>
                    <a:pt x="46844" y="36117"/>
                    <a:pt x="42403" y="37136"/>
                    <a:pt x="37698" y="37136"/>
                  </a:cubicBezTo>
                  <a:cubicBezTo>
                    <a:pt x="33921" y="37136"/>
                    <a:pt x="29973" y="36479"/>
                    <a:pt x="25538" y="36479"/>
                  </a:cubicBezTo>
                  <a:cubicBezTo>
                    <a:pt x="21627" y="36479"/>
                    <a:pt x="17336" y="36990"/>
                    <a:pt x="12447" y="38913"/>
                  </a:cubicBezTo>
                  <a:cubicBezTo>
                    <a:pt x="5725" y="41560"/>
                    <a:pt x="1648" y="45953"/>
                    <a:pt x="0" y="50862"/>
                  </a:cubicBezTo>
                  <a:lnTo>
                    <a:pt x="74414" y="50862"/>
                  </a:lnTo>
                  <a:lnTo>
                    <a:pt x="74414" y="1"/>
                  </a:ln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48" name="Google Shape;216;p21"/>
            <p:cNvSpPr/>
            <p:nvPr/>
          </p:nvSpPr>
          <p:spPr>
            <a:xfrm>
              <a:off x="6468120" y="1028160"/>
              <a:ext cx="377640" cy="363240"/>
            </a:xfrm>
            <a:custGeom>
              <a:avLst/>
              <a:gdLst>
                <a:gd name="textAreaLeft" fmla="*/ 0 w 377640"/>
                <a:gd name="textAreaRight" fmla="*/ 378000 w 377640"/>
                <a:gd name="textAreaTop" fmla="*/ 0 h 363240"/>
                <a:gd name="textAreaBottom" fmla="*/ 363600 h 363240"/>
              </a:gdLst>
              <a:ahLst/>
              <a:rect l="textAreaLeft" t="textAreaTop" r="textAreaRight" b="textAreaBottom"/>
              <a:pathLst>
                <a:path w="3359" h="3230">
                  <a:moveTo>
                    <a:pt x="3358" y="1"/>
                  </a:moveTo>
                  <a:lnTo>
                    <a:pt x="0" y="1212"/>
                  </a:lnTo>
                  <a:lnTo>
                    <a:pt x="1800" y="3229"/>
                  </a:lnTo>
                  <a:lnTo>
                    <a:pt x="3358" y="1"/>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549" name="PlaceHolder 1"/>
          <p:cNvSpPr>
            <a:spLocks noGrp="1"/>
          </p:cNvSpPr>
          <p:nvPr>
            <p:ph type="title"/>
          </p:nvPr>
        </p:nvSpPr>
        <p:spPr>
          <a:xfrm>
            <a:off x="4783320" y="2723760"/>
            <a:ext cx="1527480" cy="364320"/>
          </a:xfrm>
          <a:prstGeom prst="rect">
            <a:avLst/>
          </a:prstGeom>
          <a:noFill/>
          <a:ln w="0">
            <a:noFill/>
          </a:ln>
        </p:spPr>
        <p:txBody>
          <a:bodyPr tIns="91440" bIns="91440" anchor="ctr">
            <a:noAutofit/>
          </a:bodyPr>
          <a:p>
            <a:pPr indent="0">
              <a:buNone/>
            </a:pPr>
            <a:r>
              <a:rPr b="0" lang="en-ID" sz="2100" spc="-1" strike="noStrike">
                <a:solidFill>
                  <a:srgbClr val="000000"/>
                </a:solidFill>
                <a:latin typeface="Arial"/>
              </a:rPr>
              <a:t>Click to edit the title text format</a:t>
            </a:r>
            <a:endParaRPr b="0" lang="en-ID" sz="2100" spc="-1" strike="noStrike">
              <a:solidFill>
                <a:srgbClr val="000000"/>
              </a:solidFill>
              <a:latin typeface="Arial"/>
            </a:endParaRPr>
          </a:p>
        </p:txBody>
      </p:sp>
      <p:sp>
        <p:nvSpPr>
          <p:cNvPr id="550" name="PlaceHolder 2"/>
          <p:cNvSpPr>
            <a:spLocks noGrp="1"/>
          </p:cNvSpPr>
          <p:nvPr>
            <p:ph type="title"/>
          </p:nvPr>
        </p:nvSpPr>
        <p:spPr>
          <a:xfrm>
            <a:off x="6673680" y="3065760"/>
            <a:ext cx="1649880" cy="788760"/>
          </a:xfrm>
          <a:prstGeom prst="rect">
            <a:avLst/>
          </a:prstGeom>
          <a:noFill/>
          <a:ln w="0">
            <a:noFill/>
          </a:ln>
        </p:spPr>
        <p:txBody>
          <a:bodyPr tIns="91440" bIns="91440" anchor="t">
            <a:noAutofit/>
          </a:bodyPr>
          <a:p>
            <a:pPr indent="0">
              <a:buNone/>
            </a:pPr>
            <a:r>
              <a:rPr b="0" lang="en-ID" sz="1400" spc="-1" strike="noStrike">
                <a:solidFill>
                  <a:srgbClr val="000000"/>
                </a:solidFill>
                <a:latin typeface="Arial"/>
              </a:rPr>
              <a:t>Click to edit the title text format</a:t>
            </a:r>
            <a:endParaRPr b="0" lang="en-ID" sz="1400" spc="-1" strike="noStrike">
              <a:solidFill>
                <a:srgbClr val="000000"/>
              </a:solidFill>
              <a:latin typeface="Arial"/>
            </a:endParaRPr>
          </a:p>
        </p:txBody>
      </p:sp>
      <p:sp>
        <p:nvSpPr>
          <p:cNvPr id="551" name="PlaceHolder 3"/>
          <p:cNvSpPr>
            <a:spLocks noGrp="1"/>
          </p:cNvSpPr>
          <p:nvPr>
            <p:ph type="title"/>
          </p:nvPr>
        </p:nvSpPr>
        <p:spPr>
          <a:xfrm>
            <a:off x="2831760" y="2723760"/>
            <a:ext cx="1527480" cy="364320"/>
          </a:xfrm>
          <a:prstGeom prst="rect">
            <a:avLst/>
          </a:prstGeom>
          <a:noFill/>
          <a:ln w="0">
            <a:noFill/>
          </a:ln>
        </p:spPr>
        <p:txBody>
          <a:bodyPr tIns="91440" bIns="91440" anchor="ctr">
            <a:noAutofit/>
          </a:bodyPr>
          <a:p>
            <a:pPr indent="0">
              <a:buNone/>
            </a:pPr>
            <a:r>
              <a:rPr b="0" lang="en-ID" sz="2100" spc="-1" strike="noStrike">
                <a:solidFill>
                  <a:srgbClr val="000000"/>
                </a:solidFill>
                <a:latin typeface="Arial"/>
              </a:rPr>
              <a:t>Click to edit the title text format</a:t>
            </a:r>
            <a:endParaRPr b="0" lang="en-ID" sz="2100" spc="-1" strike="noStrike">
              <a:solidFill>
                <a:srgbClr val="000000"/>
              </a:solidFill>
              <a:latin typeface="Arial"/>
            </a:endParaRPr>
          </a:p>
        </p:txBody>
      </p:sp>
      <p:sp>
        <p:nvSpPr>
          <p:cNvPr id="552" name="PlaceHolder 4"/>
          <p:cNvSpPr>
            <a:spLocks noGrp="1"/>
          </p:cNvSpPr>
          <p:nvPr>
            <p:ph type="title"/>
          </p:nvPr>
        </p:nvSpPr>
        <p:spPr>
          <a:xfrm>
            <a:off x="881280" y="2723760"/>
            <a:ext cx="1527480" cy="364320"/>
          </a:xfrm>
          <a:prstGeom prst="rect">
            <a:avLst/>
          </a:prstGeom>
          <a:noFill/>
          <a:ln w="0">
            <a:noFill/>
          </a:ln>
        </p:spPr>
        <p:txBody>
          <a:bodyPr tIns="91440" bIns="91440" anchor="ctr">
            <a:noAutofit/>
          </a:bodyPr>
          <a:p>
            <a:pPr indent="0">
              <a:buNone/>
            </a:pPr>
            <a:r>
              <a:rPr b="0" lang="en-ID" sz="2100" spc="-1" strike="noStrike">
                <a:solidFill>
                  <a:srgbClr val="000000"/>
                </a:solidFill>
                <a:latin typeface="Arial"/>
              </a:rPr>
              <a:t>Click to edit the title text format</a:t>
            </a:r>
            <a:endParaRPr b="0" lang="en-ID" sz="2100" spc="-1" strike="noStrike">
              <a:solidFill>
                <a:srgbClr val="000000"/>
              </a:solidFill>
              <a:latin typeface="Arial"/>
            </a:endParaRPr>
          </a:p>
        </p:txBody>
      </p:sp>
      <p:sp>
        <p:nvSpPr>
          <p:cNvPr id="553" name="PlaceHolder 5"/>
          <p:cNvSpPr>
            <a:spLocks noGrp="1"/>
          </p:cNvSpPr>
          <p:nvPr>
            <p:ph type="title"/>
          </p:nvPr>
        </p:nvSpPr>
        <p:spPr>
          <a:xfrm>
            <a:off x="713880" y="444960"/>
            <a:ext cx="6788880" cy="572400"/>
          </a:xfrm>
          <a:prstGeom prst="rect">
            <a:avLst/>
          </a:prstGeom>
          <a:noFill/>
          <a:ln w="0">
            <a:noFill/>
          </a:ln>
        </p:spPr>
        <p:txBody>
          <a:bodyPr tIns="91440" bIns="91440" anchor="t">
            <a:noAutofit/>
          </a:bodyPr>
          <a:p>
            <a:pPr indent="0">
              <a:buNone/>
            </a:pPr>
            <a:r>
              <a:rPr b="0" lang="en-ID" sz="2800" spc="-1" strike="noStrike">
                <a:solidFill>
                  <a:srgbClr val="000000"/>
                </a:solidFill>
                <a:latin typeface="Arial"/>
              </a:rPr>
              <a:t>Click to edit the title text format</a:t>
            </a:r>
            <a:endParaRPr b="0" lang="en-ID" sz="2800" spc="-1" strike="noStrike">
              <a:solidFill>
                <a:srgbClr val="000000"/>
              </a:solidFill>
              <a:latin typeface="Arial"/>
            </a:endParaRPr>
          </a:p>
        </p:txBody>
      </p:sp>
      <p:sp>
        <p:nvSpPr>
          <p:cNvPr id="554" name="PlaceHolder 6"/>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 id="2147483815" r:id="rId12"/>
    <p:sldLayoutId id="2147483816" r:id="rId13"/>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591" name="Google Shape;335;p31"/>
          <p:cNvGrpSpPr/>
          <p:nvPr/>
        </p:nvGrpSpPr>
        <p:grpSpPr>
          <a:xfrm>
            <a:off x="-246240" y="45000"/>
            <a:ext cx="9390240" cy="5142960"/>
            <a:chOff x="-246240" y="45000"/>
            <a:chExt cx="9390240" cy="5142960"/>
          </a:xfrm>
        </p:grpSpPr>
        <p:sp>
          <p:nvSpPr>
            <p:cNvPr id="592" name="Google Shape;336;p31"/>
            <p:cNvSpPr/>
            <p:nvPr/>
          </p:nvSpPr>
          <p:spPr>
            <a:xfrm flipH="1" rot="16200000">
              <a:off x="78120" y="-279000"/>
              <a:ext cx="5142960" cy="5791680"/>
            </a:xfrm>
            <a:custGeom>
              <a:avLst/>
              <a:gdLst>
                <a:gd name="textAreaLeft" fmla="*/ 360 w 5142960"/>
                <a:gd name="textAreaRight" fmla="*/ 5143680 w 5142960"/>
                <a:gd name="textAreaTop" fmla="*/ 0 h 5791680"/>
                <a:gd name="textAreaBottom" fmla="*/ 5792040 h 5791680"/>
              </a:gdLst>
              <a:ahLst/>
              <a:rect l="textAreaLeft" t="textAreaTop" r="textAreaRight" b="textAreaBottom"/>
              <a:pathLst>
                <a:path w="39212" h="36986">
                  <a:moveTo>
                    <a:pt x="6787" y="1"/>
                  </a:moveTo>
                  <a:cubicBezTo>
                    <a:pt x="6305" y="2741"/>
                    <a:pt x="6839" y="5663"/>
                    <a:pt x="8309" y="8028"/>
                  </a:cubicBezTo>
                  <a:cubicBezTo>
                    <a:pt x="9017" y="9164"/>
                    <a:pt x="9935" y="10198"/>
                    <a:pt x="10350" y="11474"/>
                  </a:cubicBezTo>
                  <a:cubicBezTo>
                    <a:pt x="11278" y="14342"/>
                    <a:pt x="9370" y="17353"/>
                    <a:pt x="7196" y="19439"/>
                  </a:cubicBezTo>
                  <a:cubicBezTo>
                    <a:pt x="5019" y="21525"/>
                    <a:pt x="2385" y="23348"/>
                    <a:pt x="1235" y="26135"/>
                  </a:cubicBezTo>
                  <a:cubicBezTo>
                    <a:pt x="0" y="29132"/>
                    <a:pt x="933" y="32881"/>
                    <a:pt x="3430" y="34946"/>
                  </a:cubicBezTo>
                  <a:cubicBezTo>
                    <a:pt x="5159" y="36380"/>
                    <a:pt x="7464" y="36986"/>
                    <a:pt x="9714" y="36986"/>
                  </a:cubicBezTo>
                  <a:cubicBezTo>
                    <a:pt x="9771" y="36986"/>
                    <a:pt x="9827" y="36985"/>
                    <a:pt x="9884" y="36984"/>
                  </a:cubicBezTo>
                  <a:cubicBezTo>
                    <a:pt x="12187" y="36950"/>
                    <a:pt x="14439" y="36342"/>
                    <a:pt x="16627" y="35610"/>
                  </a:cubicBezTo>
                  <a:cubicBezTo>
                    <a:pt x="24844" y="32875"/>
                    <a:pt x="32397" y="28469"/>
                    <a:pt x="39212" y="23086"/>
                  </a:cubicBezTo>
                  <a:lnTo>
                    <a:pt x="39212" y="1"/>
                  </a:ln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593" name="Google Shape;337;p31"/>
            <p:cNvGrpSpPr/>
            <p:nvPr/>
          </p:nvGrpSpPr>
          <p:grpSpPr>
            <a:xfrm>
              <a:off x="8070480" y="108000"/>
              <a:ext cx="924120" cy="336960"/>
              <a:chOff x="8070480" y="108000"/>
              <a:chExt cx="924120" cy="336960"/>
            </a:xfrm>
          </p:grpSpPr>
          <p:sp>
            <p:nvSpPr>
              <p:cNvPr id="594" name="Google Shape;338;p31"/>
              <p:cNvSpPr/>
              <p:nvPr/>
            </p:nvSpPr>
            <p:spPr>
              <a:xfrm flipV="1" rot="5400000">
                <a:off x="8017200" y="160920"/>
                <a:ext cx="336960" cy="230760"/>
              </a:xfrm>
              <a:custGeom>
                <a:avLst/>
                <a:gdLst>
                  <a:gd name="textAreaLeft" fmla="*/ 0 w 336960"/>
                  <a:gd name="textAreaRight" fmla="*/ 337320 w 336960"/>
                  <a:gd name="textAreaTop" fmla="*/ -360 h 230760"/>
                  <a:gd name="textAreaBottom" fmla="*/ 230760 h 230760"/>
                </a:gdLst>
                <a:ahLst/>
                <a:rect l="textAreaLeft" t="textAreaTop" r="textAreaRight" b="textAreaBottom"/>
                <a:pathLst>
                  <a:path w="2784" h="1906">
                    <a:moveTo>
                      <a:pt x="1392" y="1"/>
                    </a:moveTo>
                    <a:lnTo>
                      <a:pt x="0" y="1906"/>
                    </a:lnTo>
                    <a:lnTo>
                      <a:pt x="2784" y="1906"/>
                    </a:lnTo>
                    <a:lnTo>
                      <a:pt x="1392" y="1"/>
                    </a:ln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95" name="Google Shape;339;p31"/>
              <p:cNvSpPr/>
              <p:nvPr/>
            </p:nvSpPr>
            <p:spPr>
              <a:xfrm flipV="1" rot="5400000">
                <a:off x="8248320" y="160920"/>
                <a:ext cx="336960" cy="231120"/>
              </a:xfrm>
              <a:custGeom>
                <a:avLst/>
                <a:gdLst>
                  <a:gd name="textAreaLeft" fmla="*/ 0 w 336960"/>
                  <a:gd name="textAreaRight" fmla="*/ 337320 w 336960"/>
                  <a:gd name="textAreaTop" fmla="*/ 360 h 231120"/>
                  <a:gd name="textAreaBottom" fmla="*/ 231840 h 231120"/>
                </a:gdLst>
                <a:ahLst/>
                <a:rect l="textAreaLeft" t="textAreaTop" r="textAreaRight" b="textAreaBottom"/>
                <a:pathLst>
                  <a:path w="2784" h="1910">
                    <a:moveTo>
                      <a:pt x="1392" y="1"/>
                    </a:moveTo>
                    <a:lnTo>
                      <a:pt x="0" y="1910"/>
                    </a:lnTo>
                    <a:lnTo>
                      <a:pt x="2784" y="1910"/>
                    </a:lnTo>
                    <a:lnTo>
                      <a:pt x="1392" y="1"/>
                    </a:ln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96" name="Google Shape;340;p31"/>
              <p:cNvSpPr/>
              <p:nvPr/>
            </p:nvSpPr>
            <p:spPr>
              <a:xfrm flipV="1" rot="5400000">
                <a:off x="8479440" y="160920"/>
                <a:ext cx="336960" cy="230760"/>
              </a:xfrm>
              <a:custGeom>
                <a:avLst/>
                <a:gdLst>
                  <a:gd name="textAreaLeft" fmla="*/ 0 w 336960"/>
                  <a:gd name="textAreaRight" fmla="*/ 337320 w 336960"/>
                  <a:gd name="textAreaTop" fmla="*/ -360 h 230760"/>
                  <a:gd name="textAreaBottom" fmla="*/ 230760 h 230760"/>
                </a:gdLst>
                <a:ahLst/>
                <a:rect l="textAreaLeft" t="textAreaTop" r="textAreaRight" b="textAreaBottom"/>
                <a:pathLst>
                  <a:path w="2784" h="1906">
                    <a:moveTo>
                      <a:pt x="1392" y="1"/>
                    </a:moveTo>
                    <a:lnTo>
                      <a:pt x="0" y="1906"/>
                    </a:lnTo>
                    <a:lnTo>
                      <a:pt x="2784" y="1906"/>
                    </a:lnTo>
                    <a:lnTo>
                      <a:pt x="1392" y="1"/>
                    </a:ln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97" name="Google Shape;341;p31"/>
              <p:cNvSpPr/>
              <p:nvPr/>
            </p:nvSpPr>
            <p:spPr>
              <a:xfrm flipV="1" rot="5400000">
                <a:off x="8710560" y="160920"/>
                <a:ext cx="336960" cy="231120"/>
              </a:xfrm>
              <a:custGeom>
                <a:avLst/>
                <a:gdLst>
                  <a:gd name="textAreaLeft" fmla="*/ 0 w 336960"/>
                  <a:gd name="textAreaRight" fmla="*/ 337320 w 336960"/>
                  <a:gd name="textAreaTop" fmla="*/ 360 h 231120"/>
                  <a:gd name="textAreaBottom" fmla="*/ 231840 h 231120"/>
                </a:gdLst>
                <a:ahLst/>
                <a:rect l="textAreaLeft" t="textAreaTop" r="textAreaRight" b="textAreaBottom"/>
                <a:pathLst>
                  <a:path w="2784" h="1910">
                    <a:moveTo>
                      <a:pt x="1392" y="1"/>
                    </a:moveTo>
                    <a:lnTo>
                      <a:pt x="0" y="1909"/>
                    </a:lnTo>
                    <a:lnTo>
                      <a:pt x="2784" y="1909"/>
                    </a:lnTo>
                    <a:lnTo>
                      <a:pt x="1392" y="1"/>
                    </a:ln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598" name="Google Shape;342;p31"/>
            <p:cNvSpPr/>
            <p:nvPr/>
          </p:nvSpPr>
          <p:spPr>
            <a:xfrm flipH="1" rot="16200000">
              <a:off x="-946440" y="3790440"/>
              <a:ext cx="2242440" cy="349560"/>
            </a:xfrm>
            <a:custGeom>
              <a:avLst/>
              <a:gdLst>
                <a:gd name="textAreaLeft" fmla="*/ -360 w 2242440"/>
                <a:gd name="textAreaRight" fmla="*/ 2242440 w 2242440"/>
                <a:gd name="textAreaTop" fmla="*/ 0 h 349560"/>
                <a:gd name="textAreaBottom" fmla="*/ 349920 h 349560"/>
              </a:gdLst>
              <a:ahLst/>
              <a:rect l="textAreaLeft" t="textAreaTop" r="textAreaRight" b="textAreaBottom"/>
              <a:pathLst>
                <a:path w="18507" h="2888">
                  <a:moveTo>
                    <a:pt x="1" y="1"/>
                  </a:moveTo>
                  <a:cubicBezTo>
                    <a:pt x="437" y="831"/>
                    <a:pt x="1083" y="1549"/>
                    <a:pt x="1872" y="2053"/>
                  </a:cubicBezTo>
                  <a:cubicBezTo>
                    <a:pt x="2736" y="2601"/>
                    <a:pt x="3760" y="2887"/>
                    <a:pt x="4782" y="2887"/>
                  </a:cubicBezTo>
                  <a:cubicBezTo>
                    <a:pt x="5270" y="2887"/>
                    <a:pt x="5757" y="2822"/>
                    <a:pt x="6227" y="2689"/>
                  </a:cubicBezTo>
                  <a:cubicBezTo>
                    <a:pt x="7227" y="2403"/>
                    <a:pt x="8146" y="1832"/>
                    <a:pt x="9177" y="1682"/>
                  </a:cubicBezTo>
                  <a:cubicBezTo>
                    <a:pt x="9376" y="1653"/>
                    <a:pt x="9575" y="1640"/>
                    <a:pt x="9773" y="1640"/>
                  </a:cubicBezTo>
                  <a:cubicBezTo>
                    <a:pt x="11106" y="1640"/>
                    <a:pt x="12423" y="2218"/>
                    <a:pt x="13773" y="2298"/>
                  </a:cubicBezTo>
                  <a:cubicBezTo>
                    <a:pt x="13869" y="2304"/>
                    <a:pt x="13964" y="2306"/>
                    <a:pt x="14059" y="2306"/>
                  </a:cubicBezTo>
                  <a:cubicBezTo>
                    <a:pt x="15793" y="2306"/>
                    <a:pt x="17467" y="1382"/>
                    <a:pt x="18506" y="1"/>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99" name="Google Shape;343;p31"/>
            <p:cNvSpPr/>
            <p:nvPr/>
          </p:nvSpPr>
          <p:spPr>
            <a:xfrm rot="10800000">
              <a:off x="5366880" y="3823560"/>
              <a:ext cx="3777120" cy="1364400"/>
            </a:xfrm>
            <a:custGeom>
              <a:avLst/>
              <a:gdLst>
                <a:gd name="textAreaLeft" fmla="*/ 0 w 3777120"/>
                <a:gd name="textAreaRight" fmla="*/ 3777480 w 3777120"/>
                <a:gd name="textAreaTop" fmla="*/ 0 h 1364400"/>
                <a:gd name="textAreaBottom" fmla="*/ 1364760 h 1364400"/>
              </a:gdLst>
              <a:ahLst/>
              <a:rect l="textAreaLeft" t="textAreaTop" r="textAreaRight" b="textAreaBottom"/>
              <a:pathLst>
                <a:path w="61918" h="22371">
                  <a:moveTo>
                    <a:pt x="1" y="0"/>
                  </a:moveTo>
                  <a:lnTo>
                    <a:pt x="1" y="19582"/>
                  </a:lnTo>
                  <a:cubicBezTo>
                    <a:pt x="2348" y="19298"/>
                    <a:pt x="4561" y="19170"/>
                    <a:pt x="6829" y="19170"/>
                  </a:cubicBezTo>
                  <a:cubicBezTo>
                    <a:pt x="14097" y="19170"/>
                    <a:pt x="21932" y="20484"/>
                    <a:pt x="36559" y="22179"/>
                  </a:cubicBezTo>
                  <a:cubicBezTo>
                    <a:pt x="37673" y="22308"/>
                    <a:pt x="38754" y="22370"/>
                    <a:pt x="39802" y="22370"/>
                  </a:cubicBezTo>
                  <a:cubicBezTo>
                    <a:pt x="52890" y="22370"/>
                    <a:pt x="60749" y="12589"/>
                    <a:pt x="61918" y="0"/>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600" name="PlaceHolder 1"/>
          <p:cNvSpPr>
            <a:spLocks noGrp="1"/>
          </p:cNvSpPr>
          <p:nvPr>
            <p:ph type="title"/>
          </p:nvPr>
        </p:nvSpPr>
        <p:spPr>
          <a:xfrm>
            <a:off x="856080" y="1218600"/>
            <a:ext cx="5141160" cy="2376720"/>
          </a:xfrm>
          <a:prstGeom prst="rect">
            <a:avLst/>
          </a:prstGeom>
          <a:noFill/>
          <a:ln w="0">
            <a:noFill/>
          </a:ln>
        </p:spPr>
        <p:txBody>
          <a:bodyPr tIns="91440" bIns="91440" anchor="ctr">
            <a:noAutofit/>
          </a:bodyPr>
          <a:p>
            <a:pPr indent="0">
              <a:buNone/>
            </a:pPr>
            <a:r>
              <a:rPr b="0" lang="en-ID" sz="7200" spc="-1" strike="noStrike">
                <a:solidFill>
                  <a:srgbClr val="000000"/>
                </a:solidFill>
                <a:latin typeface="Arial"/>
              </a:rPr>
              <a:t>Click to edit the title text format</a:t>
            </a:r>
            <a:endParaRPr b="0" lang="en-ID" sz="7200" spc="-1" strike="noStrike">
              <a:solidFill>
                <a:srgbClr val="000000"/>
              </a:solidFill>
              <a:latin typeface="Arial"/>
            </a:endParaRPr>
          </a:p>
        </p:txBody>
      </p:sp>
      <p:sp>
        <p:nvSpPr>
          <p:cNvPr id="60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638" name="Google Shape;356;p33"/>
          <p:cNvSpPr/>
          <p:nvPr/>
        </p:nvSpPr>
        <p:spPr>
          <a:xfrm rot="10800000">
            <a:off x="6156720" y="-1655640"/>
            <a:ext cx="3864240" cy="3431520"/>
          </a:xfrm>
          <a:custGeom>
            <a:avLst/>
            <a:gdLst>
              <a:gd name="textAreaLeft" fmla="*/ 0 w 3864240"/>
              <a:gd name="textAreaRight" fmla="*/ 3864600 w 3864240"/>
              <a:gd name="textAreaTop" fmla="*/ 0 h 3431520"/>
              <a:gd name="textAreaBottom" fmla="*/ 3431880 h 3431520"/>
            </a:gdLst>
            <a:ahLst/>
            <a:rect l="textAreaLeft" t="textAreaTop" r="textAreaRight" b="textAreaBottom"/>
            <a:pathLst>
              <a:path w="13583" h="12063">
                <a:moveTo>
                  <a:pt x="5144" y="1"/>
                </a:moveTo>
                <a:cubicBezTo>
                  <a:pt x="4965" y="1"/>
                  <a:pt x="4788" y="15"/>
                  <a:pt x="4614" y="42"/>
                </a:cubicBezTo>
                <a:cubicBezTo>
                  <a:pt x="3179" y="267"/>
                  <a:pt x="2097" y="1206"/>
                  <a:pt x="1028" y="2110"/>
                </a:cubicBezTo>
                <a:cubicBezTo>
                  <a:pt x="718" y="2369"/>
                  <a:pt x="358" y="2611"/>
                  <a:pt x="1" y="2856"/>
                </a:cubicBezTo>
                <a:lnTo>
                  <a:pt x="1" y="12063"/>
                </a:lnTo>
                <a:lnTo>
                  <a:pt x="4213" y="12063"/>
                </a:lnTo>
                <a:cubicBezTo>
                  <a:pt x="4399" y="11297"/>
                  <a:pt x="4787" y="10607"/>
                  <a:pt x="5424" y="10147"/>
                </a:cubicBezTo>
                <a:cubicBezTo>
                  <a:pt x="6502" y="9357"/>
                  <a:pt x="7956" y="9436"/>
                  <a:pt x="9289" y="9361"/>
                </a:cubicBezTo>
                <a:cubicBezTo>
                  <a:pt x="10432" y="9296"/>
                  <a:pt x="11633" y="9058"/>
                  <a:pt x="12470" y="8275"/>
                </a:cubicBezTo>
                <a:cubicBezTo>
                  <a:pt x="13307" y="7496"/>
                  <a:pt x="13582" y="6034"/>
                  <a:pt x="12783" y="5217"/>
                </a:cubicBezTo>
                <a:cubicBezTo>
                  <a:pt x="11722" y="4135"/>
                  <a:pt x="9616" y="4775"/>
                  <a:pt x="8636" y="3621"/>
                </a:cubicBezTo>
                <a:cubicBezTo>
                  <a:pt x="8115" y="3013"/>
                  <a:pt x="8122" y="2118"/>
                  <a:pt x="7755" y="1407"/>
                </a:cubicBezTo>
                <a:cubicBezTo>
                  <a:pt x="7277" y="481"/>
                  <a:pt x="6199" y="1"/>
                  <a:pt x="5144" y="1"/>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39" name="Google Shape;357;p33"/>
          <p:cNvSpPr/>
          <p:nvPr/>
        </p:nvSpPr>
        <p:spPr>
          <a:xfrm flipH="1">
            <a:off x="-720" y="2982960"/>
            <a:ext cx="3160440" cy="2160000"/>
          </a:xfrm>
          <a:custGeom>
            <a:avLst/>
            <a:gdLst>
              <a:gd name="textAreaLeft" fmla="*/ -360 w 3160440"/>
              <a:gd name="textAreaRight" fmla="*/ 3160440 w 3160440"/>
              <a:gd name="textAreaTop" fmla="*/ 0 h 2160000"/>
              <a:gd name="textAreaBottom" fmla="*/ 2160360 h 2160000"/>
            </a:gdLst>
            <a:ahLst/>
            <a:rect l="textAreaLeft" t="textAreaTop" r="textAreaRight" b="textAreaBottom"/>
            <a:pathLst>
              <a:path w="74414" h="50863">
                <a:moveTo>
                  <a:pt x="74414" y="1"/>
                </a:moveTo>
                <a:cubicBezTo>
                  <a:pt x="60793" y="2474"/>
                  <a:pt x="62458" y="21209"/>
                  <a:pt x="51638" y="31541"/>
                </a:cubicBezTo>
                <a:cubicBezTo>
                  <a:pt x="46844" y="36117"/>
                  <a:pt x="42403" y="37136"/>
                  <a:pt x="37698" y="37136"/>
                </a:cubicBezTo>
                <a:cubicBezTo>
                  <a:pt x="33921" y="37136"/>
                  <a:pt x="29973" y="36479"/>
                  <a:pt x="25538" y="36479"/>
                </a:cubicBezTo>
                <a:cubicBezTo>
                  <a:pt x="21627" y="36479"/>
                  <a:pt x="17336" y="36990"/>
                  <a:pt x="12447" y="38913"/>
                </a:cubicBezTo>
                <a:cubicBezTo>
                  <a:pt x="5725" y="41560"/>
                  <a:pt x="1648" y="45953"/>
                  <a:pt x="0" y="50862"/>
                </a:cubicBezTo>
                <a:lnTo>
                  <a:pt x="74414" y="50862"/>
                </a:lnTo>
                <a:lnTo>
                  <a:pt x="74414" y="1"/>
                </a:ln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640" name="Google Shape;358;p33"/>
          <p:cNvGrpSpPr/>
          <p:nvPr/>
        </p:nvGrpSpPr>
        <p:grpSpPr>
          <a:xfrm>
            <a:off x="524880" y="1775880"/>
            <a:ext cx="8440920" cy="1402200"/>
            <a:chOff x="524880" y="1775880"/>
            <a:chExt cx="8440920" cy="1402200"/>
          </a:xfrm>
        </p:grpSpPr>
        <p:sp>
          <p:nvSpPr>
            <p:cNvPr id="641" name="Google Shape;359;p33"/>
            <p:cNvSpPr/>
            <p:nvPr/>
          </p:nvSpPr>
          <p:spPr>
            <a:xfrm>
              <a:off x="524880" y="1775880"/>
              <a:ext cx="377640" cy="363240"/>
            </a:xfrm>
            <a:custGeom>
              <a:avLst/>
              <a:gdLst>
                <a:gd name="textAreaLeft" fmla="*/ 0 w 377640"/>
                <a:gd name="textAreaRight" fmla="*/ 378000 w 377640"/>
                <a:gd name="textAreaTop" fmla="*/ 0 h 363240"/>
                <a:gd name="textAreaBottom" fmla="*/ 363600 h 363240"/>
              </a:gdLst>
              <a:ahLst/>
              <a:rect l="textAreaLeft" t="textAreaTop" r="textAreaRight" b="textAreaBottom"/>
              <a:pathLst>
                <a:path w="3359" h="3230">
                  <a:moveTo>
                    <a:pt x="3358" y="1"/>
                  </a:moveTo>
                  <a:lnTo>
                    <a:pt x="0" y="1212"/>
                  </a:lnTo>
                  <a:lnTo>
                    <a:pt x="1800" y="3229"/>
                  </a:lnTo>
                  <a:lnTo>
                    <a:pt x="3358" y="1"/>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42" name="Google Shape;360;p33"/>
            <p:cNvSpPr/>
            <p:nvPr/>
          </p:nvSpPr>
          <p:spPr>
            <a:xfrm>
              <a:off x="8760960" y="2897280"/>
              <a:ext cx="204840" cy="140040"/>
            </a:xfrm>
            <a:custGeom>
              <a:avLst/>
              <a:gdLst>
                <a:gd name="textAreaLeft" fmla="*/ 0 w 204840"/>
                <a:gd name="textAreaRight" fmla="*/ 205200 w 204840"/>
                <a:gd name="textAreaTop" fmla="*/ 0 h 140040"/>
                <a:gd name="textAreaBottom" fmla="*/ 140400 h 140040"/>
              </a:gdLst>
              <a:ahLst/>
              <a:rect l="textAreaLeft" t="textAreaTop" r="textAreaRight" b="textAreaBottom"/>
              <a:pathLst>
                <a:path w="2784" h="1906">
                  <a:moveTo>
                    <a:pt x="1392" y="1"/>
                  </a:moveTo>
                  <a:lnTo>
                    <a:pt x="0" y="1906"/>
                  </a:lnTo>
                  <a:lnTo>
                    <a:pt x="2784" y="1906"/>
                  </a:lnTo>
                  <a:lnTo>
                    <a:pt x="1392" y="1"/>
                  </a:lnTo>
                  <a:close/>
                </a:path>
              </a:pathLst>
            </a:custGeom>
            <a:solidFill>
              <a:schemeClr val="lt2"/>
            </a:solidFill>
            <a:ln w="0">
              <a:noFill/>
            </a:ln>
          </p:spPr>
          <p:style>
            <a:lnRef idx="0"/>
            <a:fillRef idx="0"/>
            <a:effectRef idx="0"/>
            <a:fontRef idx="minor"/>
          </p:style>
          <p:txBody>
            <a:bodyPr tIns="140400" bIns="140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43" name="Google Shape;361;p33"/>
            <p:cNvSpPr/>
            <p:nvPr/>
          </p:nvSpPr>
          <p:spPr>
            <a:xfrm>
              <a:off x="8760960" y="3037680"/>
              <a:ext cx="204840" cy="140400"/>
            </a:xfrm>
            <a:custGeom>
              <a:avLst/>
              <a:gdLst>
                <a:gd name="textAreaLeft" fmla="*/ 0 w 204840"/>
                <a:gd name="textAreaRight" fmla="*/ 205200 w 204840"/>
                <a:gd name="textAreaTop" fmla="*/ 0 h 140400"/>
                <a:gd name="textAreaBottom" fmla="*/ 140760 h 140400"/>
              </a:gdLst>
              <a:ahLst/>
              <a:rect l="textAreaLeft" t="textAreaTop" r="textAreaRight" b="textAreaBottom"/>
              <a:pathLst>
                <a:path w="2784" h="1910">
                  <a:moveTo>
                    <a:pt x="1392" y="1"/>
                  </a:moveTo>
                  <a:lnTo>
                    <a:pt x="0" y="1909"/>
                  </a:lnTo>
                  <a:lnTo>
                    <a:pt x="2784" y="1909"/>
                  </a:lnTo>
                  <a:lnTo>
                    <a:pt x="1392" y="1"/>
                  </a:lnTo>
                  <a:close/>
                </a:path>
              </a:pathLst>
            </a:custGeom>
            <a:solidFill>
              <a:schemeClr val="lt2"/>
            </a:solidFill>
            <a:ln w="0">
              <a:noFill/>
            </a:ln>
          </p:spPr>
          <p:style>
            <a:lnRef idx="0"/>
            <a:fillRef idx="0"/>
            <a:effectRef idx="0"/>
            <a:fontRef idx="minor"/>
          </p:style>
          <p:txBody>
            <a:bodyPr tIns="141120" bIns="14112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644" name="Google Shape;362;p33"/>
          <p:cNvSpPr/>
          <p:nvPr/>
        </p:nvSpPr>
        <p:spPr>
          <a:xfrm rot="10800000">
            <a:off x="6291000" y="4112280"/>
            <a:ext cx="2978640" cy="2295360"/>
          </a:xfrm>
          <a:custGeom>
            <a:avLst/>
            <a:gdLst>
              <a:gd name="textAreaLeft" fmla="*/ 0 w 2978640"/>
              <a:gd name="textAreaRight" fmla="*/ 2979000 w 2978640"/>
              <a:gd name="textAreaTop" fmla="*/ 0 h 2295360"/>
              <a:gd name="textAreaBottom" fmla="*/ 2295720 h 2295360"/>
            </a:gdLst>
            <a:ahLst/>
            <a:rect l="textAreaLeft" t="textAreaTop" r="textAreaRight" b="textAreaBottom"/>
            <a:pathLst>
              <a:path w="50612" h="39005">
                <a:moveTo>
                  <a:pt x="0" y="1"/>
                </a:moveTo>
                <a:lnTo>
                  <a:pt x="0" y="38373"/>
                </a:lnTo>
                <a:cubicBezTo>
                  <a:pt x="2481" y="38795"/>
                  <a:pt x="4983" y="39004"/>
                  <a:pt x="7479" y="39004"/>
                </a:cubicBezTo>
                <a:cubicBezTo>
                  <a:pt x="18546" y="39004"/>
                  <a:pt x="29478" y="34879"/>
                  <a:pt x="37820" y="26821"/>
                </a:cubicBezTo>
                <a:cubicBezTo>
                  <a:pt x="46532" y="18405"/>
                  <a:pt x="50612" y="7535"/>
                  <a:pt x="48437" y="1"/>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45" name="PlaceHolder 1"/>
          <p:cNvSpPr>
            <a:spLocks noGrp="1"/>
          </p:cNvSpPr>
          <p:nvPr>
            <p:ph type="body"/>
          </p:nvPr>
        </p:nvSpPr>
        <p:spPr>
          <a:xfrm>
            <a:off x="4583880" y="2854440"/>
            <a:ext cx="3160440" cy="1086840"/>
          </a:xfrm>
          <a:prstGeom prst="rect">
            <a:avLst/>
          </a:prstGeom>
          <a:noFill/>
          <a:ln w="0">
            <a:noFill/>
          </a:ln>
        </p:spPr>
        <p:txBody>
          <a:bodyPr tIns="91440" bIns="91440" anchor="t">
            <a:noAutofit/>
          </a:bodyPr>
          <a:p>
            <a:pPr marL="432000" indent="-324000">
              <a:spcBef>
                <a:spcPts val="1417"/>
              </a:spcBef>
              <a:buClr>
                <a:srgbClr val="000000"/>
              </a:buClr>
              <a:buSzPct val="45000"/>
              <a:buFont typeface="Wingdings" charset="2"/>
              <a:buChar char=""/>
            </a:pPr>
            <a:r>
              <a:rPr b="0" lang="en-ID" sz="1600" spc="-1" strike="noStrike">
                <a:solidFill>
                  <a:srgbClr val="000000"/>
                </a:solidFill>
                <a:latin typeface="Arial"/>
              </a:rPr>
              <a:t>Click to edit the outline text format</a:t>
            </a:r>
            <a:endParaRPr b="0" lang="en-ID" sz="16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600" spc="-1" strike="noStrike">
                <a:solidFill>
                  <a:srgbClr val="000000"/>
                </a:solidFill>
                <a:latin typeface="Arial"/>
              </a:rPr>
              <a:t>Second Outline Level</a:t>
            </a:r>
            <a:endParaRPr b="0" lang="en-ID" sz="16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600" spc="-1" strike="noStrike">
                <a:solidFill>
                  <a:srgbClr val="000000"/>
                </a:solidFill>
                <a:latin typeface="Arial"/>
              </a:rPr>
              <a:t>Third Outline Level</a:t>
            </a:r>
            <a:endParaRPr b="0" lang="en-ID" sz="16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600" spc="-1" strike="noStrike">
                <a:solidFill>
                  <a:srgbClr val="000000"/>
                </a:solidFill>
                <a:latin typeface="Arial"/>
              </a:rPr>
              <a:t>Fourth Outline Level</a:t>
            </a:r>
            <a:endParaRPr b="0" lang="en-ID" sz="16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1600" spc="-1" strike="noStrike">
                <a:solidFill>
                  <a:srgbClr val="000000"/>
                </a:solidFill>
                <a:latin typeface="Arial"/>
              </a:rPr>
              <a:t>Fifth Outline Level</a:t>
            </a:r>
            <a:endParaRPr b="0" lang="en-ID" sz="16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1600" spc="-1" strike="noStrike">
                <a:solidFill>
                  <a:srgbClr val="000000"/>
                </a:solidFill>
                <a:latin typeface="Arial"/>
              </a:rPr>
              <a:t>Sixth Outline Level</a:t>
            </a:r>
            <a:endParaRPr b="0" lang="en-ID" sz="16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1600" spc="-1" strike="noStrike">
                <a:solidFill>
                  <a:srgbClr val="000000"/>
                </a:solidFill>
                <a:latin typeface="Arial"/>
              </a:rPr>
              <a:t>Seventh Outline Level</a:t>
            </a:r>
            <a:endParaRPr b="0" lang="en-ID" sz="1600" spc="-1" strike="noStrike">
              <a:solidFill>
                <a:srgbClr val="000000"/>
              </a:solidFill>
              <a:latin typeface="Arial"/>
            </a:endParaRPr>
          </a:p>
        </p:txBody>
      </p:sp>
      <p:sp>
        <p:nvSpPr>
          <p:cNvPr id="646" name="PlaceHolder 2"/>
          <p:cNvSpPr>
            <a:spLocks noGrp="1"/>
          </p:cNvSpPr>
          <p:nvPr>
            <p:ph type="title"/>
          </p:nvPr>
        </p:nvSpPr>
        <p:spPr>
          <a:xfrm>
            <a:off x="713880" y="444960"/>
            <a:ext cx="6788880" cy="572400"/>
          </a:xfrm>
          <a:prstGeom prst="rect">
            <a:avLst/>
          </a:prstGeom>
          <a:noFill/>
          <a:ln w="0">
            <a:noFill/>
          </a:ln>
        </p:spPr>
        <p:txBody>
          <a:bodyPr tIns="91440" bIns="91440" anchor="t">
            <a:noAutofit/>
          </a:bodyPr>
          <a:p>
            <a:pPr indent="0">
              <a:buNone/>
            </a:pPr>
            <a:r>
              <a:rPr b="0" lang="en-ID" sz="2800" spc="-1" strike="noStrike">
                <a:solidFill>
                  <a:srgbClr val="000000"/>
                </a:solidFill>
                <a:latin typeface="Arial"/>
              </a:rPr>
              <a:t>Click to edit the title text format</a:t>
            </a:r>
            <a:endParaRPr b="0" lang="en-ID" sz="2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 id="2147483842" r:id="rId13"/>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683" name="Google Shape;535;p49"/>
          <p:cNvGrpSpPr/>
          <p:nvPr/>
        </p:nvGrpSpPr>
        <p:grpSpPr>
          <a:xfrm>
            <a:off x="-360" y="0"/>
            <a:ext cx="9144000" cy="5187600"/>
            <a:chOff x="-360" y="0"/>
            <a:chExt cx="9144000" cy="5187600"/>
          </a:xfrm>
        </p:grpSpPr>
        <p:sp>
          <p:nvSpPr>
            <p:cNvPr id="684" name="Google Shape;536;p49"/>
            <p:cNvSpPr/>
            <p:nvPr/>
          </p:nvSpPr>
          <p:spPr>
            <a:xfrm flipH="1">
              <a:off x="-720" y="2890080"/>
              <a:ext cx="6737400" cy="2297520"/>
            </a:xfrm>
            <a:custGeom>
              <a:avLst/>
              <a:gdLst>
                <a:gd name="textAreaLeft" fmla="*/ -360 w 6737400"/>
                <a:gd name="textAreaRight" fmla="*/ 6737400 w 6737400"/>
                <a:gd name="textAreaTop" fmla="*/ 0 h 2297520"/>
                <a:gd name="textAreaBottom" fmla="*/ 2297880 h 2297520"/>
              </a:gdLst>
              <a:ahLst/>
              <a:rect l="textAreaLeft" t="textAreaTop" r="textAreaRight" b="textAreaBottom"/>
              <a:pathLst>
                <a:path w="33456" h="11410">
                  <a:moveTo>
                    <a:pt x="22424" y="1"/>
                  </a:moveTo>
                  <a:cubicBezTo>
                    <a:pt x="16324" y="1"/>
                    <a:pt x="10216" y="1853"/>
                    <a:pt x="5291" y="5466"/>
                  </a:cubicBezTo>
                  <a:cubicBezTo>
                    <a:pt x="3145" y="7038"/>
                    <a:pt x="1158" y="9055"/>
                    <a:pt x="1" y="11410"/>
                  </a:cubicBezTo>
                  <a:lnTo>
                    <a:pt x="10841" y="11410"/>
                  </a:lnTo>
                  <a:cubicBezTo>
                    <a:pt x="13276" y="8184"/>
                    <a:pt x="17056" y="5854"/>
                    <a:pt x="20972" y="5009"/>
                  </a:cubicBezTo>
                  <a:cubicBezTo>
                    <a:pt x="22163" y="4754"/>
                    <a:pt x="23375" y="4631"/>
                    <a:pt x="24588" y="4631"/>
                  </a:cubicBezTo>
                  <a:cubicBezTo>
                    <a:pt x="27653" y="4631"/>
                    <a:pt x="30721" y="5417"/>
                    <a:pt x="33456" y="6840"/>
                  </a:cubicBezTo>
                  <a:lnTo>
                    <a:pt x="33456" y="2151"/>
                  </a:lnTo>
                  <a:cubicBezTo>
                    <a:pt x="29971" y="710"/>
                    <a:pt x="26199" y="1"/>
                    <a:pt x="22424" y="1"/>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85" name="Google Shape;537;p49"/>
            <p:cNvSpPr/>
            <p:nvPr/>
          </p:nvSpPr>
          <p:spPr>
            <a:xfrm flipH="1">
              <a:off x="7534440" y="0"/>
              <a:ext cx="1609200" cy="1520280"/>
            </a:xfrm>
            <a:custGeom>
              <a:avLst/>
              <a:gdLst>
                <a:gd name="textAreaLeft" fmla="*/ 360 w 1609200"/>
                <a:gd name="textAreaRight" fmla="*/ 1609920 w 1609200"/>
                <a:gd name="textAreaTop" fmla="*/ 0 h 1520280"/>
                <a:gd name="textAreaBottom" fmla="*/ 1520640 h 1520280"/>
              </a:gdLst>
              <a:ahLst/>
              <a:rect l="textAreaLeft" t="textAreaTop" r="textAreaRight" b="textAreaBottom"/>
              <a:pathLst>
                <a:path w="14301" h="13510">
                  <a:moveTo>
                    <a:pt x="1" y="1"/>
                  </a:moveTo>
                  <a:lnTo>
                    <a:pt x="1" y="10726"/>
                  </a:lnTo>
                  <a:cubicBezTo>
                    <a:pt x="2821" y="12270"/>
                    <a:pt x="5968" y="13216"/>
                    <a:pt x="9173" y="13471"/>
                  </a:cubicBezTo>
                  <a:cubicBezTo>
                    <a:pt x="9467" y="13495"/>
                    <a:pt x="9769" y="13510"/>
                    <a:pt x="10071" y="13510"/>
                  </a:cubicBezTo>
                  <a:cubicBezTo>
                    <a:pt x="11246" y="13510"/>
                    <a:pt x="12433" y="13283"/>
                    <a:pt x="13226" y="12461"/>
                  </a:cubicBezTo>
                  <a:cubicBezTo>
                    <a:pt x="14300" y="11341"/>
                    <a:pt x="14232" y="9575"/>
                    <a:pt x="14001" y="8044"/>
                  </a:cubicBezTo>
                  <a:cubicBezTo>
                    <a:pt x="13562" y="5173"/>
                    <a:pt x="12728" y="2274"/>
                    <a:pt x="1092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86" name="Google Shape;538;p49"/>
            <p:cNvSpPr/>
            <p:nvPr/>
          </p:nvSpPr>
          <p:spPr>
            <a:xfrm flipH="1">
              <a:off x="8538120" y="1345320"/>
              <a:ext cx="377640" cy="363240"/>
            </a:xfrm>
            <a:custGeom>
              <a:avLst/>
              <a:gdLst>
                <a:gd name="textAreaLeft" fmla="*/ -360 w 377640"/>
                <a:gd name="textAreaRight" fmla="*/ 377640 w 377640"/>
                <a:gd name="textAreaTop" fmla="*/ 0 h 363240"/>
                <a:gd name="textAreaBottom" fmla="*/ 363600 h 363240"/>
              </a:gdLst>
              <a:ahLst/>
              <a:rect l="textAreaLeft" t="textAreaTop" r="textAreaRight" b="textAreaBottom"/>
              <a:pathLst>
                <a:path w="3359" h="3230">
                  <a:moveTo>
                    <a:pt x="3358" y="1"/>
                  </a:moveTo>
                  <a:lnTo>
                    <a:pt x="0" y="1212"/>
                  </a:lnTo>
                  <a:lnTo>
                    <a:pt x="1800" y="3229"/>
                  </a:lnTo>
                  <a:lnTo>
                    <a:pt x="3358" y="1"/>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87" name="Google Shape;539;p49"/>
            <p:cNvSpPr/>
            <p:nvPr/>
          </p:nvSpPr>
          <p:spPr>
            <a:xfrm flipH="1">
              <a:off x="-720" y="0"/>
              <a:ext cx="2889720" cy="2725560"/>
            </a:xfrm>
            <a:custGeom>
              <a:avLst/>
              <a:gdLst>
                <a:gd name="textAreaLeft" fmla="*/ -360 w 2889720"/>
                <a:gd name="textAreaRight" fmla="*/ 2889720 w 2889720"/>
                <a:gd name="textAreaTop" fmla="*/ 0 h 2725560"/>
                <a:gd name="textAreaBottom" fmla="*/ 2725920 h 2725560"/>
              </a:gdLst>
              <a:ahLst/>
              <a:rect l="textAreaLeft" t="textAreaTop" r="textAreaRight" b="textAreaBottom"/>
              <a:pathLst>
                <a:path w="39212" h="36986">
                  <a:moveTo>
                    <a:pt x="6787" y="1"/>
                  </a:moveTo>
                  <a:cubicBezTo>
                    <a:pt x="6305" y="2741"/>
                    <a:pt x="6839" y="5663"/>
                    <a:pt x="8309" y="8028"/>
                  </a:cubicBezTo>
                  <a:cubicBezTo>
                    <a:pt x="9017" y="9164"/>
                    <a:pt x="9935" y="10198"/>
                    <a:pt x="10350" y="11474"/>
                  </a:cubicBezTo>
                  <a:cubicBezTo>
                    <a:pt x="11278" y="14342"/>
                    <a:pt x="9370" y="17353"/>
                    <a:pt x="7196" y="19439"/>
                  </a:cubicBezTo>
                  <a:cubicBezTo>
                    <a:pt x="5019" y="21525"/>
                    <a:pt x="2385" y="23348"/>
                    <a:pt x="1235" y="26135"/>
                  </a:cubicBezTo>
                  <a:cubicBezTo>
                    <a:pt x="0" y="29132"/>
                    <a:pt x="933" y="32881"/>
                    <a:pt x="3430" y="34946"/>
                  </a:cubicBezTo>
                  <a:cubicBezTo>
                    <a:pt x="5159" y="36380"/>
                    <a:pt x="7464" y="36986"/>
                    <a:pt x="9714" y="36986"/>
                  </a:cubicBezTo>
                  <a:cubicBezTo>
                    <a:pt x="9771" y="36986"/>
                    <a:pt x="9827" y="36985"/>
                    <a:pt x="9884" y="36984"/>
                  </a:cubicBezTo>
                  <a:cubicBezTo>
                    <a:pt x="12187" y="36950"/>
                    <a:pt x="14439" y="36342"/>
                    <a:pt x="16627" y="35610"/>
                  </a:cubicBezTo>
                  <a:cubicBezTo>
                    <a:pt x="24844" y="32875"/>
                    <a:pt x="32397" y="28469"/>
                    <a:pt x="39212" y="23086"/>
                  </a:cubicBezTo>
                  <a:lnTo>
                    <a:pt x="39212" y="1"/>
                  </a:ln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88" name="Google Shape;540;p49"/>
            <p:cNvSpPr/>
            <p:nvPr/>
          </p:nvSpPr>
          <p:spPr>
            <a:xfrm flipH="1">
              <a:off x="177120" y="769320"/>
              <a:ext cx="204840" cy="140040"/>
            </a:xfrm>
            <a:custGeom>
              <a:avLst/>
              <a:gdLst>
                <a:gd name="textAreaLeft" fmla="*/ -360 w 204840"/>
                <a:gd name="textAreaRight" fmla="*/ 204840 w 204840"/>
                <a:gd name="textAreaTop" fmla="*/ 0 h 140040"/>
                <a:gd name="textAreaBottom" fmla="*/ 140400 h 140040"/>
              </a:gdLst>
              <a:ahLst/>
              <a:rect l="textAreaLeft" t="textAreaTop" r="textAreaRight" b="textAreaBottom"/>
              <a:pathLst>
                <a:path w="2784" h="1906">
                  <a:moveTo>
                    <a:pt x="1392" y="1"/>
                  </a:moveTo>
                  <a:lnTo>
                    <a:pt x="0" y="1906"/>
                  </a:lnTo>
                  <a:lnTo>
                    <a:pt x="2784" y="1906"/>
                  </a:lnTo>
                  <a:lnTo>
                    <a:pt x="1392" y="1"/>
                  </a:lnTo>
                  <a:close/>
                </a:path>
              </a:pathLst>
            </a:custGeom>
            <a:solidFill>
              <a:schemeClr val="dk2"/>
            </a:solidFill>
            <a:ln w="0">
              <a:noFill/>
            </a:ln>
          </p:spPr>
          <p:style>
            <a:lnRef idx="0"/>
            <a:fillRef idx="0"/>
            <a:effectRef idx="0"/>
            <a:fontRef idx="minor"/>
          </p:style>
          <p:txBody>
            <a:bodyPr tIns="140400" bIns="140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89" name="Google Shape;541;p49"/>
            <p:cNvSpPr/>
            <p:nvPr/>
          </p:nvSpPr>
          <p:spPr>
            <a:xfrm flipH="1">
              <a:off x="177120" y="909720"/>
              <a:ext cx="204840" cy="140400"/>
            </a:xfrm>
            <a:custGeom>
              <a:avLst/>
              <a:gdLst>
                <a:gd name="textAreaLeft" fmla="*/ -360 w 204840"/>
                <a:gd name="textAreaRight" fmla="*/ 204840 w 204840"/>
                <a:gd name="textAreaTop" fmla="*/ 0 h 140400"/>
                <a:gd name="textAreaBottom" fmla="*/ 140760 h 140400"/>
              </a:gdLst>
              <a:ahLst/>
              <a:rect l="textAreaLeft" t="textAreaTop" r="textAreaRight" b="textAreaBottom"/>
              <a:pathLst>
                <a:path w="2784" h="1910">
                  <a:moveTo>
                    <a:pt x="1392" y="1"/>
                  </a:moveTo>
                  <a:lnTo>
                    <a:pt x="0" y="1910"/>
                  </a:lnTo>
                  <a:lnTo>
                    <a:pt x="2784" y="1910"/>
                  </a:lnTo>
                  <a:lnTo>
                    <a:pt x="1392" y="1"/>
                  </a:lnTo>
                  <a:close/>
                </a:path>
              </a:pathLst>
            </a:custGeom>
            <a:solidFill>
              <a:schemeClr val="dk2"/>
            </a:solidFill>
            <a:ln w="0">
              <a:noFill/>
            </a:ln>
          </p:spPr>
          <p:style>
            <a:lnRef idx="0"/>
            <a:fillRef idx="0"/>
            <a:effectRef idx="0"/>
            <a:fontRef idx="minor"/>
          </p:style>
          <p:txBody>
            <a:bodyPr tIns="141120" bIns="141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90" name="Google Shape;542;p49"/>
            <p:cNvSpPr/>
            <p:nvPr/>
          </p:nvSpPr>
          <p:spPr>
            <a:xfrm flipH="1">
              <a:off x="177120" y="1050480"/>
              <a:ext cx="204840" cy="140040"/>
            </a:xfrm>
            <a:custGeom>
              <a:avLst/>
              <a:gdLst>
                <a:gd name="textAreaLeft" fmla="*/ -360 w 204840"/>
                <a:gd name="textAreaRight" fmla="*/ 204840 w 204840"/>
                <a:gd name="textAreaTop" fmla="*/ 0 h 140040"/>
                <a:gd name="textAreaBottom" fmla="*/ 140400 h 140040"/>
              </a:gdLst>
              <a:ahLst/>
              <a:rect l="textAreaLeft" t="textAreaTop" r="textAreaRight" b="textAreaBottom"/>
              <a:pathLst>
                <a:path w="2784" h="1906">
                  <a:moveTo>
                    <a:pt x="1392" y="1"/>
                  </a:moveTo>
                  <a:lnTo>
                    <a:pt x="0" y="1906"/>
                  </a:lnTo>
                  <a:lnTo>
                    <a:pt x="2784" y="1906"/>
                  </a:lnTo>
                  <a:lnTo>
                    <a:pt x="1392" y="1"/>
                  </a:lnTo>
                  <a:close/>
                </a:path>
              </a:pathLst>
            </a:custGeom>
            <a:solidFill>
              <a:schemeClr val="dk2"/>
            </a:solidFill>
            <a:ln w="0">
              <a:noFill/>
            </a:ln>
          </p:spPr>
          <p:style>
            <a:lnRef idx="0"/>
            <a:fillRef idx="0"/>
            <a:effectRef idx="0"/>
            <a:fontRef idx="minor"/>
          </p:style>
          <p:txBody>
            <a:bodyPr tIns="140400" bIns="140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691" name="Google Shape;543;p49"/>
            <p:cNvSpPr/>
            <p:nvPr/>
          </p:nvSpPr>
          <p:spPr>
            <a:xfrm flipH="1">
              <a:off x="177120" y="1190880"/>
              <a:ext cx="204840" cy="140400"/>
            </a:xfrm>
            <a:custGeom>
              <a:avLst/>
              <a:gdLst>
                <a:gd name="textAreaLeft" fmla="*/ -360 w 204840"/>
                <a:gd name="textAreaRight" fmla="*/ 204840 w 204840"/>
                <a:gd name="textAreaTop" fmla="*/ 0 h 140400"/>
                <a:gd name="textAreaBottom" fmla="*/ 140760 h 140400"/>
              </a:gdLst>
              <a:ahLst/>
              <a:rect l="textAreaLeft" t="textAreaTop" r="textAreaRight" b="textAreaBottom"/>
              <a:pathLst>
                <a:path w="2784" h="1910">
                  <a:moveTo>
                    <a:pt x="1392" y="1"/>
                  </a:moveTo>
                  <a:lnTo>
                    <a:pt x="0" y="1909"/>
                  </a:lnTo>
                  <a:lnTo>
                    <a:pt x="2784" y="1909"/>
                  </a:lnTo>
                  <a:lnTo>
                    <a:pt x="1392" y="1"/>
                  </a:lnTo>
                  <a:close/>
                </a:path>
              </a:pathLst>
            </a:custGeom>
            <a:solidFill>
              <a:schemeClr val="dk2"/>
            </a:solidFill>
            <a:ln w="0">
              <a:noFill/>
            </a:ln>
          </p:spPr>
          <p:style>
            <a:lnRef idx="0"/>
            <a:fillRef idx="0"/>
            <a:effectRef idx="0"/>
            <a:fontRef idx="minor"/>
          </p:style>
          <p:txBody>
            <a:bodyPr tIns="141120" bIns="14112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692" name="Google Shape;544;p49"/>
          <p:cNvSpPr/>
          <p:nvPr/>
        </p:nvSpPr>
        <p:spPr>
          <a:xfrm>
            <a:off x="3756600" y="3583440"/>
            <a:ext cx="4673520" cy="641520"/>
          </a:xfrm>
          <a:prstGeom prst="rect">
            <a:avLst/>
          </a:prstGeom>
          <a:noFill/>
          <a:ln w="0">
            <a:noFill/>
          </a:ln>
        </p:spPr>
        <p:style>
          <a:lnRef idx="0"/>
          <a:fillRef idx="0"/>
          <a:effectRef idx="0"/>
          <a:fontRef idx="minor"/>
        </p:style>
        <p:txBody>
          <a:bodyPr tIns="91440" bIns="91440" anchor="t">
            <a:noAutofit/>
          </a:bodyPr>
          <a:p>
            <a:pPr algn="r">
              <a:lnSpc>
                <a:spcPct val="100000"/>
              </a:lnSpc>
              <a:spcBef>
                <a:spcPts val="300"/>
              </a:spcBef>
              <a:tabLst>
                <a:tab algn="l" pos="0"/>
              </a:tabLst>
            </a:pPr>
            <a:r>
              <a:rPr b="0" lang="en" sz="1200" spc="-1" strike="noStrike">
                <a:solidFill>
                  <a:schemeClr val="accent4"/>
                </a:solidFill>
                <a:latin typeface="Lato"/>
                <a:ea typeface="Lato"/>
              </a:rPr>
              <a:t>CREDITS: This presentation template was created by </a:t>
            </a:r>
            <a:r>
              <a:rPr b="1" lang="en" sz="1200" spc="-1" strike="noStrike" u="sng">
                <a:solidFill>
                  <a:schemeClr val="accent4"/>
                </a:solidFill>
                <a:uFillTx/>
                <a:latin typeface="Lato"/>
                <a:ea typeface="Lato"/>
                <a:hlinkClick r:id="rId2"/>
              </a:rPr>
              <a:t>Slidesgo</a:t>
            </a:r>
            <a:r>
              <a:rPr b="0" lang="en" sz="1200" spc="-1" strike="noStrike">
                <a:solidFill>
                  <a:schemeClr val="accent4"/>
                </a:solidFill>
                <a:latin typeface="Lato"/>
                <a:ea typeface="Lato"/>
              </a:rPr>
              <a:t>, including icons by </a:t>
            </a:r>
            <a:r>
              <a:rPr b="1" lang="en" sz="1200" spc="-1" strike="noStrike" u="sng">
                <a:solidFill>
                  <a:schemeClr val="accent4"/>
                </a:solidFill>
                <a:uFillTx/>
                <a:latin typeface="Lato"/>
                <a:ea typeface="Lato"/>
                <a:hlinkClick r:id="rId3"/>
              </a:rPr>
              <a:t>Flaticon</a:t>
            </a:r>
            <a:r>
              <a:rPr b="0" lang="en" sz="1200" spc="-1" strike="noStrike">
                <a:solidFill>
                  <a:schemeClr val="accent4"/>
                </a:solidFill>
                <a:latin typeface="Lato"/>
                <a:ea typeface="Lato"/>
              </a:rPr>
              <a:t>, and infographics &amp; images by </a:t>
            </a:r>
            <a:r>
              <a:rPr b="1" lang="en" sz="1200" spc="-1" strike="noStrike" u="sng">
                <a:solidFill>
                  <a:schemeClr val="accent4"/>
                </a:solidFill>
                <a:uFillTx/>
                <a:latin typeface="Lato"/>
                <a:ea typeface="Lato"/>
                <a:hlinkClick r:id="rId4"/>
              </a:rPr>
              <a:t>Freepik</a:t>
            </a:r>
            <a:endParaRPr b="0" lang="en-ID" sz="1200" spc="-1" strike="noStrike">
              <a:solidFill>
                <a:srgbClr val="000000"/>
              </a:solidFill>
              <a:latin typeface="Arial"/>
            </a:endParaRPr>
          </a:p>
          <a:p>
            <a:pPr algn="r">
              <a:lnSpc>
                <a:spcPct val="100000"/>
              </a:lnSpc>
              <a:spcBef>
                <a:spcPts val="300"/>
              </a:spcBef>
              <a:tabLst>
                <a:tab algn="l" pos="0"/>
              </a:tabLst>
            </a:pPr>
            <a:endParaRPr b="0" lang="en-ID" sz="1200" spc="-1" strike="noStrike">
              <a:solidFill>
                <a:srgbClr val="000000"/>
              </a:solidFill>
              <a:latin typeface="Arial"/>
            </a:endParaRPr>
          </a:p>
        </p:txBody>
      </p:sp>
      <p:sp>
        <p:nvSpPr>
          <p:cNvPr id="693" name="PlaceHolder 1"/>
          <p:cNvSpPr>
            <a:spLocks noGrp="1"/>
          </p:cNvSpPr>
          <p:nvPr>
            <p:ph type="title"/>
          </p:nvPr>
        </p:nvSpPr>
        <p:spPr>
          <a:xfrm>
            <a:off x="5413320" y="1154520"/>
            <a:ext cx="3016800" cy="653040"/>
          </a:xfrm>
          <a:prstGeom prst="rect">
            <a:avLst/>
          </a:prstGeom>
          <a:noFill/>
          <a:ln w="0">
            <a:noFill/>
          </a:ln>
        </p:spPr>
        <p:txBody>
          <a:bodyPr tIns="91440" bIns="91440" anchor="b">
            <a:noAutofit/>
          </a:bodyPr>
          <a:p>
            <a:pPr indent="0">
              <a:buNone/>
            </a:pPr>
            <a:r>
              <a:rPr b="0" lang="en-ID" sz="4800" spc="-1" strike="noStrike">
                <a:solidFill>
                  <a:srgbClr val="000000"/>
                </a:solidFill>
                <a:latin typeface="Arial"/>
              </a:rPr>
              <a:t>Click to edit the title text format</a:t>
            </a:r>
            <a:endParaRPr b="0" lang="en-ID" sz="4800" spc="-1" strike="noStrike">
              <a:solidFill>
                <a:srgbClr val="000000"/>
              </a:solidFill>
              <a:latin typeface="Arial"/>
            </a:endParaRPr>
          </a:p>
        </p:txBody>
      </p:sp>
      <p:sp>
        <p:nvSpPr>
          <p:cNvPr id="69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4" r:id="rId5"/>
    <p:sldLayoutId id="2147483845" r:id="rId6"/>
    <p:sldLayoutId id="2147483846" r:id="rId7"/>
    <p:sldLayoutId id="2147483847" r:id="rId8"/>
    <p:sldLayoutId id="2147483848" r:id="rId9"/>
    <p:sldLayoutId id="2147483849" r:id="rId10"/>
    <p:sldLayoutId id="2147483850" r:id="rId11"/>
    <p:sldLayoutId id="2147483851" r:id="rId12"/>
    <p:sldLayoutId id="2147483852" r:id="rId13"/>
    <p:sldLayoutId id="2147483853" r:id="rId14"/>
    <p:sldLayoutId id="2147483854" r:id="rId15"/>
    <p:sldLayoutId id="2147483855" r:id="rId16"/>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49" name="Google Shape;158;p16"/>
          <p:cNvGrpSpPr/>
          <p:nvPr/>
        </p:nvGrpSpPr>
        <p:grpSpPr>
          <a:xfrm>
            <a:off x="0" y="1145160"/>
            <a:ext cx="10154160" cy="4075920"/>
            <a:chOff x="0" y="1145160"/>
            <a:chExt cx="10154160" cy="4075920"/>
          </a:xfrm>
        </p:grpSpPr>
        <p:grpSp>
          <p:nvGrpSpPr>
            <p:cNvPr id="50" name="Google Shape;159;p16"/>
            <p:cNvGrpSpPr/>
            <p:nvPr/>
          </p:nvGrpSpPr>
          <p:grpSpPr>
            <a:xfrm>
              <a:off x="0" y="1145160"/>
              <a:ext cx="9143640" cy="3987720"/>
              <a:chOff x="0" y="1145160"/>
              <a:chExt cx="9143640" cy="3987720"/>
            </a:xfrm>
          </p:grpSpPr>
          <p:sp>
            <p:nvSpPr>
              <p:cNvPr id="51" name="Google Shape;160;p16"/>
              <p:cNvSpPr/>
              <p:nvPr/>
            </p:nvSpPr>
            <p:spPr>
              <a:xfrm>
                <a:off x="0" y="4272480"/>
                <a:ext cx="9143640" cy="860400"/>
              </a:xfrm>
              <a:custGeom>
                <a:avLst/>
                <a:gdLst>
                  <a:gd name="textAreaLeft" fmla="*/ 0 w 9143640"/>
                  <a:gd name="textAreaRight" fmla="*/ 9144000 w 9143640"/>
                  <a:gd name="textAreaTop" fmla="*/ 0 h 860400"/>
                  <a:gd name="textAreaBottom" fmla="*/ 860760 h 860400"/>
                </a:gdLst>
                <a:ahLst/>
                <a:rect l="textAreaLeft" t="textAreaTop" r="textAreaRight" b="textAreaBottom"/>
                <a:pathLst>
                  <a:path w="69963" h="11820">
                    <a:moveTo>
                      <a:pt x="1" y="0"/>
                    </a:moveTo>
                    <a:lnTo>
                      <a:pt x="1" y="11820"/>
                    </a:lnTo>
                    <a:lnTo>
                      <a:pt x="69962" y="11820"/>
                    </a:lnTo>
                    <a:lnTo>
                      <a:pt x="69962" y="0"/>
                    </a:ln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52" name="Google Shape;161;p16"/>
              <p:cNvGrpSpPr/>
              <p:nvPr/>
            </p:nvGrpSpPr>
            <p:grpSpPr>
              <a:xfrm>
                <a:off x="5108040" y="1145160"/>
                <a:ext cx="2934360" cy="3851280"/>
                <a:chOff x="5108040" y="1145160"/>
                <a:chExt cx="2934360" cy="3851280"/>
              </a:xfrm>
            </p:grpSpPr>
            <p:sp>
              <p:nvSpPr>
                <p:cNvPr id="53" name="Google Shape;162;p16"/>
                <p:cNvSpPr/>
                <p:nvPr/>
              </p:nvSpPr>
              <p:spPr>
                <a:xfrm rot="10800000">
                  <a:off x="5108040" y="4647240"/>
                  <a:ext cx="415800" cy="349200"/>
                </a:xfrm>
                <a:custGeom>
                  <a:avLst/>
                  <a:gdLst>
                    <a:gd name="textAreaLeft" fmla="*/ 0 w 415800"/>
                    <a:gd name="textAreaRight" fmla="*/ 416160 w 415800"/>
                    <a:gd name="textAreaTop" fmla="*/ 0 h 349200"/>
                    <a:gd name="textAreaBottom" fmla="*/ 349560 h 349200"/>
                  </a:gdLst>
                  <a:ahLst/>
                  <a:rect l="textAreaLeft" t="textAreaTop" r="textAreaRight" b="textAreaBottom"/>
                  <a:pathLst>
                    <a:path w="4168" h="3501">
                      <a:moveTo>
                        <a:pt x="0" y="0"/>
                      </a:moveTo>
                      <a:lnTo>
                        <a:pt x="2379" y="3501"/>
                      </a:lnTo>
                      <a:lnTo>
                        <a:pt x="4168" y="837"/>
                      </a:lnTo>
                      <a:lnTo>
                        <a:pt x="0" y="0"/>
                      </a:ln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4" name="Google Shape;163;p16"/>
                <p:cNvSpPr/>
                <p:nvPr/>
              </p:nvSpPr>
              <p:spPr>
                <a:xfrm rot="10800000">
                  <a:off x="7763400" y="1145160"/>
                  <a:ext cx="279000" cy="257400"/>
                </a:xfrm>
                <a:custGeom>
                  <a:avLst/>
                  <a:gdLst>
                    <a:gd name="textAreaLeft" fmla="*/ 0 w 279000"/>
                    <a:gd name="textAreaRight" fmla="*/ 279360 w 279000"/>
                    <a:gd name="textAreaTop" fmla="*/ 0 h 257400"/>
                    <a:gd name="textAreaBottom" fmla="*/ 257760 h 257400"/>
                  </a:gdLst>
                  <a:ahLst/>
                  <a:rect l="textAreaLeft" t="textAreaTop" r="textAreaRight" b="textAreaBottom"/>
                  <a:pathLst>
                    <a:path w="2798" h="2580">
                      <a:moveTo>
                        <a:pt x="1402" y="0"/>
                      </a:moveTo>
                      <a:lnTo>
                        <a:pt x="1" y="2579"/>
                      </a:lnTo>
                      <a:lnTo>
                        <a:pt x="2797" y="1722"/>
                      </a:lnTo>
                      <a:lnTo>
                        <a:pt x="1402" y="0"/>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55" name="Google Shape;164;p16"/>
              <p:cNvSpPr/>
              <p:nvPr/>
            </p:nvSpPr>
            <p:spPr>
              <a:xfrm rot="13905000">
                <a:off x="216720" y="1356480"/>
                <a:ext cx="289080" cy="243000"/>
              </a:xfrm>
              <a:custGeom>
                <a:avLst/>
                <a:gdLst>
                  <a:gd name="textAreaLeft" fmla="*/ 0 w 289080"/>
                  <a:gd name="textAreaRight" fmla="*/ 289440 w 289080"/>
                  <a:gd name="textAreaTop" fmla="*/ 0 h 243000"/>
                  <a:gd name="textAreaBottom" fmla="*/ 243360 h 243000"/>
                </a:gdLst>
                <a:ahLst/>
                <a:rect l="textAreaLeft" t="textAreaTop" r="textAreaRight" b="textAreaBottom"/>
                <a:pathLst>
                  <a:path w="4168" h="3501">
                    <a:moveTo>
                      <a:pt x="0" y="0"/>
                    </a:moveTo>
                    <a:lnTo>
                      <a:pt x="2379" y="3501"/>
                    </a:lnTo>
                    <a:lnTo>
                      <a:pt x="4168" y="837"/>
                    </a:lnTo>
                    <a:lnTo>
                      <a:pt x="0" y="0"/>
                    </a:ln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56" name="Google Shape;165;p16"/>
            <p:cNvSpPr/>
            <p:nvPr/>
          </p:nvSpPr>
          <p:spPr>
            <a:xfrm flipH="1">
              <a:off x="6973920" y="2606400"/>
              <a:ext cx="3180240" cy="2549160"/>
            </a:xfrm>
            <a:custGeom>
              <a:avLst/>
              <a:gdLst>
                <a:gd name="textAreaLeft" fmla="*/ 360 w 3180240"/>
                <a:gd name="textAreaRight" fmla="*/ 3180960 w 3180240"/>
                <a:gd name="textAreaTop" fmla="*/ 0 h 2549160"/>
                <a:gd name="textAreaBottom" fmla="*/ 2549520 h 2549160"/>
              </a:gdLst>
              <a:ahLst/>
              <a:rect l="textAreaLeft" t="textAreaTop" r="textAreaRight" b="textAreaBottom"/>
              <a:pathLst>
                <a:path w="63047" h="50539">
                  <a:moveTo>
                    <a:pt x="12202" y="0"/>
                  </a:moveTo>
                  <a:cubicBezTo>
                    <a:pt x="9265" y="0"/>
                    <a:pt x="6469" y="237"/>
                    <a:pt x="3876" y="616"/>
                  </a:cubicBezTo>
                  <a:cubicBezTo>
                    <a:pt x="2569" y="805"/>
                    <a:pt x="1276" y="1048"/>
                    <a:pt x="1" y="1336"/>
                  </a:cubicBezTo>
                  <a:lnTo>
                    <a:pt x="1" y="50538"/>
                  </a:lnTo>
                  <a:lnTo>
                    <a:pt x="61918" y="50538"/>
                  </a:lnTo>
                  <a:cubicBezTo>
                    <a:pt x="63046" y="38393"/>
                    <a:pt x="57947" y="23633"/>
                    <a:pt x="45302" y="12529"/>
                  </a:cubicBezTo>
                  <a:cubicBezTo>
                    <a:pt x="34285" y="2850"/>
                    <a:pt x="22391" y="0"/>
                    <a:pt x="1220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57" name="Google Shape;166;p16"/>
            <p:cNvSpPr/>
            <p:nvPr/>
          </p:nvSpPr>
          <p:spPr>
            <a:xfrm>
              <a:off x="0" y="1848960"/>
              <a:ext cx="3796920" cy="3372120"/>
            </a:xfrm>
            <a:custGeom>
              <a:avLst/>
              <a:gdLst>
                <a:gd name="textAreaLeft" fmla="*/ 0 w 3796920"/>
                <a:gd name="textAreaRight" fmla="*/ 3797280 w 3796920"/>
                <a:gd name="textAreaTop" fmla="*/ 0 h 3372120"/>
                <a:gd name="textAreaBottom" fmla="*/ 3372480 h 3372120"/>
              </a:gdLst>
              <a:ahLst/>
              <a:rect l="textAreaLeft" t="textAreaTop" r="textAreaRight" b="textAreaBottom"/>
              <a:pathLst>
                <a:path w="13583" h="12063">
                  <a:moveTo>
                    <a:pt x="5144" y="1"/>
                  </a:moveTo>
                  <a:cubicBezTo>
                    <a:pt x="4965" y="1"/>
                    <a:pt x="4788" y="15"/>
                    <a:pt x="4614" y="42"/>
                  </a:cubicBezTo>
                  <a:cubicBezTo>
                    <a:pt x="3179" y="267"/>
                    <a:pt x="2097" y="1206"/>
                    <a:pt x="1028" y="2110"/>
                  </a:cubicBezTo>
                  <a:cubicBezTo>
                    <a:pt x="718" y="2369"/>
                    <a:pt x="358" y="2611"/>
                    <a:pt x="1" y="2856"/>
                  </a:cubicBezTo>
                  <a:lnTo>
                    <a:pt x="1" y="12063"/>
                  </a:lnTo>
                  <a:lnTo>
                    <a:pt x="4213" y="12063"/>
                  </a:lnTo>
                  <a:cubicBezTo>
                    <a:pt x="4399" y="11297"/>
                    <a:pt x="4787" y="10607"/>
                    <a:pt x="5424" y="10147"/>
                  </a:cubicBezTo>
                  <a:cubicBezTo>
                    <a:pt x="6502" y="9357"/>
                    <a:pt x="7956" y="9436"/>
                    <a:pt x="9289" y="9361"/>
                  </a:cubicBezTo>
                  <a:cubicBezTo>
                    <a:pt x="10432" y="9296"/>
                    <a:pt x="11633" y="9058"/>
                    <a:pt x="12470" y="8275"/>
                  </a:cubicBezTo>
                  <a:cubicBezTo>
                    <a:pt x="13307" y="7496"/>
                    <a:pt x="13582" y="6034"/>
                    <a:pt x="12783" y="5217"/>
                  </a:cubicBezTo>
                  <a:cubicBezTo>
                    <a:pt x="11722" y="4135"/>
                    <a:pt x="9616" y="4775"/>
                    <a:pt x="8636" y="3621"/>
                  </a:cubicBezTo>
                  <a:cubicBezTo>
                    <a:pt x="8115" y="3013"/>
                    <a:pt x="8122" y="2118"/>
                    <a:pt x="7755" y="1407"/>
                  </a:cubicBezTo>
                  <a:cubicBezTo>
                    <a:pt x="7277" y="481"/>
                    <a:pt x="6199" y="1"/>
                    <a:pt x="5144" y="1"/>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58" name="PlaceHolder 1"/>
          <p:cNvSpPr>
            <a:spLocks noGrp="1"/>
          </p:cNvSpPr>
          <p:nvPr>
            <p:ph type="title"/>
          </p:nvPr>
        </p:nvSpPr>
        <p:spPr>
          <a:xfrm>
            <a:off x="2572920" y="2987640"/>
            <a:ext cx="3997440" cy="786960"/>
          </a:xfrm>
          <a:prstGeom prst="rect">
            <a:avLst/>
          </a:prstGeom>
          <a:noFill/>
          <a:ln w="0">
            <a:noFill/>
          </a:ln>
        </p:spPr>
        <p:txBody>
          <a:bodyPr tIns="91440" bIns="91440" anchor="t">
            <a:noAutofit/>
          </a:bodyPr>
          <a:p>
            <a:pPr indent="0">
              <a:buNone/>
            </a:pPr>
            <a:r>
              <a:rPr b="0" lang="en-ID" sz="1800" spc="-1" strike="noStrike">
                <a:solidFill>
                  <a:srgbClr val="000000"/>
                </a:solidFill>
                <a:latin typeface="Arial"/>
              </a:rPr>
              <a:t>Click to edit the title text format</a:t>
            </a:r>
            <a:endParaRPr b="0" lang="en-ID" sz="1800" spc="-1" strike="noStrike">
              <a:solidFill>
                <a:srgbClr val="000000"/>
              </a:solidFill>
              <a:latin typeface="Arial"/>
            </a:endParaRPr>
          </a:p>
        </p:txBody>
      </p:sp>
      <p:sp>
        <p:nvSpPr>
          <p:cNvPr id="5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96" name="Google Shape;98;p13"/>
          <p:cNvGrpSpPr/>
          <p:nvPr/>
        </p:nvGrpSpPr>
        <p:grpSpPr>
          <a:xfrm>
            <a:off x="-1019520" y="-31320"/>
            <a:ext cx="10163520" cy="5186880"/>
            <a:chOff x="-1019520" y="-31320"/>
            <a:chExt cx="10163520" cy="5186880"/>
          </a:xfrm>
        </p:grpSpPr>
        <p:sp>
          <p:nvSpPr>
            <p:cNvPr id="97" name="Google Shape;99;p13"/>
            <p:cNvSpPr/>
            <p:nvPr/>
          </p:nvSpPr>
          <p:spPr>
            <a:xfrm>
              <a:off x="0" y="4272480"/>
              <a:ext cx="9143640" cy="860400"/>
            </a:xfrm>
            <a:custGeom>
              <a:avLst/>
              <a:gdLst>
                <a:gd name="textAreaLeft" fmla="*/ 0 w 9143640"/>
                <a:gd name="textAreaRight" fmla="*/ 9144000 w 9143640"/>
                <a:gd name="textAreaTop" fmla="*/ 0 h 860400"/>
                <a:gd name="textAreaBottom" fmla="*/ 860760 h 860400"/>
              </a:gdLst>
              <a:ahLst/>
              <a:rect l="textAreaLeft" t="textAreaTop" r="textAreaRight" b="textAreaBottom"/>
              <a:pathLst>
                <a:path w="69963" h="11820">
                  <a:moveTo>
                    <a:pt x="1" y="0"/>
                  </a:moveTo>
                  <a:lnTo>
                    <a:pt x="1" y="11820"/>
                  </a:lnTo>
                  <a:lnTo>
                    <a:pt x="69962" y="11820"/>
                  </a:lnTo>
                  <a:lnTo>
                    <a:pt x="69962" y="0"/>
                  </a:ln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98" name="Google Shape;100;p13"/>
            <p:cNvGrpSpPr/>
            <p:nvPr/>
          </p:nvGrpSpPr>
          <p:grpSpPr>
            <a:xfrm>
              <a:off x="5108040" y="-31320"/>
              <a:ext cx="4035960" cy="5027760"/>
              <a:chOff x="5108040" y="-31320"/>
              <a:chExt cx="4035960" cy="5027760"/>
            </a:xfrm>
          </p:grpSpPr>
          <p:sp>
            <p:nvSpPr>
              <p:cNvPr id="99" name="Google Shape;101;p13"/>
              <p:cNvSpPr/>
              <p:nvPr/>
            </p:nvSpPr>
            <p:spPr>
              <a:xfrm rot="10800000">
                <a:off x="6635160" y="-31320"/>
                <a:ext cx="2508840" cy="2228040"/>
              </a:xfrm>
              <a:custGeom>
                <a:avLst/>
                <a:gdLst>
                  <a:gd name="textAreaLeft" fmla="*/ 0 w 2508840"/>
                  <a:gd name="textAreaRight" fmla="*/ 2509200 w 2508840"/>
                  <a:gd name="textAreaTop" fmla="*/ 0 h 2228040"/>
                  <a:gd name="textAreaBottom" fmla="*/ 2228400 h 2228040"/>
                </a:gdLst>
                <a:ahLst/>
                <a:rect l="textAreaLeft" t="textAreaTop" r="textAreaRight" b="textAreaBottom"/>
                <a:pathLst>
                  <a:path w="13583" h="12063">
                    <a:moveTo>
                      <a:pt x="5144" y="1"/>
                    </a:moveTo>
                    <a:cubicBezTo>
                      <a:pt x="4965" y="1"/>
                      <a:pt x="4788" y="15"/>
                      <a:pt x="4614" y="42"/>
                    </a:cubicBezTo>
                    <a:cubicBezTo>
                      <a:pt x="3179" y="267"/>
                      <a:pt x="2097" y="1206"/>
                      <a:pt x="1028" y="2110"/>
                    </a:cubicBezTo>
                    <a:cubicBezTo>
                      <a:pt x="718" y="2369"/>
                      <a:pt x="358" y="2611"/>
                      <a:pt x="1" y="2856"/>
                    </a:cubicBezTo>
                    <a:lnTo>
                      <a:pt x="1" y="12063"/>
                    </a:lnTo>
                    <a:lnTo>
                      <a:pt x="4213" y="12063"/>
                    </a:lnTo>
                    <a:cubicBezTo>
                      <a:pt x="4399" y="11297"/>
                      <a:pt x="4787" y="10607"/>
                      <a:pt x="5424" y="10147"/>
                    </a:cubicBezTo>
                    <a:cubicBezTo>
                      <a:pt x="6502" y="9357"/>
                      <a:pt x="7956" y="9436"/>
                      <a:pt x="9289" y="9361"/>
                    </a:cubicBezTo>
                    <a:cubicBezTo>
                      <a:pt x="10432" y="9296"/>
                      <a:pt x="11633" y="9058"/>
                      <a:pt x="12470" y="8275"/>
                    </a:cubicBezTo>
                    <a:cubicBezTo>
                      <a:pt x="13307" y="7496"/>
                      <a:pt x="13582" y="6034"/>
                      <a:pt x="12783" y="5217"/>
                    </a:cubicBezTo>
                    <a:cubicBezTo>
                      <a:pt x="11722" y="4135"/>
                      <a:pt x="9616" y="4775"/>
                      <a:pt x="8636" y="3621"/>
                    </a:cubicBezTo>
                    <a:cubicBezTo>
                      <a:pt x="8115" y="3013"/>
                      <a:pt x="8122" y="2118"/>
                      <a:pt x="7755" y="1407"/>
                    </a:cubicBezTo>
                    <a:cubicBezTo>
                      <a:pt x="7277" y="481"/>
                      <a:pt x="6199" y="1"/>
                      <a:pt x="5144" y="1"/>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0" name="Google Shape;102;p13"/>
              <p:cNvSpPr/>
              <p:nvPr/>
            </p:nvSpPr>
            <p:spPr>
              <a:xfrm rot="10800000">
                <a:off x="5108040" y="4647240"/>
                <a:ext cx="415800" cy="349200"/>
              </a:xfrm>
              <a:custGeom>
                <a:avLst/>
                <a:gdLst>
                  <a:gd name="textAreaLeft" fmla="*/ 0 w 415800"/>
                  <a:gd name="textAreaRight" fmla="*/ 416160 w 415800"/>
                  <a:gd name="textAreaTop" fmla="*/ 0 h 349200"/>
                  <a:gd name="textAreaBottom" fmla="*/ 349560 h 349200"/>
                </a:gdLst>
                <a:ahLst/>
                <a:rect l="textAreaLeft" t="textAreaTop" r="textAreaRight" b="textAreaBottom"/>
                <a:pathLst>
                  <a:path w="4168" h="3501">
                    <a:moveTo>
                      <a:pt x="0" y="0"/>
                    </a:moveTo>
                    <a:lnTo>
                      <a:pt x="2379" y="3501"/>
                    </a:lnTo>
                    <a:lnTo>
                      <a:pt x="4168" y="837"/>
                    </a:lnTo>
                    <a:lnTo>
                      <a:pt x="0" y="0"/>
                    </a:ln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1" name="Google Shape;103;p13"/>
              <p:cNvSpPr/>
              <p:nvPr/>
            </p:nvSpPr>
            <p:spPr>
              <a:xfrm rot="10800000">
                <a:off x="7763400" y="1145160"/>
                <a:ext cx="279000" cy="257400"/>
              </a:xfrm>
              <a:custGeom>
                <a:avLst/>
                <a:gdLst>
                  <a:gd name="textAreaLeft" fmla="*/ 0 w 279000"/>
                  <a:gd name="textAreaRight" fmla="*/ 279360 w 279000"/>
                  <a:gd name="textAreaTop" fmla="*/ 0 h 257400"/>
                  <a:gd name="textAreaBottom" fmla="*/ 257760 h 257400"/>
                </a:gdLst>
                <a:ahLst/>
                <a:rect l="textAreaLeft" t="textAreaTop" r="textAreaRight" b="textAreaBottom"/>
                <a:pathLst>
                  <a:path w="2798" h="2580">
                    <a:moveTo>
                      <a:pt x="1402" y="0"/>
                    </a:moveTo>
                    <a:lnTo>
                      <a:pt x="1" y="2579"/>
                    </a:lnTo>
                    <a:lnTo>
                      <a:pt x="2797" y="1722"/>
                    </a:lnTo>
                    <a:lnTo>
                      <a:pt x="1402" y="0"/>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102" name="Google Shape;104;p13"/>
            <p:cNvSpPr/>
            <p:nvPr/>
          </p:nvSpPr>
          <p:spPr>
            <a:xfrm>
              <a:off x="-1019520" y="2606400"/>
              <a:ext cx="3180240" cy="2549160"/>
            </a:xfrm>
            <a:custGeom>
              <a:avLst/>
              <a:gdLst>
                <a:gd name="textAreaLeft" fmla="*/ 0 w 3180240"/>
                <a:gd name="textAreaRight" fmla="*/ 3180600 w 3180240"/>
                <a:gd name="textAreaTop" fmla="*/ 0 h 2549160"/>
                <a:gd name="textAreaBottom" fmla="*/ 2549520 h 2549160"/>
              </a:gdLst>
              <a:ahLst/>
              <a:rect l="textAreaLeft" t="textAreaTop" r="textAreaRight" b="textAreaBottom"/>
              <a:pathLst>
                <a:path w="63047" h="50539">
                  <a:moveTo>
                    <a:pt x="12202" y="0"/>
                  </a:moveTo>
                  <a:cubicBezTo>
                    <a:pt x="9265" y="0"/>
                    <a:pt x="6469" y="237"/>
                    <a:pt x="3876" y="616"/>
                  </a:cubicBezTo>
                  <a:cubicBezTo>
                    <a:pt x="2569" y="805"/>
                    <a:pt x="1276" y="1048"/>
                    <a:pt x="1" y="1336"/>
                  </a:cubicBezTo>
                  <a:lnTo>
                    <a:pt x="1" y="50538"/>
                  </a:lnTo>
                  <a:lnTo>
                    <a:pt x="61918" y="50538"/>
                  </a:lnTo>
                  <a:cubicBezTo>
                    <a:pt x="63046" y="38393"/>
                    <a:pt x="57947" y="23633"/>
                    <a:pt x="45302" y="12529"/>
                  </a:cubicBezTo>
                  <a:cubicBezTo>
                    <a:pt x="34285" y="2850"/>
                    <a:pt x="22391" y="0"/>
                    <a:pt x="1220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3" name="Google Shape;105;p13"/>
            <p:cNvSpPr/>
            <p:nvPr/>
          </p:nvSpPr>
          <p:spPr>
            <a:xfrm rot="13905000">
              <a:off x="216720" y="1356480"/>
              <a:ext cx="289080" cy="243000"/>
            </a:xfrm>
            <a:custGeom>
              <a:avLst/>
              <a:gdLst>
                <a:gd name="textAreaLeft" fmla="*/ 0 w 289080"/>
                <a:gd name="textAreaRight" fmla="*/ 289440 w 289080"/>
                <a:gd name="textAreaTop" fmla="*/ 0 h 243000"/>
                <a:gd name="textAreaBottom" fmla="*/ 243360 h 243000"/>
              </a:gdLst>
              <a:ahLst/>
              <a:rect l="textAreaLeft" t="textAreaTop" r="textAreaRight" b="textAreaBottom"/>
              <a:pathLst>
                <a:path w="4168" h="3501">
                  <a:moveTo>
                    <a:pt x="0" y="0"/>
                  </a:moveTo>
                  <a:lnTo>
                    <a:pt x="2379" y="3501"/>
                  </a:lnTo>
                  <a:lnTo>
                    <a:pt x="4168" y="837"/>
                  </a:lnTo>
                  <a:lnTo>
                    <a:pt x="0" y="0"/>
                  </a:ln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104" name="PlaceHolder 1"/>
          <p:cNvSpPr>
            <a:spLocks noGrp="1"/>
          </p:cNvSpPr>
          <p:nvPr>
            <p:ph type="title"/>
          </p:nvPr>
        </p:nvSpPr>
        <p:spPr>
          <a:xfrm>
            <a:off x="1922400" y="1566720"/>
            <a:ext cx="2500920" cy="446040"/>
          </a:xfrm>
          <a:prstGeom prst="rect">
            <a:avLst/>
          </a:prstGeom>
          <a:noFill/>
          <a:ln w="0">
            <a:noFill/>
          </a:ln>
        </p:spPr>
        <p:txBody>
          <a:bodyPr tIns="91440" bIns="91440" anchor="b">
            <a:noAutofit/>
          </a:bodyPr>
          <a:p>
            <a:pPr indent="0">
              <a:buNone/>
            </a:pPr>
            <a:r>
              <a:rPr b="0" lang="en-ID" sz="1800" spc="-1" strike="noStrike">
                <a:solidFill>
                  <a:srgbClr val="000000"/>
                </a:solidFill>
                <a:latin typeface="Arial"/>
              </a:rPr>
              <a:t>Click to edit the title text format</a:t>
            </a:r>
            <a:endParaRPr b="0" lang="en-ID" sz="1800" spc="-1" strike="noStrike">
              <a:solidFill>
                <a:srgbClr val="000000"/>
              </a:solidFill>
              <a:latin typeface="Arial"/>
            </a:endParaRPr>
          </a:p>
        </p:txBody>
      </p:sp>
      <p:sp>
        <p:nvSpPr>
          <p:cNvPr id="105" name="PlaceHolder 2"/>
          <p:cNvSpPr>
            <a:spLocks noGrp="1"/>
          </p:cNvSpPr>
          <p:nvPr>
            <p:ph type="title"/>
          </p:nvPr>
        </p:nvSpPr>
        <p:spPr>
          <a:xfrm>
            <a:off x="2643120" y="1121760"/>
            <a:ext cx="1059120" cy="526680"/>
          </a:xfrm>
          <a:prstGeom prst="rect">
            <a:avLst/>
          </a:prstGeom>
          <a:noFill/>
          <a:ln w="0">
            <a:noFill/>
          </a:ln>
        </p:spPr>
        <p:txBody>
          <a:bodyPr tIns="91440" bIns="91440" anchor="b">
            <a:noAutofit/>
          </a:bodyPr>
          <a:p>
            <a:pPr indent="0" algn="ctr">
              <a:lnSpc>
                <a:spcPct val="100000"/>
              </a:lnSpc>
              <a:buNone/>
            </a:pPr>
            <a:r>
              <a:rPr b="0" lang="en-ID" sz="2400" spc="-1" strike="noStrike">
                <a:solidFill>
                  <a:schemeClr val="accent4"/>
                </a:solidFill>
                <a:latin typeface="Black Han Sans"/>
                <a:ea typeface="Black Han Sans"/>
              </a:rPr>
              <a:t>xx%</a:t>
            </a:r>
            <a:endParaRPr b="0" lang="en-ID" sz="2400" spc="-1" strike="noStrike">
              <a:solidFill>
                <a:srgbClr val="000000"/>
              </a:solidFill>
              <a:latin typeface="Arial"/>
            </a:endParaRPr>
          </a:p>
        </p:txBody>
      </p:sp>
      <p:sp>
        <p:nvSpPr>
          <p:cNvPr id="106" name="PlaceHolder 3"/>
          <p:cNvSpPr>
            <a:spLocks noGrp="1"/>
          </p:cNvSpPr>
          <p:nvPr>
            <p:ph type="title"/>
          </p:nvPr>
        </p:nvSpPr>
        <p:spPr>
          <a:xfrm>
            <a:off x="4917600" y="1566720"/>
            <a:ext cx="2106720" cy="446040"/>
          </a:xfrm>
          <a:prstGeom prst="rect">
            <a:avLst/>
          </a:prstGeom>
          <a:noFill/>
          <a:ln w="0">
            <a:noFill/>
          </a:ln>
        </p:spPr>
        <p:txBody>
          <a:bodyPr tIns="91440" bIns="91440" anchor="b">
            <a:noAutofit/>
          </a:bodyPr>
          <a:p>
            <a:pPr indent="0">
              <a:buNone/>
            </a:pPr>
            <a:r>
              <a:rPr b="0" lang="en-ID" sz="1800" spc="-1" strike="noStrike">
                <a:solidFill>
                  <a:srgbClr val="000000"/>
                </a:solidFill>
                <a:latin typeface="Arial"/>
              </a:rPr>
              <a:t>Click to edit the title text format</a:t>
            </a:r>
            <a:endParaRPr b="0" lang="en-ID" sz="1800" spc="-1" strike="noStrike">
              <a:solidFill>
                <a:srgbClr val="000000"/>
              </a:solidFill>
              <a:latin typeface="Arial"/>
            </a:endParaRPr>
          </a:p>
        </p:txBody>
      </p:sp>
      <p:sp>
        <p:nvSpPr>
          <p:cNvPr id="107" name="PlaceHolder 4"/>
          <p:cNvSpPr>
            <a:spLocks noGrp="1"/>
          </p:cNvSpPr>
          <p:nvPr>
            <p:ph type="title"/>
          </p:nvPr>
        </p:nvSpPr>
        <p:spPr>
          <a:xfrm>
            <a:off x="5441400" y="1121760"/>
            <a:ext cx="1059120" cy="526680"/>
          </a:xfrm>
          <a:prstGeom prst="rect">
            <a:avLst/>
          </a:prstGeom>
          <a:noFill/>
          <a:ln w="0">
            <a:noFill/>
          </a:ln>
        </p:spPr>
        <p:txBody>
          <a:bodyPr tIns="91440" bIns="91440" anchor="b">
            <a:noAutofit/>
          </a:bodyPr>
          <a:p>
            <a:pPr indent="0" algn="ctr">
              <a:lnSpc>
                <a:spcPct val="100000"/>
              </a:lnSpc>
              <a:buNone/>
            </a:pPr>
            <a:r>
              <a:rPr b="0" lang="en-ID" sz="2400" spc="-1" strike="noStrike">
                <a:solidFill>
                  <a:schemeClr val="accent4"/>
                </a:solidFill>
                <a:latin typeface="Black Han Sans"/>
                <a:ea typeface="Black Han Sans"/>
              </a:rPr>
              <a:t>xx%</a:t>
            </a:r>
            <a:endParaRPr b="0" lang="en-ID" sz="2400" spc="-1" strike="noStrike">
              <a:solidFill>
                <a:srgbClr val="000000"/>
              </a:solidFill>
              <a:latin typeface="Arial"/>
            </a:endParaRPr>
          </a:p>
        </p:txBody>
      </p:sp>
      <p:sp>
        <p:nvSpPr>
          <p:cNvPr id="108" name="PlaceHolder 5"/>
          <p:cNvSpPr>
            <a:spLocks noGrp="1"/>
          </p:cNvSpPr>
          <p:nvPr>
            <p:ph type="title"/>
          </p:nvPr>
        </p:nvSpPr>
        <p:spPr>
          <a:xfrm>
            <a:off x="720360" y="3252960"/>
            <a:ext cx="2106720" cy="446040"/>
          </a:xfrm>
          <a:prstGeom prst="rect">
            <a:avLst/>
          </a:prstGeom>
          <a:noFill/>
          <a:ln w="0">
            <a:noFill/>
          </a:ln>
        </p:spPr>
        <p:txBody>
          <a:bodyPr tIns="91440" bIns="91440" anchor="b">
            <a:noAutofit/>
          </a:bodyPr>
          <a:p>
            <a:pPr indent="0">
              <a:buNone/>
            </a:pPr>
            <a:r>
              <a:rPr b="0" lang="en-ID" sz="1800" spc="-1" strike="noStrike">
                <a:solidFill>
                  <a:srgbClr val="000000"/>
                </a:solidFill>
                <a:latin typeface="Arial"/>
              </a:rPr>
              <a:t>Click to edit the title text format</a:t>
            </a:r>
            <a:endParaRPr b="0" lang="en-ID" sz="1800" spc="-1" strike="noStrike">
              <a:solidFill>
                <a:srgbClr val="000000"/>
              </a:solidFill>
              <a:latin typeface="Arial"/>
            </a:endParaRPr>
          </a:p>
        </p:txBody>
      </p:sp>
      <p:sp>
        <p:nvSpPr>
          <p:cNvPr id="109" name="PlaceHolder 6"/>
          <p:cNvSpPr>
            <a:spLocks noGrp="1"/>
          </p:cNvSpPr>
          <p:nvPr>
            <p:ph type="title"/>
          </p:nvPr>
        </p:nvSpPr>
        <p:spPr>
          <a:xfrm>
            <a:off x="1327680" y="2808000"/>
            <a:ext cx="892080" cy="526680"/>
          </a:xfrm>
          <a:prstGeom prst="rect">
            <a:avLst/>
          </a:prstGeom>
          <a:noFill/>
          <a:ln w="0">
            <a:noFill/>
          </a:ln>
        </p:spPr>
        <p:txBody>
          <a:bodyPr tIns="91440" bIns="91440" anchor="b">
            <a:noAutofit/>
          </a:bodyPr>
          <a:p>
            <a:pPr indent="0" algn="ctr">
              <a:lnSpc>
                <a:spcPct val="100000"/>
              </a:lnSpc>
              <a:buNone/>
            </a:pPr>
            <a:r>
              <a:rPr b="0" lang="en-ID" sz="2400" spc="-1" strike="noStrike">
                <a:solidFill>
                  <a:schemeClr val="accent4"/>
                </a:solidFill>
                <a:latin typeface="Black Han Sans"/>
                <a:ea typeface="Black Han Sans"/>
              </a:rPr>
              <a:t>xx%</a:t>
            </a:r>
            <a:endParaRPr b="0" lang="en-ID" sz="2400" spc="-1" strike="noStrike">
              <a:solidFill>
                <a:srgbClr val="000000"/>
              </a:solidFill>
              <a:latin typeface="Arial"/>
            </a:endParaRPr>
          </a:p>
        </p:txBody>
      </p:sp>
      <p:sp>
        <p:nvSpPr>
          <p:cNvPr id="110" name="PlaceHolder 7"/>
          <p:cNvSpPr>
            <a:spLocks noGrp="1"/>
          </p:cNvSpPr>
          <p:nvPr>
            <p:ph type="title"/>
          </p:nvPr>
        </p:nvSpPr>
        <p:spPr>
          <a:xfrm>
            <a:off x="3518640" y="3252960"/>
            <a:ext cx="2106720" cy="446040"/>
          </a:xfrm>
          <a:prstGeom prst="rect">
            <a:avLst/>
          </a:prstGeom>
          <a:noFill/>
          <a:ln w="0">
            <a:noFill/>
          </a:ln>
        </p:spPr>
        <p:txBody>
          <a:bodyPr tIns="91440" bIns="91440" anchor="b">
            <a:noAutofit/>
          </a:bodyPr>
          <a:p>
            <a:pPr indent="0">
              <a:buNone/>
            </a:pPr>
            <a:r>
              <a:rPr b="0" lang="en-ID" sz="1800" spc="-1" strike="noStrike">
                <a:solidFill>
                  <a:srgbClr val="000000"/>
                </a:solidFill>
                <a:latin typeface="Arial"/>
              </a:rPr>
              <a:t>Click to edit the title text format</a:t>
            </a:r>
            <a:endParaRPr b="0" lang="en-ID" sz="1800" spc="-1" strike="noStrike">
              <a:solidFill>
                <a:srgbClr val="000000"/>
              </a:solidFill>
              <a:latin typeface="Arial"/>
            </a:endParaRPr>
          </a:p>
        </p:txBody>
      </p:sp>
      <p:sp>
        <p:nvSpPr>
          <p:cNvPr id="111" name="PlaceHolder 8"/>
          <p:cNvSpPr>
            <a:spLocks noGrp="1"/>
          </p:cNvSpPr>
          <p:nvPr>
            <p:ph type="title"/>
          </p:nvPr>
        </p:nvSpPr>
        <p:spPr>
          <a:xfrm>
            <a:off x="4042080" y="2808000"/>
            <a:ext cx="1059120" cy="526680"/>
          </a:xfrm>
          <a:prstGeom prst="rect">
            <a:avLst/>
          </a:prstGeom>
          <a:noFill/>
          <a:ln w="0">
            <a:noFill/>
          </a:ln>
        </p:spPr>
        <p:txBody>
          <a:bodyPr tIns="91440" bIns="91440" anchor="b">
            <a:noAutofit/>
          </a:bodyPr>
          <a:p>
            <a:pPr indent="0" algn="ctr">
              <a:lnSpc>
                <a:spcPct val="100000"/>
              </a:lnSpc>
              <a:buNone/>
            </a:pPr>
            <a:r>
              <a:rPr b="0" lang="en-ID" sz="2400" spc="-1" strike="noStrike">
                <a:solidFill>
                  <a:schemeClr val="accent4"/>
                </a:solidFill>
                <a:latin typeface="Black Han Sans"/>
                <a:ea typeface="Black Han Sans"/>
              </a:rPr>
              <a:t>xx%</a:t>
            </a:r>
            <a:endParaRPr b="0" lang="en-ID" sz="2400" spc="-1" strike="noStrike">
              <a:solidFill>
                <a:srgbClr val="000000"/>
              </a:solidFill>
              <a:latin typeface="Arial"/>
            </a:endParaRPr>
          </a:p>
        </p:txBody>
      </p:sp>
      <p:sp>
        <p:nvSpPr>
          <p:cNvPr id="112" name="PlaceHolder 9"/>
          <p:cNvSpPr>
            <a:spLocks noGrp="1"/>
          </p:cNvSpPr>
          <p:nvPr>
            <p:ph type="title"/>
          </p:nvPr>
        </p:nvSpPr>
        <p:spPr>
          <a:xfrm>
            <a:off x="6316560" y="3252960"/>
            <a:ext cx="2106720" cy="446040"/>
          </a:xfrm>
          <a:prstGeom prst="rect">
            <a:avLst/>
          </a:prstGeom>
          <a:noFill/>
          <a:ln w="0">
            <a:noFill/>
          </a:ln>
        </p:spPr>
        <p:txBody>
          <a:bodyPr tIns="91440" bIns="91440" anchor="b">
            <a:noAutofit/>
          </a:bodyPr>
          <a:p>
            <a:pPr indent="0">
              <a:buNone/>
            </a:pPr>
            <a:r>
              <a:rPr b="0" lang="en-ID" sz="1800" spc="-1" strike="noStrike">
                <a:solidFill>
                  <a:srgbClr val="000000"/>
                </a:solidFill>
                <a:latin typeface="Arial"/>
              </a:rPr>
              <a:t>Click to edit the title text format</a:t>
            </a:r>
            <a:endParaRPr b="0" lang="en-ID" sz="1800" spc="-1" strike="noStrike">
              <a:solidFill>
                <a:srgbClr val="000000"/>
              </a:solidFill>
              <a:latin typeface="Arial"/>
            </a:endParaRPr>
          </a:p>
        </p:txBody>
      </p:sp>
      <p:sp>
        <p:nvSpPr>
          <p:cNvPr id="113" name="PlaceHolder 10"/>
          <p:cNvSpPr>
            <a:spLocks noGrp="1"/>
          </p:cNvSpPr>
          <p:nvPr>
            <p:ph type="title"/>
          </p:nvPr>
        </p:nvSpPr>
        <p:spPr>
          <a:xfrm>
            <a:off x="6840360" y="2808000"/>
            <a:ext cx="1059120" cy="526680"/>
          </a:xfrm>
          <a:prstGeom prst="rect">
            <a:avLst/>
          </a:prstGeom>
          <a:noFill/>
          <a:ln w="0">
            <a:noFill/>
          </a:ln>
        </p:spPr>
        <p:txBody>
          <a:bodyPr tIns="91440" bIns="91440" anchor="b">
            <a:noAutofit/>
          </a:bodyPr>
          <a:p>
            <a:pPr indent="0" algn="ctr">
              <a:lnSpc>
                <a:spcPct val="100000"/>
              </a:lnSpc>
              <a:buNone/>
            </a:pPr>
            <a:r>
              <a:rPr b="0" lang="en-ID" sz="2400" spc="-1" strike="noStrike">
                <a:solidFill>
                  <a:schemeClr val="accent4"/>
                </a:solidFill>
                <a:latin typeface="Black Han Sans"/>
                <a:ea typeface="Black Han Sans"/>
              </a:rPr>
              <a:t>xx%</a:t>
            </a:r>
            <a:endParaRPr b="0" lang="en-ID" sz="2400" spc="-1" strike="noStrike">
              <a:solidFill>
                <a:srgbClr val="000000"/>
              </a:solidFill>
              <a:latin typeface="Arial"/>
            </a:endParaRPr>
          </a:p>
        </p:txBody>
      </p:sp>
      <p:sp>
        <p:nvSpPr>
          <p:cNvPr id="114" name="PlaceHolder 11"/>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151" name="Google Shape;243;p24"/>
          <p:cNvGrpSpPr/>
          <p:nvPr/>
        </p:nvGrpSpPr>
        <p:grpSpPr>
          <a:xfrm>
            <a:off x="360" y="360"/>
            <a:ext cx="13101120" cy="5171040"/>
            <a:chOff x="360" y="360"/>
            <a:chExt cx="13101120" cy="5171040"/>
          </a:xfrm>
        </p:grpSpPr>
        <p:sp>
          <p:nvSpPr>
            <p:cNvPr id="152" name="Google Shape;244;p24"/>
            <p:cNvSpPr/>
            <p:nvPr/>
          </p:nvSpPr>
          <p:spPr>
            <a:xfrm rot="10800000">
              <a:off x="360" y="0"/>
              <a:ext cx="3507120" cy="2397240"/>
            </a:xfrm>
            <a:custGeom>
              <a:avLst/>
              <a:gdLst>
                <a:gd name="textAreaLeft" fmla="*/ 0 w 3507120"/>
                <a:gd name="textAreaRight" fmla="*/ 3507480 w 3507120"/>
                <a:gd name="textAreaTop" fmla="*/ 0 h 2397240"/>
                <a:gd name="textAreaBottom" fmla="*/ 2397600 h 2397240"/>
              </a:gdLst>
              <a:ahLst/>
              <a:rect l="textAreaLeft" t="textAreaTop" r="textAreaRight" b="textAreaBottom"/>
              <a:pathLst>
                <a:path w="74414" h="50863">
                  <a:moveTo>
                    <a:pt x="74414" y="1"/>
                  </a:moveTo>
                  <a:cubicBezTo>
                    <a:pt x="60793" y="2474"/>
                    <a:pt x="62458" y="21209"/>
                    <a:pt x="51638" y="31541"/>
                  </a:cubicBezTo>
                  <a:cubicBezTo>
                    <a:pt x="46844" y="36117"/>
                    <a:pt x="42403" y="37136"/>
                    <a:pt x="37698" y="37136"/>
                  </a:cubicBezTo>
                  <a:cubicBezTo>
                    <a:pt x="33921" y="37136"/>
                    <a:pt x="29973" y="36479"/>
                    <a:pt x="25538" y="36479"/>
                  </a:cubicBezTo>
                  <a:cubicBezTo>
                    <a:pt x="21627" y="36479"/>
                    <a:pt x="17336" y="36990"/>
                    <a:pt x="12447" y="38913"/>
                  </a:cubicBezTo>
                  <a:cubicBezTo>
                    <a:pt x="5725" y="41560"/>
                    <a:pt x="1648" y="45953"/>
                    <a:pt x="0" y="50862"/>
                  </a:cubicBezTo>
                  <a:lnTo>
                    <a:pt x="74414" y="50862"/>
                  </a:lnTo>
                  <a:lnTo>
                    <a:pt x="74414" y="1"/>
                  </a:ln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153" name="Google Shape;245;p24"/>
            <p:cNvGrpSpPr/>
            <p:nvPr/>
          </p:nvGrpSpPr>
          <p:grpSpPr>
            <a:xfrm>
              <a:off x="524880" y="360"/>
              <a:ext cx="12576600" cy="5171040"/>
              <a:chOff x="524880" y="360"/>
              <a:chExt cx="12576600" cy="5171040"/>
            </a:xfrm>
          </p:grpSpPr>
          <p:sp>
            <p:nvSpPr>
              <p:cNvPr id="154" name="Google Shape;246;p24"/>
              <p:cNvSpPr/>
              <p:nvPr/>
            </p:nvSpPr>
            <p:spPr>
              <a:xfrm>
                <a:off x="8602560" y="186120"/>
                <a:ext cx="4498920" cy="4498920"/>
              </a:xfrm>
              <a:prstGeom prst="ellipse">
                <a:avLst/>
              </a:pr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5" name="Google Shape;247;p24"/>
              <p:cNvSpPr/>
              <p:nvPr/>
            </p:nvSpPr>
            <p:spPr>
              <a:xfrm>
                <a:off x="6126120" y="2748600"/>
                <a:ext cx="6063480" cy="2422800"/>
              </a:xfrm>
              <a:custGeom>
                <a:avLst/>
                <a:gdLst>
                  <a:gd name="textAreaLeft" fmla="*/ 0 w 6063480"/>
                  <a:gd name="textAreaRight" fmla="*/ 6063840 w 6063480"/>
                  <a:gd name="textAreaTop" fmla="*/ 0 h 2422800"/>
                  <a:gd name="textAreaBottom" fmla="*/ 2423160 h 2422800"/>
                </a:gdLst>
                <a:ahLst/>
                <a:rect l="textAreaLeft" t="textAreaTop" r="textAreaRight" b="textAreaBottom"/>
                <a:pathLst>
                  <a:path w="38804" h="15506">
                    <a:moveTo>
                      <a:pt x="18372" y="1"/>
                    </a:moveTo>
                    <a:cubicBezTo>
                      <a:pt x="15851" y="1"/>
                      <a:pt x="13315" y="1007"/>
                      <a:pt x="11592" y="2856"/>
                    </a:cubicBezTo>
                    <a:cubicBezTo>
                      <a:pt x="10378" y="4162"/>
                      <a:pt x="9486" y="5874"/>
                      <a:pt x="7880" y="6653"/>
                    </a:cubicBezTo>
                    <a:cubicBezTo>
                      <a:pt x="6924" y="7115"/>
                      <a:pt x="5829" y="7184"/>
                      <a:pt x="4811" y="7500"/>
                    </a:cubicBezTo>
                    <a:cubicBezTo>
                      <a:pt x="3205" y="8000"/>
                      <a:pt x="1810" y="9143"/>
                      <a:pt x="1008" y="10620"/>
                    </a:cubicBezTo>
                    <a:cubicBezTo>
                      <a:pt x="204" y="12096"/>
                      <a:pt x="0" y="13889"/>
                      <a:pt x="457" y="15505"/>
                    </a:cubicBezTo>
                    <a:lnTo>
                      <a:pt x="37742" y="15244"/>
                    </a:lnTo>
                    <a:cubicBezTo>
                      <a:pt x="37753" y="15310"/>
                      <a:pt x="37792" y="15337"/>
                      <a:pt x="37844" y="15337"/>
                    </a:cubicBezTo>
                    <a:cubicBezTo>
                      <a:pt x="37956" y="15337"/>
                      <a:pt x="38124" y="15208"/>
                      <a:pt x="38171" y="15070"/>
                    </a:cubicBezTo>
                    <a:cubicBezTo>
                      <a:pt x="38804" y="13270"/>
                      <a:pt x="38259" y="11229"/>
                      <a:pt x="37238" y="9619"/>
                    </a:cubicBezTo>
                    <a:cubicBezTo>
                      <a:pt x="36589" y="8595"/>
                      <a:pt x="35707" y="7663"/>
                      <a:pt x="34575" y="7228"/>
                    </a:cubicBezTo>
                    <a:cubicBezTo>
                      <a:pt x="33829" y="6942"/>
                      <a:pt x="33017" y="6887"/>
                      <a:pt x="32227" y="6744"/>
                    </a:cubicBezTo>
                    <a:cubicBezTo>
                      <a:pt x="31046" y="6534"/>
                      <a:pt x="29900" y="6125"/>
                      <a:pt x="28852" y="5540"/>
                    </a:cubicBezTo>
                    <a:cubicBezTo>
                      <a:pt x="26453" y="4203"/>
                      <a:pt x="24613" y="1978"/>
                      <a:pt x="22125" y="815"/>
                    </a:cubicBezTo>
                    <a:cubicBezTo>
                      <a:pt x="20952" y="265"/>
                      <a:pt x="19664" y="1"/>
                      <a:pt x="18372" y="1"/>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6" name="Google Shape;248;p24"/>
              <p:cNvSpPr/>
              <p:nvPr/>
            </p:nvSpPr>
            <p:spPr>
              <a:xfrm rot="10800000">
                <a:off x="7503480" y="360"/>
                <a:ext cx="2289960" cy="1835640"/>
              </a:xfrm>
              <a:custGeom>
                <a:avLst/>
                <a:gdLst>
                  <a:gd name="textAreaLeft" fmla="*/ 0 w 2289960"/>
                  <a:gd name="textAreaRight" fmla="*/ 2290320 w 2289960"/>
                  <a:gd name="textAreaTop" fmla="*/ 0 h 1835640"/>
                  <a:gd name="textAreaBottom" fmla="*/ 1836000 h 1835640"/>
                </a:gdLst>
                <a:ahLst/>
                <a:rect l="textAreaLeft" t="textAreaTop" r="textAreaRight" b="textAreaBottom"/>
                <a:pathLst>
                  <a:path w="63047" h="50539">
                    <a:moveTo>
                      <a:pt x="12202" y="0"/>
                    </a:moveTo>
                    <a:cubicBezTo>
                      <a:pt x="9265" y="0"/>
                      <a:pt x="6469" y="237"/>
                      <a:pt x="3876" y="616"/>
                    </a:cubicBezTo>
                    <a:cubicBezTo>
                      <a:pt x="2569" y="805"/>
                      <a:pt x="1276" y="1048"/>
                      <a:pt x="1" y="1336"/>
                    </a:cubicBezTo>
                    <a:lnTo>
                      <a:pt x="1" y="50538"/>
                    </a:lnTo>
                    <a:lnTo>
                      <a:pt x="61918" y="50538"/>
                    </a:lnTo>
                    <a:cubicBezTo>
                      <a:pt x="63046" y="38393"/>
                      <a:pt x="57947" y="23633"/>
                      <a:pt x="45302" y="12529"/>
                    </a:cubicBezTo>
                    <a:cubicBezTo>
                      <a:pt x="34285" y="2850"/>
                      <a:pt x="22391" y="0"/>
                      <a:pt x="12202" y="0"/>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7" name="Google Shape;249;p24"/>
              <p:cNvSpPr/>
              <p:nvPr/>
            </p:nvSpPr>
            <p:spPr>
              <a:xfrm>
                <a:off x="524880" y="1775880"/>
                <a:ext cx="377640" cy="363240"/>
              </a:xfrm>
              <a:custGeom>
                <a:avLst/>
                <a:gdLst>
                  <a:gd name="textAreaLeft" fmla="*/ 0 w 377640"/>
                  <a:gd name="textAreaRight" fmla="*/ 378000 w 377640"/>
                  <a:gd name="textAreaTop" fmla="*/ 0 h 363240"/>
                  <a:gd name="textAreaBottom" fmla="*/ 363600 h 363240"/>
                </a:gdLst>
                <a:ahLst/>
                <a:rect l="textAreaLeft" t="textAreaTop" r="textAreaRight" b="textAreaBottom"/>
                <a:pathLst>
                  <a:path w="3359" h="3230">
                    <a:moveTo>
                      <a:pt x="3358" y="1"/>
                    </a:moveTo>
                    <a:lnTo>
                      <a:pt x="0" y="1212"/>
                    </a:lnTo>
                    <a:lnTo>
                      <a:pt x="1800" y="3229"/>
                    </a:lnTo>
                    <a:lnTo>
                      <a:pt x="3358" y="1"/>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sp>
        <p:nvSpPr>
          <p:cNvPr id="158" name="PlaceHolder 1"/>
          <p:cNvSpPr>
            <a:spLocks noGrp="1"/>
          </p:cNvSpPr>
          <p:nvPr>
            <p:ph type="title"/>
          </p:nvPr>
        </p:nvSpPr>
        <p:spPr>
          <a:xfrm>
            <a:off x="713880" y="444960"/>
            <a:ext cx="6788880" cy="572400"/>
          </a:xfrm>
          <a:prstGeom prst="rect">
            <a:avLst/>
          </a:prstGeom>
          <a:noFill/>
          <a:ln w="0">
            <a:noFill/>
          </a:ln>
        </p:spPr>
        <p:txBody>
          <a:bodyPr tIns="91440" bIns="91440" anchor="t">
            <a:noAutofit/>
          </a:bodyPr>
          <a:p>
            <a:pPr indent="0">
              <a:buNone/>
            </a:pPr>
            <a:r>
              <a:rPr b="0" lang="en-ID" sz="2800" spc="-1" strike="noStrike">
                <a:solidFill>
                  <a:srgbClr val="000000"/>
                </a:solidFill>
                <a:latin typeface="Arial"/>
              </a:rPr>
              <a:t>Click to edit the title text format</a:t>
            </a:r>
            <a:endParaRPr b="0" lang="en-ID" sz="2800" spc="-1" strike="noStrike">
              <a:solidFill>
                <a:srgbClr val="000000"/>
              </a:solidFill>
              <a:latin typeface="Arial"/>
            </a:endParaRPr>
          </a:p>
        </p:txBody>
      </p:sp>
      <p:sp>
        <p:nvSpPr>
          <p:cNvPr id="159" name="PlaceHolder 2"/>
          <p:cNvSpPr>
            <a:spLocks noGrp="1"/>
          </p:cNvSpPr>
          <p:nvPr>
            <p:ph type="title"/>
          </p:nvPr>
        </p:nvSpPr>
        <p:spPr>
          <a:xfrm>
            <a:off x="3062880" y="2052720"/>
            <a:ext cx="3017880" cy="439920"/>
          </a:xfrm>
          <a:prstGeom prst="rect">
            <a:avLst/>
          </a:prstGeom>
          <a:noFill/>
          <a:ln w="0">
            <a:noFill/>
          </a:ln>
        </p:spPr>
        <p:txBody>
          <a:bodyPr tIns="91440" bIns="91440" anchor="b">
            <a:noAutofit/>
          </a:bodyPr>
          <a:p>
            <a:pPr indent="0">
              <a:buNone/>
            </a:pPr>
            <a:r>
              <a:rPr b="0" lang="en-ID" sz="1800" spc="-1" strike="noStrike">
                <a:solidFill>
                  <a:srgbClr val="000000"/>
                </a:solidFill>
                <a:latin typeface="Arial"/>
              </a:rPr>
              <a:t>Click to edit the title text format</a:t>
            </a:r>
            <a:endParaRPr b="0" lang="en-ID" sz="1800" spc="-1" strike="noStrike">
              <a:solidFill>
                <a:srgbClr val="000000"/>
              </a:solidFill>
              <a:latin typeface="Arial"/>
            </a:endParaRPr>
          </a:p>
        </p:txBody>
      </p:sp>
      <p:sp>
        <p:nvSpPr>
          <p:cNvPr id="160" name="PlaceHolder 3"/>
          <p:cNvSpPr>
            <a:spLocks noGrp="1"/>
          </p:cNvSpPr>
          <p:nvPr>
            <p:ph type="title"/>
          </p:nvPr>
        </p:nvSpPr>
        <p:spPr>
          <a:xfrm>
            <a:off x="942480" y="3469680"/>
            <a:ext cx="3017880" cy="439920"/>
          </a:xfrm>
          <a:prstGeom prst="rect">
            <a:avLst/>
          </a:prstGeom>
          <a:noFill/>
          <a:ln w="0">
            <a:noFill/>
          </a:ln>
        </p:spPr>
        <p:txBody>
          <a:bodyPr tIns="91440" bIns="91440" anchor="b">
            <a:noAutofit/>
          </a:bodyPr>
          <a:p>
            <a:pPr indent="0">
              <a:buNone/>
            </a:pPr>
            <a:r>
              <a:rPr b="0" lang="en-ID" sz="1800" spc="-1" strike="noStrike">
                <a:solidFill>
                  <a:srgbClr val="000000"/>
                </a:solidFill>
                <a:latin typeface="Arial"/>
              </a:rPr>
              <a:t>Click to edit the title text format</a:t>
            </a:r>
            <a:endParaRPr b="0" lang="en-ID" sz="1800" spc="-1" strike="noStrike">
              <a:solidFill>
                <a:srgbClr val="000000"/>
              </a:solidFill>
              <a:latin typeface="Arial"/>
            </a:endParaRPr>
          </a:p>
        </p:txBody>
      </p:sp>
      <p:sp>
        <p:nvSpPr>
          <p:cNvPr id="161" name="PlaceHolder 4"/>
          <p:cNvSpPr>
            <a:spLocks noGrp="1"/>
          </p:cNvSpPr>
          <p:nvPr>
            <p:ph type="title"/>
          </p:nvPr>
        </p:nvSpPr>
        <p:spPr>
          <a:xfrm>
            <a:off x="5183280" y="3404880"/>
            <a:ext cx="3017880" cy="439920"/>
          </a:xfrm>
          <a:prstGeom prst="rect">
            <a:avLst/>
          </a:prstGeom>
          <a:noFill/>
          <a:ln w="0">
            <a:noFill/>
          </a:ln>
        </p:spPr>
        <p:txBody>
          <a:bodyPr tIns="91440" bIns="91440" anchor="b">
            <a:noAutofit/>
          </a:bodyPr>
          <a:p>
            <a:pPr indent="0">
              <a:buNone/>
            </a:pPr>
            <a:r>
              <a:rPr b="0" lang="en-ID" sz="1800" spc="-1" strike="noStrike">
                <a:solidFill>
                  <a:srgbClr val="000000"/>
                </a:solidFill>
                <a:latin typeface="Arial"/>
              </a:rPr>
              <a:t>Click to edit the title text format</a:t>
            </a:r>
            <a:endParaRPr b="0" lang="en-ID" sz="1800" spc="-1" strike="noStrike">
              <a:solidFill>
                <a:srgbClr val="000000"/>
              </a:solidFill>
              <a:latin typeface="Arial"/>
            </a:endParaRPr>
          </a:p>
        </p:txBody>
      </p:sp>
      <p:sp>
        <p:nvSpPr>
          <p:cNvPr id="162" name="PlaceHolder 5"/>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199" name="Google Shape;346;p32"/>
          <p:cNvGrpSpPr/>
          <p:nvPr/>
        </p:nvGrpSpPr>
        <p:grpSpPr>
          <a:xfrm>
            <a:off x="-152280" y="0"/>
            <a:ext cx="9338040" cy="5221080"/>
            <a:chOff x="-152280" y="0"/>
            <a:chExt cx="9338040" cy="5221080"/>
          </a:xfrm>
        </p:grpSpPr>
        <p:sp>
          <p:nvSpPr>
            <p:cNvPr id="200" name="Google Shape;347;p32"/>
            <p:cNvSpPr/>
            <p:nvPr/>
          </p:nvSpPr>
          <p:spPr>
            <a:xfrm flipH="1" rot="10800000">
              <a:off x="-152280" y="3992040"/>
              <a:ext cx="1579680" cy="1217160"/>
            </a:xfrm>
            <a:custGeom>
              <a:avLst/>
              <a:gdLst>
                <a:gd name="textAreaLeft" fmla="*/ 360 w 1579680"/>
                <a:gd name="textAreaRight" fmla="*/ 1580400 w 1579680"/>
                <a:gd name="textAreaTop" fmla="*/ 0 h 1217160"/>
                <a:gd name="textAreaBottom" fmla="*/ 1217520 h 1217160"/>
              </a:gdLst>
              <a:ahLst/>
              <a:rect l="textAreaLeft" t="textAreaTop" r="textAreaRight" b="textAreaBottom"/>
              <a:pathLst>
                <a:path w="50612" h="39005">
                  <a:moveTo>
                    <a:pt x="0" y="1"/>
                  </a:moveTo>
                  <a:lnTo>
                    <a:pt x="0" y="38373"/>
                  </a:lnTo>
                  <a:cubicBezTo>
                    <a:pt x="2481" y="38795"/>
                    <a:pt x="4983" y="39004"/>
                    <a:pt x="7479" y="39004"/>
                  </a:cubicBezTo>
                  <a:cubicBezTo>
                    <a:pt x="18546" y="39004"/>
                    <a:pt x="29478" y="34879"/>
                    <a:pt x="37820" y="26821"/>
                  </a:cubicBezTo>
                  <a:cubicBezTo>
                    <a:pt x="46532" y="18405"/>
                    <a:pt x="50612" y="7535"/>
                    <a:pt x="48437" y="1"/>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201" name="Google Shape;348;p32"/>
            <p:cNvGrpSpPr/>
            <p:nvPr/>
          </p:nvGrpSpPr>
          <p:grpSpPr>
            <a:xfrm>
              <a:off x="524880" y="1775880"/>
              <a:ext cx="8660880" cy="3445200"/>
              <a:chOff x="524880" y="1775880"/>
              <a:chExt cx="8660880" cy="3445200"/>
            </a:xfrm>
          </p:grpSpPr>
          <p:sp>
            <p:nvSpPr>
              <p:cNvPr id="202" name="Google Shape;349;p32"/>
              <p:cNvSpPr/>
              <p:nvPr/>
            </p:nvSpPr>
            <p:spPr>
              <a:xfrm flipH="1">
                <a:off x="5388480" y="1848960"/>
                <a:ext cx="3796920" cy="3372120"/>
              </a:xfrm>
              <a:custGeom>
                <a:avLst/>
                <a:gdLst>
                  <a:gd name="textAreaLeft" fmla="*/ -360 w 3796920"/>
                  <a:gd name="textAreaRight" fmla="*/ 3796920 w 3796920"/>
                  <a:gd name="textAreaTop" fmla="*/ 0 h 3372120"/>
                  <a:gd name="textAreaBottom" fmla="*/ 3372480 h 3372120"/>
                </a:gdLst>
                <a:ahLst/>
                <a:rect l="textAreaLeft" t="textAreaTop" r="textAreaRight" b="textAreaBottom"/>
                <a:pathLst>
                  <a:path w="13583" h="12063">
                    <a:moveTo>
                      <a:pt x="5144" y="1"/>
                    </a:moveTo>
                    <a:cubicBezTo>
                      <a:pt x="4965" y="1"/>
                      <a:pt x="4788" y="15"/>
                      <a:pt x="4614" y="42"/>
                    </a:cubicBezTo>
                    <a:cubicBezTo>
                      <a:pt x="3179" y="267"/>
                      <a:pt x="2097" y="1206"/>
                      <a:pt x="1028" y="2110"/>
                    </a:cubicBezTo>
                    <a:cubicBezTo>
                      <a:pt x="718" y="2369"/>
                      <a:pt x="358" y="2611"/>
                      <a:pt x="1" y="2856"/>
                    </a:cubicBezTo>
                    <a:lnTo>
                      <a:pt x="1" y="12063"/>
                    </a:lnTo>
                    <a:lnTo>
                      <a:pt x="4213" y="12063"/>
                    </a:lnTo>
                    <a:cubicBezTo>
                      <a:pt x="4399" y="11297"/>
                      <a:pt x="4787" y="10607"/>
                      <a:pt x="5424" y="10147"/>
                    </a:cubicBezTo>
                    <a:cubicBezTo>
                      <a:pt x="6502" y="9357"/>
                      <a:pt x="7956" y="9436"/>
                      <a:pt x="9289" y="9361"/>
                    </a:cubicBezTo>
                    <a:cubicBezTo>
                      <a:pt x="10432" y="9296"/>
                      <a:pt x="11633" y="9058"/>
                      <a:pt x="12470" y="8275"/>
                    </a:cubicBezTo>
                    <a:cubicBezTo>
                      <a:pt x="13307" y="7496"/>
                      <a:pt x="13582" y="6034"/>
                      <a:pt x="12783" y="5217"/>
                    </a:cubicBezTo>
                    <a:cubicBezTo>
                      <a:pt x="11722" y="4135"/>
                      <a:pt x="9616" y="4775"/>
                      <a:pt x="8636" y="3621"/>
                    </a:cubicBezTo>
                    <a:cubicBezTo>
                      <a:pt x="8115" y="3013"/>
                      <a:pt x="8122" y="2118"/>
                      <a:pt x="7755" y="1407"/>
                    </a:cubicBezTo>
                    <a:cubicBezTo>
                      <a:pt x="7277" y="481"/>
                      <a:pt x="6199" y="1"/>
                      <a:pt x="5144" y="1"/>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203" name="Google Shape;350;p32"/>
              <p:cNvSpPr/>
              <p:nvPr/>
            </p:nvSpPr>
            <p:spPr>
              <a:xfrm>
                <a:off x="524880" y="1775880"/>
                <a:ext cx="377640" cy="363240"/>
              </a:xfrm>
              <a:custGeom>
                <a:avLst/>
                <a:gdLst>
                  <a:gd name="textAreaLeft" fmla="*/ 0 w 377640"/>
                  <a:gd name="textAreaRight" fmla="*/ 378000 w 377640"/>
                  <a:gd name="textAreaTop" fmla="*/ 0 h 363240"/>
                  <a:gd name="textAreaBottom" fmla="*/ 363600 h 363240"/>
                </a:gdLst>
                <a:ahLst/>
                <a:rect l="textAreaLeft" t="textAreaTop" r="textAreaRight" b="textAreaBottom"/>
                <a:pathLst>
                  <a:path w="3359" h="3230">
                    <a:moveTo>
                      <a:pt x="3358" y="1"/>
                    </a:moveTo>
                    <a:lnTo>
                      <a:pt x="0" y="1212"/>
                    </a:lnTo>
                    <a:lnTo>
                      <a:pt x="1800" y="3229"/>
                    </a:lnTo>
                    <a:lnTo>
                      <a:pt x="3358" y="1"/>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204" name="Google Shape;351;p32"/>
            <p:cNvSpPr/>
            <p:nvPr/>
          </p:nvSpPr>
          <p:spPr>
            <a:xfrm>
              <a:off x="4655160" y="0"/>
              <a:ext cx="4130280" cy="644400"/>
            </a:xfrm>
            <a:custGeom>
              <a:avLst/>
              <a:gdLst>
                <a:gd name="textAreaLeft" fmla="*/ 0 w 4130280"/>
                <a:gd name="textAreaRight" fmla="*/ 4130640 w 4130280"/>
                <a:gd name="textAreaTop" fmla="*/ 0 h 644400"/>
                <a:gd name="textAreaBottom" fmla="*/ 644760 h 644400"/>
              </a:gdLst>
              <a:ahLst/>
              <a:rect l="textAreaLeft" t="textAreaTop" r="textAreaRight" b="textAreaBottom"/>
              <a:pathLst>
                <a:path w="18507" h="2888">
                  <a:moveTo>
                    <a:pt x="1" y="1"/>
                  </a:moveTo>
                  <a:cubicBezTo>
                    <a:pt x="437" y="831"/>
                    <a:pt x="1083" y="1549"/>
                    <a:pt x="1872" y="2053"/>
                  </a:cubicBezTo>
                  <a:cubicBezTo>
                    <a:pt x="2736" y="2601"/>
                    <a:pt x="3760" y="2887"/>
                    <a:pt x="4782" y="2887"/>
                  </a:cubicBezTo>
                  <a:cubicBezTo>
                    <a:pt x="5270" y="2887"/>
                    <a:pt x="5757" y="2822"/>
                    <a:pt x="6227" y="2689"/>
                  </a:cubicBezTo>
                  <a:cubicBezTo>
                    <a:pt x="7227" y="2403"/>
                    <a:pt x="8146" y="1832"/>
                    <a:pt x="9177" y="1682"/>
                  </a:cubicBezTo>
                  <a:cubicBezTo>
                    <a:pt x="9376" y="1653"/>
                    <a:pt x="9575" y="1640"/>
                    <a:pt x="9773" y="1640"/>
                  </a:cubicBezTo>
                  <a:cubicBezTo>
                    <a:pt x="11106" y="1640"/>
                    <a:pt x="12423" y="2218"/>
                    <a:pt x="13773" y="2298"/>
                  </a:cubicBezTo>
                  <a:cubicBezTo>
                    <a:pt x="13869" y="2304"/>
                    <a:pt x="13964" y="2306"/>
                    <a:pt x="14059" y="2306"/>
                  </a:cubicBezTo>
                  <a:cubicBezTo>
                    <a:pt x="15793" y="2306"/>
                    <a:pt x="17467" y="1382"/>
                    <a:pt x="18506" y="1"/>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205" name="PlaceHolder 1"/>
          <p:cNvSpPr>
            <a:spLocks noGrp="1"/>
          </p:cNvSpPr>
          <p:nvPr>
            <p:ph type="body"/>
          </p:nvPr>
        </p:nvSpPr>
        <p:spPr>
          <a:xfrm>
            <a:off x="713880" y="2930400"/>
            <a:ext cx="3160440" cy="1086840"/>
          </a:xfrm>
          <a:prstGeom prst="rect">
            <a:avLst/>
          </a:prstGeom>
          <a:noFill/>
          <a:ln w="0">
            <a:noFill/>
          </a:ln>
        </p:spPr>
        <p:txBody>
          <a:bodyPr tIns="91440" bIns="91440" anchor="t">
            <a:noAutofit/>
          </a:bodyPr>
          <a:p>
            <a:pPr marL="432000" indent="-324000">
              <a:spcBef>
                <a:spcPts val="1417"/>
              </a:spcBef>
              <a:buClr>
                <a:srgbClr val="000000"/>
              </a:buClr>
              <a:buSzPct val="45000"/>
              <a:buFont typeface="Wingdings" charset="2"/>
              <a:buChar char=""/>
            </a:pPr>
            <a:r>
              <a:rPr b="0" lang="en-ID" sz="1600" spc="-1" strike="noStrike">
                <a:solidFill>
                  <a:srgbClr val="000000"/>
                </a:solidFill>
                <a:latin typeface="Arial"/>
              </a:rPr>
              <a:t>Click to edit the outline text format</a:t>
            </a:r>
            <a:endParaRPr b="0" lang="en-ID" sz="16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600" spc="-1" strike="noStrike">
                <a:solidFill>
                  <a:srgbClr val="000000"/>
                </a:solidFill>
                <a:latin typeface="Arial"/>
              </a:rPr>
              <a:t>Second Outline Level</a:t>
            </a:r>
            <a:endParaRPr b="0" lang="en-ID" sz="16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600" spc="-1" strike="noStrike">
                <a:solidFill>
                  <a:srgbClr val="000000"/>
                </a:solidFill>
                <a:latin typeface="Arial"/>
              </a:rPr>
              <a:t>Third Outline Level</a:t>
            </a:r>
            <a:endParaRPr b="0" lang="en-ID" sz="16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600" spc="-1" strike="noStrike">
                <a:solidFill>
                  <a:srgbClr val="000000"/>
                </a:solidFill>
                <a:latin typeface="Arial"/>
              </a:rPr>
              <a:t>Fourth Outline Level</a:t>
            </a:r>
            <a:endParaRPr b="0" lang="en-ID" sz="16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1600" spc="-1" strike="noStrike">
                <a:solidFill>
                  <a:srgbClr val="000000"/>
                </a:solidFill>
                <a:latin typeface="Arial"/>
              </a:rPr>
              <a:t>Fifth Outline Level</a:t>
            </a:r>
            <a:endParaRPr b="0" lang="en-ID" sz="16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1600" spc="-1" strike="noStrike">
                <a:solidFill>
                  <a:srgbClr val="000000"/>
                </a:solidFill>
                <a:latin typeface="Arial"/>
              </a:rPr>
              <a:t>Sixth Outline Level</a:t>
            </a:r>
            <a:endParaRPr b="0" lang="en-ID" sz="16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1600" spc="-1" strike="noStrike">
                <a:solidFill>
                  <a:srgbClr val="000000"/>
                </a:solidFill>
                <a:latin typeface="Arial"/>
              </a:rPr>
              <a:t>Seventh Outline Level</a:t>
            </a:r>
            <a:endParaRPr b="0" lang="en-ID" sz="1600" spc="-1" strike="noStrike">
              <a:solidFill>
                <a:srgbClr val="000000"/>
              </a:solidFill>
              <a:latin typeface="Arial"/>
            </a:endParaRPr>
          </a:p>
        </p:txBody>
      </p:sp>
      <p:sp>
        <p:nvSpPr>
          <p:cNvPr id="206" name="PlaceHolder 2"/>
          <p:cNvSpPr>
            <a:spLocks noGrp="1"/>
          </p:cNvSpPr>
          <p:nvPr>
            <p:ph type="title"/>
          </p:nvPr>
        </p:nvSpPr>
        <p:spPr>
          <a:xfrm>
            <a:off x="713880" y="444960"/>
            <a:ext cx="6788880" cy="572400"/>
          </a:xfrm>
          <a:prstGeom prst="rect">
            <a:avLst/>
          </a:prstGeom>
          <a:noFill/>
          <a:ln w="0">
            <a:noFill/>
          </a:ln>
        </p:spPr>
        <p:txBody>
          <a:bodyPr tIns="91440" bIns="91440" anchor="t">
            <a:noAutofit/>
          </a:bodyPr>
          <a:p>
            <a:pPr indent="0">
              <a:buNone/>
            </a:pPr>
            <a:r>
              <a:rPr b="0" lang="en-ID" sz="2800" spc="-1" strike="noStrike">
                <a:solidFill>
                  <a:srgbClr val="000000"/>
                </a:solidFill>
                <a:latin typeface="Arial"/>
              </a:rPr>
              <a:t>Click to edit the title text format</a:t>
            </a:r>
            <a:endParaRPr b="0" lang="en-ID" sz="2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243" name="Google Shape;58;p6"/>
          <p:cNvGrpSpPr/>
          <p:nvPr/>
        </p:nvGrpSpPr>
        <p:grpSpPr>
          <a:xfrm>
            <a:off x="-1585440" y="-2268720"/>
            <a:ext cx="3871440" cy="3916800"/>
            <a:chOff x="-1585440" y="-2268720"/>
            <a:chExt cx="3871440" cy="3916800"/>
          </a:xfrm>
        </p:grpSpPr>
        <p:sp>
          <p:nvSpPr>
            <p:cNvPr id="244" name="Google Shape;59;p6"/>
            <p:cNvSpPr/>
            <p:nvPr/>
          </p:nvSpPr>
          <p:spPr>
            <a:xfrm flipH="1" flipV="1" rot="3376200">
              <a:off x="-1094400" y="-1672920"/>
              <a:ext cx="2889720" cy="2725560"/>
            </a:xfrm>
            <a:custGeom>
              <a:avLst/>
              <a:gdLst>
                <a:gd name="textAreaLeft" fmla="*/ -360 w 2889720"/>
                <a:gd name="textAreaRight" fmla="*/ 2889720 w 2889720"/>
                <a:gd name="textAreaTop" fmla="*/ 360 h 2725560"/>
                <a:gd name="textAreaBottom" fmla="*/ 2726280 h 2725560"/>
              </a:gdLst>
              <a:ahLst/>
              <a:rect l="textAreaLeft" t="textAreaTop" r="textAreaRight" b="textAreaBottom"/>
              <a:pathLst>
                <a:path w="39212" h="36986">
                  <a:moveTo>
                    <a:pt x="6787" y="1"/>
                  </a:moveTo>
                  <a:cubicBezTo>
                    <a:pt x="6305" y="2741"/>
                    <a:pt x="6839" y="5663"/>
                    <a:pt x="8309" y="8028"/>
                  </a:cubicBezTo>
                  <a:cubicBezTo>
                    <a:pt x="9017" y="9164"/>
                    <a:pt x="9935" y="10198"/>
                    <a:pt x="10350" y="11474"/>
                  </a:cubicBezTo>
                  <a:cubicBezTo>
                    <a:pt x="11278" y="14342"/>
                    <a:pt x="9370" y="17353"/>
                    <a:pt x="7196" y="19439"/>
                  </a:cubicBezTo>
                  <a:cubicBezTo>
                    <a:pt x="5019" y="21525"/>
                    <a:pt x="2385" y="23348"/>
                    <a:pt x="1235" y="26135"/>
                  </a:cubicBezTo>
                  <a:cubicBezTo>
                    <a:pt x="0" y="29132"/>
                    <a:pt x="933" y="32881"/>
                    <a:pt x="3430" y="34946"/>
                  </a:cubicBezTo>
                  <a:cubicBezTo>
                    <a:pt x="5159" y="36380"/>
                    <a:pt x="7464" y="36986"/>
                    <a:pt x="9714" y="36986"/>
                  </a:cubicBezTo>
                  <a:cubicBezTo>
                    <a:pt x="9771" y="36986"/>
                    <a:pt x="9827" y="36985"/>
                    <a:pt x="9884" y="36984"/>
                  </a:cubicBezTo>
                  <a:cubicBezTo>
                    <a:pt x="12187" y="36950"/>
                    <a:pt x="14439" y="36342"/>
                    <a:pt x="16627" y="35610"/>
                  </a:cubicBezTo>
                  <a:cubicBezTo>
                    <a:pt x="24844" y="32875"/>
                    <a:pt x="32397" y="28469"/>
                    <a:pt x="39212" y="23086"/>
                  </a:cubicBezTo>
                  <a:lnTo>
                    <a:pt x="39212" y="1"/>
                  </a:ln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245" name="Google Shape;60;p6"/>
            <p:cNvSpPr/>
            <p:nvPr/>
          </p:nvSpPr>
          <p:spPr>
            <a:xfrm flipV="1" rot="8776200">
              <a:off x="235440" y="-1638360"/>
              <a:ext cx="377280" cy="363600"/>
            </a:xfrm>
            <a:custGeom>
              <a:avLst/>
              <a:gdLst>
                <a:gd name="textAreaLeft" fmla="*/ 0 w 377280"/>
                <a:gd name="textAreaRight" fmla="*/ 377640 w 377280"/>
                <a:gd name="textAreaTop" fmla="*/ -360 h 363600"/>
                <a:gd name="textAreaBottom" fmla="*/ 363600 h 363600"/>
              </a:gdLst>
              <a:ahLst/>
              <a:rect l="textAreaLeft" t="textAreaTop" r="textAreaRight" b="textAreaBottom"/>
              <a:pathLst>
                <a:path w="3359" h="3230">
                  <a:moveTo>
                    <a:pt x="3358" y="1"/>
                  </a:moveTo>
                  <a:lnTo>
                    <a:pt x="0" y="1212"/>
                  </a:lnTo>
                  <a:lnTo>
                    <a:pt x="1800" y="3229"/>
                  </a:lnTo>
                  <a:lnTo>
                    <a:pt x="3358" y="1"/>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246" name="PlaceHolder 1"/>
          <p:cNvSpPr>
            <a:spLocks noGrp="1"/>
          </p:cNvSpPr>
          <p:nvPr>
            <p:ph type="title"/>
          </p:nvPr>
        </p:nvSpPr>
        <p:spPr>
          <a:xfrm>
            <a:off x="713880" y="444960"/>
            <a:ext cx="6788880" cy="572400"/>
          </a:xfrm>
          <a:prstGeom prst="rect">
            <a:avLst/>
          </a:prstGeom>
          <a:noFill/>
          <a:ln w="0">
            <a:noFill/>
          </a:ln>
        </p:spPr>
        <p:txBody>
          <a:bodyPr tIns="91440" bIns="91440" anchor="t">
            <a:noAutofit/>
          </a:bodyPr>
          <a:p>
            <a:pPr indent="0">
              <a:buNone/>
            </a:pPr>
            <a:r>
              <a:rPr b="0" lang="en-ID" sz="2800" spc="-1" strike="noStrike">
                <a:solidFill>
                  <a:srgbClr val="000000"/>
                </a:solidFill>
                <a:latin typeface="Arial"/>
              </a:rPr>
              <a:t>Click to edit the title text format</a:t>
            </a:r>
            <a:endParaRPr b="0" lang="en-ID" sz="2800" spc="-1" strike="noStrike">
              <a:solidFill>
                <a:srgbClr val="000000"/>
              </a:solidFill>
              <a:latin typeface="Arial"/>
            </a:endParaRPr>
          </a:p>
        </p:txBody>
      </p:sp>
      <p:sp>
        <p:nvSpPr>
          <p:cNvPr id="247" name="Google Shape;62;p6"/>
          <p:cNvSpPr/>
          <p:nvPr/>
        </p:nvSpPr>
        <p:spPr>
          <a:xfrm rot="10800000">
            <a:off x="7746480" y="-186480"/>
            <a:ext cx="2289960" cy="1835640"/>
          </a:xfrm>
          <a:custGeom>
            <a:avLst/>
            <a:gdLst>
              <a:gd name="textAreaLeft" fmla="*/ 0 w 2289960"/>
              <a:gd name="textAreaRight" fmla="*/ 2290320 w 2289960"/>
              <a:gd name="textAreaTop" fmla="*/ 0 h 1835640"/>
              <a:gd name="textAreaBottom" fmla="*/ 1836000 h 1835640"/>
            </a:gdLst>
            <a:ahLst/>
            <a:rect l="textAreaLeft" t="textAreaTop" r="textAreaRight" b="textAreaBottom"/>
            <a:pathLst>
              <a:path w="63047" h="50539">
                <a:moveTo>
                  <a:pt x="12202" y="0"/>
                </a:moveTo>
                <a:cubicBezTo>
                  <a:pt x="9265" y="0"/>
                  <a:pt x="6469" y="237"/>
                  <a:pt x="3876" y="616"/>
                </a:cubicBezTo>
                <a:cubicBezTo>
                  <a:pt x="2569" y="805"/>
                  <a:pt x="1276" y="1048"/>
                  <a:pt x="1" y="1336"/>
                </a:cubicBezTo>
                <a:lnTo>
                  <a:pt x="1" y="50538"/>
                </a:lnTo>
                <a:lnTo>
                  <a:pt x="61918" y="50538"/>
                </a:lnTo>
                <a:cubicBezTo>
                  <a:pt x="63046" y="38393"/>
                  <a:pt x="57947" y="23633"/>
                  <a:pt x="45302" y="12529"/>
                </a:cubicBezTo>
                <a:cubicBezTo>
                  <a:pt x="34285" y="2850"/>
                  <a:pt x="22391" y="0"/>
                  <a:pt x="1220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248" name="Google Shape;63;p6"/>
          <p:cNvSpPr/>
          <p:nvPr/>
        </p:nvSpPr>
        <p:spPr>
          <a:xfrm flipH="1">
            <a:off x="6419520" y="3792960"/>
            <a:ext cx="6063480" cy="2422800"/>
          </a:xfrm>
          <a:custGeom>
            <a:avLst/>
            <a:gdLst>
              <a:gd name="textAreaLeft" fmla="*/ -360 w 6063480"/>
              <a:gd name="textAreaRight" fmla="*/ 6063480 w 6063480"/>
              <a:gd name="textAreaTop" fmla="*/ 0 h 2422800"/>
              <a:gd name="textAreaBottom" fmla="*/ 2423160 h 2422800"/>
            </a:gdLst>
            <a:ahLst/>
            <a:rect l="textAreaLeft" t="textAreaTop" r="textAreaRight" b="textAreaBottom"/>
            <a:pathLst>
              <a:path w="38804" h="15506">
                <a:moveTo>
                  <a:pt x="18372" y="1"/>
                </a:moveTo>
                <a:cubicBezTo>
                  <a:pt x="15851" y="1"/>
                  <a:pt x="13315" y="1007"/>
                  <a:pt x="11592" y="2856"/>
                </a:cubicBezTo>
                <a:cubicBezTo>
                  <a:pt x="10378" y="4162"/>
                  <a:pt x="9486" y="5874"/>
                  <a:pt x="7880" y="6653"/>
                </a:cubicBezTo>
                <a:cubicBezTo>
                  <a:pt x="6924" y="7115"/>
                  <a:pt x="5829" y="7184"/>
                  <a:pt x="4811" y="7500"/>
                </a:cubicBezTo>
                <a:cubicBezTo>
                  <a:pt x="3205" y="8000"/>
                  <a:pt x="1810" y="9143"/>
                  <a:pt x="1008" y="10620"/>
                </a:cubicBezTo>
                <a:cubicBezTo>
                  <a:pt x="204" y="12096"/>
                  <a:pt x="0" y="13889"/>
                  <a:pt x="457" y="15505"/>
                </a:cubicBezTo>
                <a:lnTo>
                  <a:pt x="37742" y="15244"/>
                </a:lnTo>
                <a:cubicBezTo>
                  <a:pt x="37753" y="15310"/>
                  <a:pt x="37792" y="15337"/>
                  <a:pt x="37844" y="15337"/>
                </a:cubicBezTo>
                <a:cubicBezTo>
                  <a:pt x="37956" y="15337"/>
                  <a:pt x="38124" y="15208"/>
                  <a:pt x="38171" y="15070"/>
                </a:cubicBezTo>
                <a:cubicBezTo>
                  <a:pt x="38804" y="13270"/>
                  <a:pt x="38259" y="11229"/>
                  <a:pt x="37238" y="9619"/>
                </a:cubicBezTo>
                <a:cubicBezTo>
                  <a:pt x="36589" y="8595"/>
                  <a:pt x="35707" y="7663"/>
                  <a:pt x="34575" y="7228"/>
                </a:cubicBezTo>
                <a:cubicBezTo>
                  <a:pt x="33829" y="6942"/>
                  <a:pt x="33017" y="6887"/>
                  <a:pt x="32227" y="6744"/>
                </a:cubicBezTo>
                <a:cubicBezTo>
                  <a:pt x="31046" y="6534"/>
                  <a:pt x="29900" y="6125"/>
                  <a:pt x="28852" y="5540"/>
                </a:cubicBezTo>
                <a:cubicBezTo>
                  <a:pt x="26453" y="4203"/>
                  <a:pt x="24613" y="1978"/>
                  <a:pt x="22125" y="815"/>
                </a:cubicBezTo>
                <a:cubicBezTo>
                  <a:pt x="20952" y="265"/>
                  <a:pt x="19664" y="1"/>
                  <a:pt x="18372" y="1"/>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24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286" name="Google Shape;36;p4"/>
          <p:cNvGrpSpPr/>
          <p:nvPr/>
        </p:nvGrpSpPr>
        <p:grpSpPr>
          <a:xfrm>
            <a:off x="360" y="0"/>
            <a:ext cx="9143640" cy="5187960"/>
            <a:chOff x="360" y="0"/>
            <a:chExt cx="9143640" cy="5187960"/>
          </a:xfrm>
        </p:grpSpPr>
        <p:sp>
          <p:nvSpPr>
            <p:cNvPr id="287" name="Google Shape;37;p4"/>
            <p:cNvSpPr/>
            <p:nvPr/>
          </p:nvSpPr>
          <p:spPr>
            <a:xfrm>
              <a:off x="4001040" y="0"/>
              <a:ext cx="5142960" cy="4850640"/>
            </a:xfrm>
            <a:custGeom>
              <a:avLst/>
              <a:gdLst>
                <a:gd name="textAreaLeft" fmla="*/ 0 w 5142960"/>
                <a:gd name="textAreaRight" fmla="*/ 5143320 w 5142960"/>
                <a:gd name="textAreaTop" fmla="*/ 0 h 4850640"/>
                <a:gd name="textAreaBottom" fmla="*/ 4851000 h 4850640"/>
              </a:gdLst>
              <a:ahLst/>
              <a:rect l="textAreaLeft" t="textAreaTop" r="textAreaRight" b="textAreaBottom"/>
              <a:pathLst>
                <a:path w="39212" h="36986">
                  <a:moveTo>
                    <a:pt x="6787" y="1"/>
                  </a:moveTo>
                  <a:cubicBezTo>
                    <a:pt x="6305" y="2741"/>
                    <a:pt x="6839" y="5663"/>
                    <a:pt x="8309" y="8028"/>
                  </a:cubicBezTo>
                  <a:cubicBezTo>
                    <a:pt x="9017" y="9164"/>
                    <a:pt x="9935" y="10198"/>
                    <a:pt x="10350" y="11474"/>
                  </a:cubicBezTo>
                  <a:cubicBezTo>
                    <a:pt x="11278" y="14342"/>
                    <a:pt x="9370" y="17353"/>
                    <a:pt x="7196" y="19439"/>
                  </a:cubicBezTo>
                  <a:cubicBezTo>
                    <a:pt x="5019" y="21525"/>
                    <a:pt x="2385" y="23348"/>
                    <a:pt x="1235" y="26135"/>
                  </a:cubicBezTo>
                  <a:cubicBezTo>
                    <a:pt x="0" y="29132"/>
                    <a:pt x="933" y="32881"/>
                    <a:pt x="3430" y="34946"/>
                  </a:cubicBezTo>
                  <a:cubicBezTo>
                    <a:pt x="5159" y="36380"/>
                    <a:pt x="7464" y="36986"/>
                    <a:pt x="9714" y="36986"/>
                  </a:cubicBezTo>
                  <a:cubicBezTo>
                    <a:pt x="9771" y="36986"/>
                    <a:pt x="9827" y="36985"/>
                    <a:pt x="9884" y="36984"/>
                  </a:cubicBezTo>
                  <a:cubicBezTo>
                    <a:pt x="12187" y="36950"/>
                    <a:pt x="14439" y="36342"/>
                    <a:pt x="16627" y="35610"/>
                  </a:cubicBezTo>
                  <a:cubicBezTo>
                    <a:pt x="24844" y="32875"/>
                    <a:pt x="32397" y="28469"/>
                    <a:pt x="39212" y="23086"/>
                  </a:cubicBezTo>
                  <a:lnTo>
                    <a:pt x="39212" y="1"/>
                  </a:ln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288" name="Google Shape;38;p4"/>
            <p:cNvGrpSpPr/>
            <p:nvPr/>
          </p:nvGrpSpPr>
          <p:grpSpPr>
            <a:xfrm>
              <a:off x="7961760" y="3864240"/>
              <a:ext cx="336960" cy="924120"/>
              <a:chOff x="7961760" y="3864240"/>
              <a:chExt cx="336960" cy="924120"/>
            </a:xfrm>
          </p:grpSpPr>
          <p:sp>
            <p:nvSpPr>
              <p:cNvPr id="289" name="Google Shape;39;p4"/>
              <p:cNvSpPr/>
              <p:nvPr/>
            </p:nvSpPr>
            <p:spPr>
              <a:xfrm>
                <a:off x="7961760" y="3864240"/>
                <a:ext cx="336960" cy="230760"/>
              </a:xfrm>
              <a:custGeom>
                <a:avLst/>
                <a:gdLst>
                  <a:gd name="textAreaLeft" fmla="*/ 0 w 336960"/>
                  <a:gd name="textAreaRight" fmla="*/ 337320 w 336960"/>
                  <a:gd name="textAreaTop" fmla="*/ 0 h 230760"/>
                  <a:gd name="textAreaBottom" fmla="*/ 231120 h 230760"/>
                </a:gdLst>
                <a:ahLst/>
                <a:rect l="textAreaLeft" t="textAreaTop" r="textAreaRight" b="textAreaBottom"/>
                <a:pathLst>
                  <a:path w="2784" h="1906">
                    <a:moveTo>
                      <a:pt x="1392" y="1"/>
                    </a:moveTo>
                    <a:lnTo>
                      <a:pt x="0" y="1906"/>
                    </a:lnTo>
                    <a:lnTo>
                      <a:pt x="2784" y="1906"/>
                    </a:lnTo>
                    <a:lnTo>
                      <a:pt x="1392" y="1"/>
                    </a:ln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290" name="Google Shape;40;p4"/>
              <p:cNvSpPr/>
              <p:nvPr/>
            </p:nvSpPr>
            <p:spPr>
              <a:xfrm>
                <a:off x="7961760" y="4095000"/>
                <a:ext cx="336960" cy="231120"/>
              </a:xfrm>
              <a:custGeom>
                <a:avLst/>
                <a:gdLst>
                  <a:gd name="textAreaLeft" fmla="*/ 0 w 336960"/>
                  <a:gd name="textAreaRight" fmla="*/ 337320 w 336960"/>
                  <a:gd name="textAreaTop" fmla="*/ 0 h 231120"/>
                  <a:gd name="textAreaBottom" fmla="*/ 231480 h 231120"/>
                </a:gdLst>
                <a:ahLst/>
                <a:rect l="textAreaLeft" t="textAreaTop" r="textAreaRight" b="textAreaBottom"/>
                <a:pathLst>
                  <a:path w="2784" h="1910">
                    <a:moveTo>
                      <a:pt x="1392" y="1"/>
                    </a:moveTo>
                    <a:lnTo>
                      <a:pt x="0" y="1910"/>
                    </a:lnTo>
                    <a:lnTo>
                      <a:pt x="2784" y="1910"/>
                    </a:lnTo>
                    <a:lnTo>
                      <a:pt x="1392" y="1"/>
                    </a:ln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291" name="Google Shape;41;p4"/>
              <p:cNvSpPr/>
              <p:nvPr/>
            </p:nvSpPr>
            <p:spPr>
              <a:xfrm>
                <a:off x="7961760" y="4326480"/>
                <a:ext cx="336960" cy="230760"/>
              </a:xfrm>
              <a:custGeom>
                <a:avLst/>
                <a:gdLst>
                  <a:gd name="textAreaLeft" fmla="*/ 0 w 336960"/>
                  <a:gd name="textAreaRight" fmla="*/ 337320 w 336960"/>
                  <a:gd name="textAreaTop" fmla="*/ 0 h 230760"/>
                  <a:gd name="textAreaBottom" fmla="*/ 231120 h 230760"/>
                </a:gdLst>
                <a:ahLst/>
                <a:rect l="textAreaLeft" t="textAreaTop" r="textAreaRight" b="textAreaBottom"/>
                <a:pathLst>
                  <a:path w="2784" h="1906">
                    <a:moveTo>
                      <a:pt x="1392" y="1"/>
                    </a:moveTo>
                    <a:lnTo>
                      <a:pt x="0" y="1906"/>
                    </a:lnTo>
                    <a:lnTo>
                      <a:pt x="2784" y="1906"/>
                    </a:lnTo>
                    <a:lnTo>
                      <a:pt x="1392" y="1"/>
                    </a:ln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292" name="Google Shape;42;p4"/>
              <p:cNvSpPr/>
              <p:nvPr/>
            </p:nvSpPr>
            <p:spPr>
              <a:xfrm>
                <a:off x="7961760" y="4557240"/>
                <a:ext cx="336960" cy="231120"/>
              </a:xfrm>
              <a:custGeom>
                <a:avLst/>
                <a:gdLst>
                  <a:gd name="textAreaLeft" fmla="*/ 0 w 336960"/>
                  <a:gd name="textAreaRight" fmla="*/ 337320 w 336960"/>
                  <a:gd name="textAreaTop" fmla="*/ 0 h 231120"/>
                  <a:gd name="textAreaBottom" fmla="*/ 231480 h 231120"/>
                </a:gdLst>
                <a:ahLst/>
                <a:rect l="textAreaLeft" t="textAreaTop" r="textAreaRight" b="textAreaBottom"/>
                <a:pathLst>
                  <a:path w="2784" h="1910">
                    <a:moveTo>
                      <a:pt x="1392" y="1"/>
                    </a:moveTo>
                    <a:lnTo>
                      <a:pt x="0" y="1909"/>
                    </a:lnTo>
                    <a:lnTo>
                      <a:pt x="2784" y="1909"/>
                    </a:lnTo>
                    <a:lnTo>
                      <a:pt x="1392" y="1"/>
                    </a:ln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293" name="Google Shape;43;p4"/>
            <p:cNvSpPr/>
            <p:nvPr/>
          </p:nvSpPr>
          <p:spPr>
            <a:xfrm>
              <a:off x="6542640" y="0"/>
              <a:ext cx="2242440" cy="349560"/>
            </a:xfrm>
            <a:custGeom>
              <a:avLst/>
              <a:gdLst>
                <a:gd name="textAreaLeft" fmla="*/ 0 w 2242440"/>
                <a:gd name="textAreaRight" fmla="*/ 2242800 w 2242440"/>
                <a:gd name="textAreaTop" fmla="*/ 0 h 349560"/>
                <a:gd name="textAreaBottom" fmla="*/ 349920 h 349560"/>
              </a:gdLst>
              <a:ahLst/>
              <a:rect l="textAreaLeft" t="textAreaTop" r="textAreaRight" b="textAreaBottom"/>
              <a:pathLst>
                <a:path w="18507" h="2888">
                  <a:moveTo>
                    <a:pt x="1" y="1"/>
                  </a:moveTo>
                  <a:cubicBezTo>
                    <a:pt x="437" y="831"/>
                    <a:pt x="1083" y="1549"/>
                    <a:pt x="1872" y="2053"/>
                  </a:cubicBezTo>
                  <a:cubicBezTo>
                    <a:pt x="2736" y="2601"/>
                    <a:pt x="3760" y="2887"/>
                    <a:pt x="4782" y="2887"/>
                  </a:cubicBezTo>
                  <a:cubicBezTo>
                    <a:pt x="5270" y="2887"/>
                    <a:pt x="5757" y="2822"/>
                    <a:pt x="6227" y="2689"/>
                  </a:cubicBezTo>
                  <a:cubicBezTo>
                    <a:pt x="7227" y="2403"/>
                    <a:pt x="8146" y="1832"/>
                    <a:pt x="9177" y="1682"/>
                  </a:cubicBezTo>
                  <a:cubicBezTo>
                    <a:pt x="9376" y="1653"/>
                    <a:pt x="9575" y="1640"/>
                    <a:pt x="9773" y="1640"/>
                  </a:cubicBezTo>
                  <a:cubicBezTo>
                    <a:pt x="11106" y="1640"/>
                    <a:pt x="12423" y="2218"/>
                    <a:pt x="13773" y="2298"/>
                  </a:cubicBezTo>
                  <a:cubicBezTo>
                    <a:pt x="13869" y="2304"/>
                    <a:pt x="13964" y="2306"/>
                    <a:pt x="14059" y="2306"/>
                  </a:cubicBezTo>
                  <a:cubicBezTo>
                    <a:pt x="15793" y="2306"/>
                    <a:pt x="17467" y="1382"/>
                    <a:pt x="18506" y="1"/>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294" name="Google Shape;44;p4"/>
            <p:cNvSpPr/>
            <p:nvPr/>
          </p:nvSpPr>
          <p:spPr>
            <a:xfrm flipH="1" rot="10800000">
              <a:off x="360" y="3823560"/>
              <a:ext cx="3777120" cy="1364400"/>
            </a:xfrm>
            <a:custGeom>
              <a:avLst/>
              <a:gdLst>
                <a:gd name="textAreaLeft" fmla="*/ 360 w 3777120"/>
                <a:gd name="textAreaRight" fmla="*/ 3777840 w 3777120"/>
                <a:gd name="textAreaTop" fmla="*/ 0 h 1364400"/>
                <a:gd name="textAreaBottom" fmla="*/ 1364760 h 1364400"/>
              </a:gdLst>
              <a:ahLst/>
              <a:rect l="textAreaLeft" t="textAreaTop" r="textAreaRight" b="textAreaBottom"/>
              <a:pathLst>
                <a:path w="61918" h="22371">
                  <a:moveTo>
                    <a:pt x="1" y="0"/>
                  </a:moveTo>
                  <a:lnTo>
                    <a:pt x="1" y="19582"/>
                  </a:lnTo>
                  <a:cubicBezTo>
                    <a:pt x="2348" y="19298"/>
                    <a:pt x="4561" y="19170"/>
                    <a:pt x="6829" y="19170"/>
                  </a:cubicBezTo>
                  <a:cubicBezTo>
                    <a:pt x="14097" y="19170"/>
                    <a:pt x="21932" y="20484"/>
                    <a:pt x="36559" y="22179"/>
                  </a:cubicBezTo>
                  <a:cubicBezTo>
                    <a:pt x="37673" y="22308"/>
                    <a:pt x="38754" y="22370"/>
                    <a:pt x="39802" y="22370"/>
                  </a:cubicBezTo>
                  <a:cubicBezTo>
                    <a:pt x="52890" y="22370"/>
                    <a:pt x="60749" y="12589"/>
                    <a:pt x="61918" y="0"/>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295" name="PlaceHolder 1"/>
          <p:cNvSpPr>
            <a:spLocks noGrp="1"/>
          </p:cNvSpPr>
          <p:nvPr>
            <p:ph type="title"/>
          </p:nvPr>
        </p:nvSpPr>
        <p:spPr>
          <a:xfrm>
            <a:off x="713880" y="444960"/>
            <a:ext cx="6788880" cy="572400"/>
          </a:xfrm>
          <a:prstGeom prst="rect">
            <a:avLst/>
          </a:prstGeom>
          <a:noFill/>
          <a:ln w="0">
            <a:noFill/>
          </a:ln>
        </p:spPr>
        <p:txBody>
          <a:bodyPr tIns="91440" bIns="91440" anchor="t">
            <a:noAutofit/>
          </a:bodyPr>
          <a:p>
            <a:pPr indent="0">
              <a:buNone/>
            </a:pPr>
            <a:r>
              <a:rPr b="0" lang="en-ID" sz="2800" spc="-1" strike="noStrike">
                <a:solidFill>
                  <a:srgbClr val="000000"/>
                </a:solidFill>
                <a:latin typeface="Arial"/>
              </a:rPr>
              <a:t>Click to edit the title text format</a:t>
            </a:r>
            <a:endParaRPr b="0" lang="en-ID" sz="2800" spc="-1" strike="noStrike">
              <a:solidFill>
                <a:srgbClr val="000000"/>
              </a:solidFill>
              <a:latin typeface="Arial"/>
            </a:endParaRPr>
          </a:p>
        </p:txBody>
      </p:sp>
      <p:sp>
        <p:nvSpPr>
          <p:cNvPr id="29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333" name="Google Shape;227;p22"/>
          <p:cNvGrpSpPr/>
          <p:nvPr/>
        </p:nvGrpSpPr>
        <p:grpSpPr>
          <a:xfrm>
            <a:off x="-2985120" y="-51840"/>
            <a:ext cx="12150000" cy="5265720"/>
            <a:chOff x="-2985120" y="-51840"/>
            <a:chExt cx="12150000" cy="5265720"/>
          </a:xfrm>
        </p:grpSpPr>
        <p:sp>
          <p:nvSpPr>
            <p:cNvPr id="334" name="Google Shape;228;p22"/>
            <p:cNvSpPr/>
            <p:nvPr/>
          </p:nvSpPr>
          <p:spPr>
            <a:xfrm flipH="1" rot="10800000">
              <a:off x="-744120" y="360"/>
              <a:ext cx="2289960" cy="1835640"/>
            </a:xfrm>
            <a:custGeom>
              <a:avLst/>
              <a:gdLst>
                <a:gd name="textAreaLeft" fmla="*/ -360 w 2289960"/>
                <a:gd name="textAreaRight" fmla="*/ 2289960 w 2289960"/>
                <a:gd name="textAreaTop" fmla="*/ 0 h 1835640"/>
                <a:gd name="textAreaBottom" fmla="*/ 1836000 h 1835640"/>
              </a:gdLst>
              <a:ahLst/>
              <a:rect l="textAreaLeft" t="textAreaTop" r="textAreaRight" b="textAreaBottom"/>
              <a:pathLst>
                <a:path w="63047" h="50539">
                  <a:moveTo>
                    <a:pt x="12202" y="0"/>
                  </a:moveTo>
                  <a:cubicBezTo>
                    <a:pt x="9265" y="0"/>
                    <a:pt x="6469" y="237"/>
                    <a:pt x="3876" y="616"/>
                  </a:cubicBezTo>
                  <a:cubicBezTo>
                    <a:pt x="2569" y="805"/>
                    <a:pt x="1276" y="1048"/>
                    <a:pt x="1" y="1336"/>
                  </a:cubicBezTo>
                  <a:lnTo>
                    <a:pt x="1" y="50538"/>
                  </a:lnTo>
                  <a:lnTo>
                    <a:pt x="61918" y="50538"/>
                  </a:lnTo>
                  <a:cubicBezTo>
                    <a:pt x="63046" y="38393"/>
                    <a:pt x="57947" y="23633"/>
                    <a:pt x="45302" y="12529"/>
                  </a:cubicBezTo>
                  <a:cubicBezTo>
                    <a:pt x="34285" y="2850"/>
                    <a:pt x="22391" y="0"/>
                    <a:pt x="1220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335" name="Google Shape;229;p22"/>
            <p:cNvSpPr/>
            <p:nvPr/>
          </p:nvSpPr>
          <p:spPr>
            <a:xfrm>
              <a:off x="-2985120" y="2791080"/>
              <a:ext cx="6063480" cy="2422800"/>
            </a:xfrm>
            <a:custGeom>
              <a:avLst/>
              <a:gdLst>
                <a:gd name="textAreaLeft" fmla="*/ 0 w 6063480"/>
                <a:gd name="textAreaRight" fmla="*/ 6063840 w 6063480"/>
                <a:gd name="textAreaTop" fmla="*/ 0 h 2422800"/>
                <a:gd name="textAreaBottom" fmla="*/ 2423160 h 2422800"/>
              </a:gdLst>
              <a:ahLst/>
              <a:rect l="textAreaLeft" t="textAreaTop" r="textAreaRight" b="textAreaBottom"/>
              <a:pathLst>
                <a:path w="38804" h="15506">
                  <a:moveTo>
                    <a:pt x="18372" y="1"/>
                  </a:moveTo>
                  <a:cubicBezTo>
                    <a:pt x="15851" y="1"/>
                    <a:pt x="13315" y="1007"/>
                    <a:pt x="11592" y="2856"/>
                  </a:cubicBezTo>
                  <a:cubicBezTo>
                    <a:pt x="10378" y="4162"/>
                    <a:pt x="9486" y="5874"/>
                    <a:pt x="7880" y="6653"/>
                  </a:cubicBezTo>
                  <a:cubicBezTo>
                    <a:pt x="6924" y="7115"/>
                    <a:pt x="5829" y="7184"/>
                    <a:pt x="4811" y="7500"/>
                  </a:cubicBezTo>
                  <a:cubicBezTo>
                    <a:pt x="3205" y="8000"/>
                    <a:pt x="1810" y="9143"/>
                    <a:pt x="1008" y="10620"/>
                  </a:cubicBezTo>
                  <a:cubicBezTo>
                    <a:pt x="204" y="12096"/>
                    <a:pt x="0" y="13889"/>
                    <a:pt x="457" y="15505"/>
                  </a:cubicBezTo>
                  <a:lnTo>
                    <a:pt x="37742" y="15244"/>
                  </a:lnTo>
                  <a:cubicBezTo>
                    <a:pt x="37753" y="15310"/>
                    <a:pt x="37792" y="15337"/>
                    <a:pt x="37844" y="15337"/>
                  </a:cubicBezTo>
                  <a:cubicBezTo>
                    <a:pt x="37956" y="15337"/>
                    <a:pt x="38124" y="15208"/>
                    <a:pt x="38171" y="15070"/>
                  </a:cubicBezTo>
                  <a:cubicBezTo>
                    <a:pt x="38804" y="13270"/>
                    <a:pt x="38259" y="11229"/>
                    <a:pt x="37238" y="9619"/>
                  </a:cubicBezTo>
                  <a:cubicBezTo>
                    <a:pt x="36589" y="8595"/>
                    <a:pt x="35707" y="7663"/>
                    <a:pt x="34575" y="7228"/>
                  </a:cubicBezTo>
                  <a:cubicBezTo>
                    <a:pt x="33829" y="6942"/>
                    <a:pt x="33017" y="6887"/>
                    <a:pt x="32227" y="6744"/>
                  </a:cubicBezTo>
                  <a:cubicBezTo>
                    <a:pt x="31046" y="6534"/>
                    <a:pt x="29900" y="6125"/>
                    <a:pt x="28852" y="5540"/>
                  </a:cubicBezTo>
                  <a:cubicBezTo>
                    <a:pt x="26453" y="4203"/>
                    <a:pt x="24613" y="1978"/>
                    <a:pt x="22125" y="815"/>
                  </a:cubicBezTo>
                  <a:cubicBezTo>
                    <a:pt x="20952" y="265"/>
                    <a:pt x="19664" y="1"/>
                    <a:pt x="18372" y="1"/>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336" name="Google Shape;230;p22"/>
            <p:cNvSpPr/>
            <p:nvPr/>
          </p:nvSpPr>
          <p:spPr>
            <a:xfrm flipH="1" rot="10800000">
              <a:off x="2427120" y="-51480"/>
              <a:ext cx="6737400" cy="2297520"/>
            </a:xfrm>
            <a:custGeom>
              <a:avLst/>
              <a:gdLst>
                <a:gd name="textAreaLeft" fmla="*/ -360 w 6737400"/>
                <a:gd name="textAreaRight" fmla="*/ 6737400 w 6737400"/>
                <a:gd name="textAreaTop" fmla="*/ 0 h 2297520"/>
                <a:gd name="textAreaBottom" fmla="*/ 2297880 h 2297520"/>
              </a:gdLst>
              <a:ahLst/>
              <a:rect l="textAreaLeft" t="textAreaTop" r="textAreaRight" b="textAreaBottom"/>
              <a:pathLst>
                <a:path w="33456" h="11410">
                  <a:moveTo>
                    <a:pt x="22424" y="1"/>
                  </a:moveTo>
                  <a:cubicBezTo>
                    <a:pt x="16324" y="1"/>
                    <a:pt x="10216" y="1853"/>
                    <a:pt x="5291" y="5466"/>
                  </a:cubicBezTo>
                  <a:cubicBezTo>
                    <a:pt x="3145" y="7038"/>
                    <a:pt x="1158" y="9055"/>
                    <a:pt x="1" y="11410"/>
                  </a:cubicBezTo>
                  <a:lnTo>
                    <a:pt x="10841" y="11410"/>
                  </a:lnTo>
                  <a:cubicBezTo>
                    <a:pt x="13276" y="8184"/>
                    <a:pt x="17056" y="5854"/>
                    <a:pt x="20972" y="5009"/>
                  </a:cubicBezTo>
                  <a:cubicBezTo>
                    <a:pt x="22163" y="4754"/>
                    <a:pt x="23375" y="4631"/>
                    <a:pt x="24588" y="4631"/>
                  </a:cubicBezTo>
                  <a:cubicBezTo>
                    <a:pt x="27653" y="4631"/>
                    <a:pt x="30721" y="5417"/>
                    <a:pt x="33456" y="6840"/>
                  </a:cubicBezTo>
                  <a:lnTo>
                    <a:pt x="33456" y="2151"/>
                  </a:lnTo>
                  <a:cubicBezTo>
                    <a:pt x="29971" y="710"/>
                    <a:pt x="26199" y="1"/>
                    <a:pt x="22424" y="1"/>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337" name="Google Shape;231;p22"/>
            <p:cNvSpPr/>
            <p:nvPr/>
          </p:nvSpPr>
          <p:spPr>
            <a:xfrm flipH="1" rot="10800000">
              <a:off x="7304400" y="360"/>
              <a:ext cx="1860120" cy="1271160"/>
            </a:xfrm>
            <a:custGeom>
              <a:avLst/>
              <a:gdLst>
                <a:gd name="textAreaLeft" fmla="*/ -360 w 1860120"/>
                <a:gd name="textAreaRight" fmla="*/ 1860120 w 1860120"/>
                <a:gd name="textAreaTop" fmla="*/ 0 h 1271160"/>
                <a:gd name="textAreaBottom" fmla="*/ 1271520 h 1271160"/>
              </a:gdLst>
              <a:ahLst/>
              <a:rect l="textAreaLeft" t="textAreaTop" r="textAreaRight" b="textAreaBottom"/>
              <a:pathLst>
                <a:path w="74414" h="50863">
                  <a:moveTo>
                    <a:pt x="74414" y="1"/>
                  </a:moveTo>
                  <a:cubicBezTo>
                    <a:pt x="60793" y="2474"/>
                    <a:pt x="62458" y="21209"/>
                    <a:pt x="51638" y="31541"/>
                  </a:cubicBezTo>
                  <a:cubicBezTo>
                    <a:pt x="46844" y="36117"/>
                    <a:pt x="42403" y="37136"/>
                    <a:pt x="37698" y="37136"/>
                  </a:cubicBezTo>
                  <a:cubicBezTo>
                    <a:pt x="33921" y="37136"/>
                    <a:pt x="29973" y="36479"/>
                    <a:pt x="25538" y="36479"/>
                  </a:cubicBezTo>
                  <a:cubicBezTo>
                    <a:pt x="21627" y="36479"/>
                    <a:pt x="17336" y="36990"/>
                    <a:pt x="12447" y="38913"/>
                  </a:cubicBezTo>
                  <a:cubicBezTo>
                    <a:pt x="5725" y="41560"/>
                    <a:pt x="1648" y="45953"/>
                    <a:pt x="0" y="50862"/>
                  </a:cubicBezTo>
                  <a:lnTo>
                    <a:pt x="74414" y="50862"/>
                  </a:lnTo>
                  <a:lnTo>
                    <a:pt x="74414" y="1"/>
                  </a:ln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338" name="PlaceHolder 1"/>
          <p:cNvSpPr>
            <a:spLocks noGrp="1"/>
          </p:cNvSpPr>
          <p:nvPr>
            <p:ph type="title"/>
          </p:nvPr>
        </p:nvSpPr>
        <p:spPr>
          <a:xfrm>
            <a:off x="713880" y="2128680"/>
            <a:ext cx="3495960" cy="471960"/>
          </a:xfrm>
          <a:prstGeom prst="rect">
            <a:avLst/>
          </a:prstGeom>
          <a:noFill/>
          <a:ln w="0">
            <a:noFill/>
          </a:ln>
        </p:spPr>
        <p:txBody>
          <a:bodyPr tIns="91440" bIns="91440" anchor="b">
            <a:noAutofit/>
          </a:bodyPr>
          <a:p>
            <a:pPr indent="0">
              <a:buNone/>
            </a:pPr>
            <a:r>
              <a:rPr b="0" lang="en-ID" sz="1800" spc="-1" strike="noStrike">
                <a:solidFill>
                  <a:srgbClr val="000000"/>
                </a:solidFill>
                <a:latin typeface="Arial"/>
              </a:rPr>
              <a:t>Click to edit the title text format</a:t>
            </a:r>
            <a:endParaRPr b="0" lang="en-ID" sz="1800" spc="-1" strike="noStrike">
              <a:solidFill>
                <a:srgbClr val="000000"/>
              </a:solidFill>
              <a:latin typeface="Arial"/>
            </a:endParaRPr>
          </a:p>
        </p:txBody>
      </p:sp>
      <p:sp>
        <p:nvSpPr>
          <p:cNvPr id="339" name="PlaceHolder 2"/>
          <p:cNvSpPr>
            <a:spLocks noGrp="1"/>
          </p:cNvSpPr>
          <p:nvPr>
            <p:ph type="title"/>
          </p:nvPr>
        </p:nvSpPr>
        <p:spPr>
          <a:xfrm>
            <a:off x="713880" y="444960"/>
            <a:ext cx="6788880" cy="572400"/>
          </a:xfrm>
          <a:prstGeom prst="rect">
            <a:avLst/>
          </a:prstGeom>
          <a:noFill/>
          <a:ln w="0">
            <a:noFill/>
          </a:ln>
        </p:spPr>
        <p:txBody>
          <a:bodyPr tIns="91440" bIns="91440" anchor="t">
            <a:noAutofit/>
          </a:bodyPr>
          <a:p>
            <a:pPr indent="0">
              <a:buNone/>
            </a:pPr>
            <a:r>
              <a:rPr b="0" lang="en-ID" sz="2800" spc="-1" strike="noStrike">
                <a:solidFill>
                  <a:srgbClr val="000000"/>
                </a:solidFill>
                <a:latin typeface="Arial"/>
              </a:rPr>
              <a:t>Click to edit the title text format</a:t>
            </a:r>
            <a:endParaRPr b="0" lang="en-ID" sz="2800" spc="-1" strike="noStrike">
              <a:solidFill>
                <a:srgbClr val="000000"/>
              </a:solidFill>
              <a:latin typeface="Arial"/>
            </a:endParaRPr>
          </a:p>
        </p:txBody>
      </p:sp>
      <p:sp>
        <p:nvSpPr>
          <p:cNvPr id="340"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D" sz="1400" spc="-1" strike="noStrike">
                <a:solidFill>
                  <a:srgbClr val="000000"/>
                </a:solidFill>
                <a:latin typeface="Arial"/>
              </a:rPr>
              <a:t>Click to edit the outline text format</a:t>
            </a:r>
            <a:endParaRPr b="0" lang="en-ID"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400" spc="-1" strike="noStrike">
                <a:solidFill>
                  <a:srgbClr val="000000"/>
                </a:solidFill>
                <a:latin typeface="Arial"/>
              </a:rPr>
              <a:t>Second Outline Level</a:t>
            </a:r>
            <a:endParaRPr b="0" lang="en-ID"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400" spc="-1" strike="noStrike">
                <a:solidFill>
                  <a:srgbClr val="000000"/>
                </a:solidFill>
                <a:latin typeface="Arial"/>
              </a:rPr>
              <a:t>Third Outline Level</a:t>
            </a:r>
            <a:endParaRPr b="0" lang="en-ID"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400" spc="-1" strike="noStrike">
                <a:solidFill>
                  <a:srgbClr val="000000"/>
                </a:solidFill>
                <a:latin typeface="Arial"/>
              </a:rPr>
              <a:t>Fourth Outline Level</a:t>
            </a:r>
            <a:endParaRPr b="0" lang="en-ID"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2000" spc="-1" strike="noStrike">
                <a:solidFill>
                  <a:srgbClr val="000000"/>
                </a:solidFill>
                <a:latin typeface="Arial"/>
              </a:rPr>
              <a:t>Fifth Outline Level</a:t>
            </a:r>
            <a:endParaRPr b="0" lang="en-ID"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2000" spc="-1" strike="noStrike">
                <a:solidFill>
                  <a:srgbClr val="000000"/>
                </a:solidFill>
                <a:latin typeface="Arial"/>
              </a:rPr>
              <a:t>Sixth Outline Level</a:t>
            </a:r>
            <a:endParaRPr b="0" lang="en-ID"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2000" spc="-1" strike="noStrike">
                <a:solidFill>
                  <a:srgbClr val="000000"/>
                </a:solidFill>
                <a:latin typeface="Arial"/>
              </a:rPr>
              <a:t>Seventh Outline Level</a:t>
            </a:r>
            <a:endParaRPr b="0" lang="en-ID"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377" name="PlaceHolder 1"/>
          <p:cNvSpPr>
            <a:spLocks noGrp="1"/>
          </p:cNvSpPr>
          <p:nvPr>
            <p:ph type="body"/>
          </p:nvPr>
        </p:nvSpPr>
        <p:spPr>
          <a:xfrm>
            <a:off x="713880" y="1107360"/>
            <a:ext cx="7913520" cy="3498840"/>
          </a:xfrm>
          <a:prstGeom prst="rect">
            <a:avLst/>
          </a:prstGeom>
          <a:noFill/>
          <a:ln w="0">
            <a:noFill/>
          </a:ln>
        </p:spPr>
        <p:txBody>
          <a:bodyPr tIns="91440" bIns="91440" anchor="t">
            <a:noAutofit/>
          </a:bodyPr>
          <a:p>
            <a:pPr marL="432000" indent="-324000">
              <a:spcBef>
                <a:spcPts val="1417"/>
              </a:spcBef>
              <a:buClr>
                <a:srgbClr val="000000"/>
              </a:buClr>
              <a:buSzPct val="45000"/>
              <a:buFont typeface="Wingdings" charset="2"/>
              <a:buChar char=""/>
            </a:pPr>
            <a:r>
              <a:rPr b="0" lang="en-ID" sz="1250" spc="-1" strike="noStrike">
                <a:solidFill>
                  <a:srgbClr val="000000"/>
                </a:solidFill>
                <a:latin typeface="Arial"/>
              </a:rPr>
              <a:t>Click to edit the outline text format</a:t>
            </a:r>
            <a:endParaRPr b="0" lang="en-ID" sz="125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D" sz="1250" spc="-1" strike="noStrike">
                <a:solidFill>
                  <a:srgbClr val="000000"/>
                </a:solidFill>
                <a:latin typeface="Arial"/>
              </a:rPr>
              <a:t>Second Outline Level</a:t>
            </a:r>
            <a:endParaRPr b="0" lang="en-ID" sz="125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D" sz="1250" spc="-1" strike="noStrike">
                <a:solidFill>
                  <a:srgbClr val="000000"/>
                </a:solidFill>
                <a:latin typeface="Arial"/>
              </a:rPr>
              <a:t>Third Outline Level</a:t>
            </a:r>
            <a:endParaRPr b="0" lang="en-ID" sz="125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D" sz="1250" spc="-1" strike="noStrike">
                <a:solidFill>
                  <a:srgbClr val="000000"/>
                </a:solidFill>
                <a:latin typeface="Arial"/>
              </a:rPr>
              <a:t>Fourth Outline Level</a:t>
            </a:r>
            <a:endParaRPr b="0" lang="en-ID" sz="125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D" sz="1250" spc="-1" strike="noStrike">
                <a:solidFill>
                  <a:srgbClr val="000000"/>
                </a:solidFill>
                <a:latin typeface="Arial"/>
              </a:rPr>
              <a:t>Fifth Outline Level</a:t>
            </a:r>
            <a:endParaRPr b="0" lang="en-ID" sz="125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D" sz="1250" spc="-1" strike="noStrike">
                <a:solidFill>
                  <a:srgbClr val="000000"/>
                </a:solidFill>
                <a:latin typeface="Arial"/>
              </a:rPr>
              <a:t>Sixth Outline Level</a:t>
            </a:r>
            <a:endParaRPr b="0" lang="en-ID" sz="125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D" sz="1250" spc="-1" strike="noStrike">
                <a:solidFill>
                  <a:srgbClr val="000000"/>
                </a:solidFill>
                <a:latin typeface="Arial"/>
              </a:rPr>
              <a:t>Seventh Outline Level</a:t>
            </a:r>
            <a:endParaRPr b="0" lang="en-ID" sz="1250" spc="-1" strike="noStrike">
              <a:solidFill>
                <a:srgbClr val="000000"/>
              </a:solidFill>
              <a:latin typeface="Arial"/>
            </a:endParaRPr>
          </a:p>
        </p:txBody>
      </p:sp>
      <p:sp>
        <p:nvSpPr>
          <p:cNvPr id="378" name="PlaceHolder 2"/>
          <p:cNvSpPr>
            <a:spLocks noGrp="1"/>
          </p:cNvSpPr>
          <p:nvPr>
            <p:ph type="title"/>
          </p:nvPr>
        </p:nvSpPr>
        <p:spPr>
          <a:xfrm>
            <a:off x="713880" y="444960"/>
            <a:ext cx="6788880" cy="572400"/>
          </a:xfrm>
          <a:prstGeom prst="rect">
            <a:avLst/>
          </a:prstGeom>
          <a:noFill/>
          <a:ln w="0">
            <a:noFill/>
          </a:ln>
        </p:spPr>
        <p:txBody>
          <a:bodyPr tIns="91440" bIns="91440" anchor="t">
            <a:noAutofit/>
          </a:bodyPr>
          <a:p>
            <a:pPr indent="0">
              <a:buNone/>
            </a:pPr>
            <a:r>
              <a:rPr b="0" lang="en-ID" sz="2400" spc="-1" strike="noStrike">
                <a:solidFill>
                  <a:srgbClr val="000000"/>
                </a:solidFill>
                <a:latin typeface="Arial"/>
              </a:rPr>
              <a:t>Click to edit the title text format</a:t>
            </a:r>
            <a:endParaRPr b="0" lang="en-ID" sz="2400" spc="-1" strike="noStrike">
              <a:solidFill>
                <a:srgbClr val="000000"/>
              </a:solidFill>
              <a:latin typeface="Arial"/>
            </a:endParaRPr>
          </a:p>
        </p:txBody>
      </p:sp>
      <p:grpSp>
        <p:nvGrpSpPr>
          <p:cNvPr id="379" name="Google Shape;369;p34"/>
          <p:cNvGrpSpPr/>
          <p:nvPr/>
        </p:nvGrpSpPr>
        <p:grpSpPr>
          <a:xfrm>
            <a:off x="-2903040" y="360"/>
            <a:ext cx="12046680" cy="7826040"/>
            <a:chOff x="-2903040" y="360"/>
            <a:chExt cx="12046680" cy="7826040"/>
          </a:xfrm>
        </p:grpSpPr>
        <p:sp>
          <p:nvSpPr>
            <p:cNvPr id="380" name="Google Shape;370;p34"/>
            <p:cNvSpPr/>
            <p:nvPr/>
          </p:nvSpPr>
          <p:spPr>
            <a:xfrm rot="10800000">
              <a:off x="360" y="0"/>
              <a:ext cx="1860120" cy="1271160"/>
            </a:xfrm>
            <a:custGeom>
              <a:avLst/>
              <a:gdLst>
                <a:gd name="textAreaLeft" fmla="*/ 0 w 1860120"/>
                <a:gd name="textAreaRight" fmla="*/ 1860480 w 1860120"/>
                <a:gd name="textAreaTop" fmla="*/ 0 h 1271160"/>
                <a:gd name="textAreaBottom" fmla="*/ 1271520 h 1271160"/>
              </a:gdLst>
              <a:ahLst/>
              <a:rect l="textAreaLeft" t="textAreaTop" r="textAreaRight" b="textAreaBottom"/>
              <a:pathLst>
                <a:path w="74414" h="50863">
                  <a:moveTo>
                    <a:pt x="74414" y="1"/>
                  </a:moveTo>
                  <a:cubicBezTo>
                    <a:pt x="60793" y="2474"/>
                    <a:pt x="62458" y="21209"/>
                    <a:pt x="51638" y="31541"/>
                  </a:cubicBezTo>
                  <a:cubicBezTo>
                    <a:pt x="46844" y="36117"/>
                    <a:pt x="42403" y="37136"/>
                    <a:pt x="37698" y="37136"/>
                  </a:cubicBezTo>
                  <a:cubicBezTo>
                    <a:pt x="33921" y="37136"/>
                    <a:pt x="29973" y="36479"/>
                    <a:pt x="25538" y="36479"/>
                  </a:cubicBezTo>
                  <a:cubicBezTo>
                    <a:pt x="21627" y="36479"/>
                    <a:pt x="17336" y="36990"/>
                    <a:pt x="12447" y="38913"/>
                  </a:cubicBezTo>
                  <a:cubicBezTo>
                    <a:pt x="5725" y="41560"/>
                    <a:pt x="1648" y="45953"/>
                    <a:pt x="0" y="50862"/>
                  </a:cubicBezTo>
                  <a:lnTo>
                    <a:pt x="74414" y="50862"/>
                  </a:lnTo>
                  <a:lnTo>
                    <a:pt x="74414" y="1"/>
                  </a:ln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381" name="Google Shape;371;p34"/>
            <p:cNvSpPr/>
            <p:nvPr/>
          </p:nvSpPr>
          <p:spPr>
            <a:xfrm>
              <a:off x="0" y="4272480"/>
              <a:ext cx="9143640" cy="860400"/>
            </a:xfrm>
            <a:custGeom>
              <a:avLst/>
              <a:gdLst>
                <a:gd name="textAreaLeft" fmla="*/ 0 w 9143640"/>
                <a:gd name="textAreaRight" fmla="*/ 9144000 w 9143640"/>
                <a:gd name="textAreaTop" fmla="*/ 0 h 860400"/>
                <a:gd name="textAreaBottom" fmla="*/ 860760 h 860400"/>
              </a:gdLst>
              <a:ahLst/>
              <a:rect l="textAreaLeft" t="textAreaTop" r="textAreaRight" b="textAreaBottom"/>
              <a:pathLst>
                <a:path w="69963" h="11820">
                  <a:moveTo>
                    <a:pt x="1" y="0"/>
                  </a:moveTo>
                  <a:lnTo>
                    <a:pt x="1" y="11820"/>
                  </a:lnTo>
                  <a:lnTo>
                    <a:pt x="69962" y="11820"/>
                  </a:lnTo>
                  <a:lnTo>
                    <a:pt x="69962" y="0"/>
                  </a:ln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382" name="Google Shape;372;p34"/>
            <p:cNvSpPr/>
            <p:nvPr/>
          </p:nvSpPr>
          <p:spPr>
            <a:xfrm rot="3600600">
              <a:off x="-2291040" y="3869640"/>
              <a:ext cx="3344400" cy="3344400"/>
            </a:xfrm>
            <a:prstGeom prst="blockArc">
              <a:avLst>
                <a:gd name="adj1" fmla="val 10800000"/>
                <a:gd name="adj2" fmla="val 1513511"/>
                <a:gd name="adj3" fmla="val 19164"/>
              </a:avLst>
            </a:pr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383" name="Google Shape;373;p34"/>
          <p:cNvSpPr/>
          <p:nvPr/>
        </p:nvSpPr>
        <p:spPr>
          <a:xfrm>
            <a:off x="6057000" y="2982960"/>
            <a:ext cx="3160440" cy="2160000"/>
          </a:xfrm>
          <a:custGeom>
            <a:avLst/>
            <a:gdLst>
              <a:gd name="textAreaLeft" fmla="*/ 0 w 3160440"/>
              <a:gd name="textAreaRight" fmla="*/ 3160800 w 3160440"/>
              <a:gd name="textAreaTop" fmla="*/ 0 h 2160000"/>
              <a:gd name="textAreaBottom" fmla="*/ 2160360 h 2160000"/>
            </a:gdLst>
            <a:ahLst/>
            <a:rect l="textAreaLeft" t="textAreaTop" r="textAreaRight" b="textAreaBottom"/>
            <a:pathLst>
              <a:path w="74414" h="50863">
                <a:moveTo>
                  <a:pt x="74414" y="1"/>
                </a:moveTo>
                <a:cubicBezTo>
                  <a:pt x="60793" y="2474"/>
                  <a:pt x="62458" y="21209"/>
                  <a:pt x="51638" y="31541"/>
                </a:cubicBezTo>
                <a:cubicBezTo>
                  <a:pt x="46844" y="36117"/>
                  <a:pt x="42403" y="37136"/>
                  <a:pt x="37698" y="37136"/>
                </a:cubicBezTo>
                <a:cubicBezTo>
                  <a:pt x="33921" y="37136"/>
                  <a:pt x="29973" y="36479"/>
                  <a:pt x="25538" y="36479"/>
                </a:cubicBezTo>
                <a:cubicBezTo>
                  <a:pt x="21627" y="36479"/>
                  <a:pt x="17336" y="36990"/>
                  <a:pt x="12447" y="38913"/>
                </a:cubicBezTo>
                <a:cubicBezTo>
                  <a:pt x="5725" y="41560"/>
                  <a:pt x="1648" y="45953"/>
                  <a:pt x="0" y="50862"/>
                </a:cubicBezTo>
                <a:lnTo>
                  <a:pt x="74414" y="50862"/>
                </a:lnTo>
                <a:lnTo>
                  <a:pt x="74414" y="1"/>
                </a:ln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Tree>
  </p:cSld>
  <p:clrMap bg1="lt1" bg2="lt2" tx1="dk1" tx2="dk2" accent1="accent1" accent2="accent2" accent3="accent3" accent4="accent4" accent5="accent5" accent6="accent6" hlink="hlink" folHlink="folHlink"/>
  <p:sldLayoutIdLst>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11.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97.xml"/>
</Relationships>
</file>

<file path=ppt/slides/_rels/slide1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09.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21.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21.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3.xml"/>
</Relationships>
</file>

<file path=ppt/slides/_rels/slide16.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45.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8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49.xml"/>
</Relationships>
</file>

<file path=ppt/slides/_rels/slide6.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6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7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731" name="PlaceHolder 1"/>
          <p:cNvSpPr>
            <a:spLocks noGrp="1"/>
          </p:cNvSpPr>
          <p:nvPr>
            <p:ph type="title"/>
          </p:nvPr>
        </p:nvSpPr>
        <p:spPr>
          <a:xfrm>
            <a:off x="1797840" y="591120"/>
            <a:ext cx="4398480" cy="2052360"/>
          </a:xfrm>
          <a:prstGeom prst="rect">
            <a:avLst/>
          </a:prstGeom>
          <a:noFill/>
          <a:ln w="0">
            <a:noFill/>
          </a:ln>
        </p:spPr>
        <p:txBody>
          <a:bodyPr tIns="91440" bIns="91440" anchor="ctr">
            <a:noAutofit/>
          </a:bodyPr>
          <a:p>
            <a:pPr indent="0">
              <a:lnSpc>
                <a:spcPct val="100000"/>
              </a:lnSpc>
              <a:buNone/>
              <a:tabLst>
                <a:tab algn="l" pos="0"/>
              </a:tabLst>
            </a:pPr>
            <a:r>
              <a:rPr b="0" lang="en" sz="4800" spc="-1" strike="noStrike">
                <a:solidFill>
                  <a:schemeClr val="accent4"/>
                </a:solidFill>
                <a:latin typeface="Black Han Sans"/>
                <a:ea typeface="Black Han Sans"/>
              </a:rPr>
              <a:t>Analisis Peluang Usaha</a:t>
            </a:r>
            <a:endParaRPr b="0" lang="en-ID" sz="4800" spc="-1" strike="noStrike">
              <a:solidFill>
                <a:srgbClr val="000000"/>
              </a:solidFill>
              <a:latin typeface="Arial"/>
            </a:endParaRPr>
          </a:p>
        </p:txBody>
      </p:sp>
      <p:grpSp>
        <p:nvGrpSpPr>
          <p:cNvPr id="732" name="Google Shape;583;p56"/>
          <p:cNvGrpSpPr/>
          <p:nvPr/>
        </p:nvGrpSpPr>
        <p:grpSpPr>
          <a:xfrm>
            <a:off x="0" y="1343520"/>
            <a:ext cx="9143640" cy="3789360"/>
            <a:chOff x="0" y="1343520"/>
            <a:chExt cx="9143640" cy="3789360"/>
          </a:xfrm>
        </p:grpSpPr>
        <p:sp>
          <p:nvSpPr>
            <p:cNvPr id="733" name="Google Shape;584;p56"/>
            <p:cNvSpPr/>
            <p:nvPr/>
          </p:nvSpPr>
          <p:spPr>
            <a:xfrm>
              <a:off x="0" y="4272480"/>
              <a:ext cx="9143640" cy="860400"/>
            </a:xfrm>
            <a:custGeom>
              <a:avLst/>
              <a:gdLst>
                <a:gd name="textAreaLeft" fmla="*/ 0 w 9143640"/>
                <a:gd name="textAreaRight" fmla="*/ 9144000 w 9143640"/>
                <a:gd name="textAreaTop" fmla="*/ 0 h 860400"/>
                <a:gd name="textAreaBottom" fmla="*/ 860760 h 860400"/>
              </a:gdLst>
              <a:ahLst/>
              <a:rect l="textAreaLeft" t="textAreaTop" r="textAreaRight" b="textAreaBottom"/>
              <a:pathLst>
                <a:path w="69963" h="11820">
                  <a:moveTo>
                    <a:pt x="1" y="0"/>
                  </a:moveTo>
                  <a:lnTo>
                    <a:pt x="1" y="11820"/>
                  </a:lnTo>
                  <a:lnTo>
                    <a:pt x="69962" y="11820"/>
                  </a:lnTo>
                  <a:lnTo>
                    <a:pt x="69962" y="0"/>
                  </a:ln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34" name="Google Shape;585;p56"/>
            <p:cNvSpPr/>
            <p:nvPr/>
          </p:nvSpPr>
          <p:spPr>
            <a:xfrm>
              <a:off x="5283360" y="2616480"/>
              <a:ext cx="676800" cy="381240"/>
            </a:xfrm>
            <a:custGeom>
              <a:avLst/>
              <a:gdLst>
                <a:gd name="textAreaLeft" fmla="*/ 0 w 676800"/>
                <a:gd name="textAreaRight" fmla="*/ 677160 w 676800"/>
                <a:gd name="textAreaTop" fmla="*/ 0 h 381240"/>
                <a:gd name="textAreaBottom" fmla="*/ 381600 h 381240"/>
              </a:gdLst>
              <a:ahLst/>
              <a:rect l="textAreaLeft" t="textAreaTop" r="textAreaRight" b="textAreaBottom"/>
              <a:pathLst>
                <a:path w="9302" h="5239">
                  <a:moveTo>
                    <a:pt x="4378" y="1"/>
                  </a:moveTo>
                  <a:cubicBezTo>
                    <a:pt x="4276" y="1"/>
                    <a:pt x="4182" y="15"/>
                    <a:pt x="4099" y="47"/>
                  </a:cubicBezTo>
                  <a:cubicBezTo>
                    <a:pt x="3967" y="445"/>
                    <a:pt x="4066" y="547"/>
                    <a:pt x="4430" y="894"/>
                  </a:cubicBezTo>
                  <a:cubicBezTo>
                    <a:pt x="4525" y="989"/>
                    <a:pt x="4810" y="1159"/>
                    <a:pt x="4875" y="1275"/>
                  </a:cubicBezTo>
                  <a:cubicBezTo>
                    <a:pt x="4964" y="1435"/>
                    <a:pt x="4964" y="1435"/>
                    <a:pt x="4875" y="1537"/>
                  </a:cubicBezTo>
                  <a:cubicBezTo>
                    <a:pt x="4810" y="1608"/>
                    <a:pt x="4474" y="1718"/>
                    <a:pt x="4379" y="1728"/>
                  </a:cubicBezTo>
                  <a:cubicBezTo>
                    <a:pt x="4274" y="1736"/>
                    <a:pt x="4176" y="1740"/>
                    <a:pt x="4084" y="1740"/>
                  </a:cubicBezTo>
                  <a:cubicBezTo>
                    <a:pt x="3406" y="1740"/>
                    <a:pt x="3020" y="1537"/>
                    <a:pt x="2613" y="1363"/>
                  </a:cubicBezTo>
                  <a:cubicBezTo>
                    <a:pt x="2255" y="1211"/>
                    <a:pt x="2004" y="1109"/>
                    <a:pt x="1663" y="925"/>
                  </a:cubicBezTo>
                  <a:cubicBezTo>
                    <a:pt x="1415" y="792"/>
                    <a:pt x="736" y="500"/>
                    <a:pt x="353" y="500"/>
                  </a:cubicBezTo>
                  <a:cubicBezTo>
                    <a:pt x="207" y="500"/>
                    <a:pt x="105" y="542"/>
                    <a:pt x="85" y="652"/>
                  </a:cubicBezTo>
                  <a:cubicBezTo>
                    <a:pt x="0" y="1357"/>
                    <a:pt x="939" y="2139"/>
                    <a:pt x="1552" y="2494"/>
                  </a:cubicBezTo>
                  <a:cubicBezTo>
                    <a:pt x="2164" y="2847"/>
                    <a:pt x="2899" y="2881"/>
                    <a:pt x="3593" y="3017"/>
                  </a:cubicBezTo>
                  <a:cubicBezTo>
                    <a:pt x="4005" y="3099"/>
                    <a:pt x="4410" y="3245"/>
                    <a:pt x="4845" y="3405"/>
                  </a:cubicBezTo>
                  <a:cubicBezTo>
                    <a:pt x="5283" y="3568"/>
                    <a:pt x="5634" y="3861"/>
                    <a:pt x="5814" y="4290"/>
                  </a:cubicBezTo>
                  <a:cubicBezTo>
                    <a:pt x="5947" y="4603"/>
                    <a:pt x="6145" y="4871"/>
                    <a:pt x="6410" y="5082"/>
                  </a:cubicBezTo>
                  <a:cubicBezTo>
                    <a:pt x="6561" y="5205"/>
                    <a:pt x="6755" y="5239"/>
                    <a:pt x="6952" y="5239"/>
                  </a:cubicBezTo>
                  <a:cubicBezTo>
                    <a:pt x="7056" y="5239"/>
                    <a:pt x="7162" y="5229"/>
                    <a:pt x="7263" y="5218"/>
                  </a:cubicBezTo>
                  <a:cubicBezTo>
                    <a:pt x="7659" y="5178"/>
                    <a:pt x="8050" y="5137"/>
                    <a:pt x="8444" y="5096"/>
                  </a:cubicBezTo>
                  <a:lnTo>
                    <a:pt x="9016" y="4980"/>
                  </a:lnTo>
                  <a:cubicBezTo>
                    <a:pt x="9022" y="4982"/>
                    <a:pt x="9028" y="4983"/>
                    <a:pt x="9034" y="4983"/>
                  </a:cubicBezTo>
                  <a:cubicBezTo>
                    <a:pt x="9156" y="4983"/>
                    <a:pt x="9167" y="4562"/>
                    <a:pt x="9190" y="4426"/>
                  </a:cubicBezTo>
                  <a:cubicBezTo>
                    <a:pt x="9301" y="3796"/>
                    <a:pt x="9039" y="3208"/>
                    <a:pt x="8601" y="2367"/>
                  </a:cubicBezTo>
                  <a:cubicBezTo>
                    <a:pt x="8523" y="2214"/>
                    <a:pt x="8393" y="2065"/>
                    <a:pt x="8169" y="1864"/>
                  </a:cubicBezTo>
                  <a:cubicBezTo>
                    <a:pt x="7842" y="1578"/>
                    <a:pt x="7505" y="1456"/>
                    <a:pt x="7304" y="1363"/>
                  </a:cubicBezTo>
                  <a:cubicBezTo>
                    <a:pt x="6801" y="1139"/>
                    <a:pt x="6461" y="938"/>
                    <a:pt x="6230" y="775"/>
                  </a:cubicBezTo>
                  <a:cubicBezTo>
                    <a:pt x="5815" y="479"/>
                    <a:pt x="4965" y="1"/>
                    <a:pt x="4378" y="1"/>
                  </a:cubicBezTo>
                  <a:close/>
                </a:path>
              </a:pathLst>
            </a:custGeom>
            <a:solidFill>
              <a:srgbClr val="c7766d"/>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35" name="Google Shape;586;p56"/>
            <p:cNvSpPr/>
            <p:nvPr/>
          </p:nvSpPr>
          <p:spPr>
            <a:xfrm>
              <a:off x="5609520" y="2831400"/>
              <a:ext cx="3330360" cy="1519920"/>
            </a:xfrm>
            <a:custGeom>
              <a:avLst/>
              <a:gdLst>
                <a:gd name="textAreaLeft" fmla="*/ 0 w 3330360"/>
                <a:gd name="textAreaRight" fmla="*/ 3330720 w 3330360"/>
                <a:gd name="textAreaTop" fmla="*/ 0 h 1519920"/>
                <a:gd name="textAreaBottom" fmla="*/ 1520280 h 1519920"/>
              </a:gdLst>
              <a:ahLst/>
              <a:rect l="textAreaLeft" t="textAreaTop" r="textAreaRight" b="textAreaBottom"/>
              <a:pathLst>
                <a:path w="45745" h="20880">
                  <a:moveTo>
                    <a:pt x="30796" y="0"/>
                  </a:moveTo>
                  <a:cubicBezTo>
                    <a:pt x="28260" y="0"/>
                    <a:pt x="25705" y="739"/>
                    <a:pt x="23476" y="1977"/>
                  </a:cubicBezTo>
                  <a:cubicBezTo>
                    <a:pt x="20213" y="3791"/>
                    <a:pt x="17594" y="6594"/>
                    <a:pt x="15471" y="9667"/>
                  </a:cubicBezTo>
                  <a:cubicBezTo>
                    <a:pt x="14620" y="10893"/>
                    <a:pt x="13585" y="12321"/>
                    <a:pt x="12092" y="12321"/>
                  </a:cubicBezTo>
                  <a:cubicBezTo>
                    <a:pt x="12085" y="12321"/>
                    <a:pt x="12078" y="12321"/>
                    <a:pt x="12071" y="12321"/>
                  </a:cubicBezTo>
                  <a:cubicBezTo>
                    <a:pt x="11374" y="12317"/>
                    <a:pt x="10711" y="11974"/>
                    <a:pt x="10176" y="11520"/>
                  </a:cubicBezTo>
                  <a:cubicBezTo>
                    <a:pt x="7172" y="8976"/>
                    <a:pt x="8006" y="3791"/>
                    <a:pt x="4934" y="1327"/>
                  </a:cubicBezTo>
                  <a:cubicBezTo>
                    <a:pt x="4798" y="1273"/>
                    <a:pt x="4524" y="1253"/>
                    <a:pt x="4181" y="1253"/>
                  </a:cubicBezTo>
                  <a:cubicBezTo>
                    <a:pt x="3485" y="1253"/>
                    <a:pt x="2505" y="1336"/>
                    <a:pt x="1811" y="1389"/>
                  </a:cubicBezTo>
                  <a:cubicBezTo>
                    <a:pt x="1528" y="1412"/>
                    <a:pt x="1082" y="1436"/>
                    <a:pt x="953" y="1688"/>
                  </a:cubicBezTo>
                  <a:cubicBezTo>
                    <a:pt x="55" y="4808"/>
                    <a:pt x="0" y="8136"/>
                    <a:pt x="517" y="11341"/>
                  </a:cubicBezTo>
                  <a:cubicBezTo>
                    <a:pt x="1059" y="14709"/>
                    <a:pt x="2494" y="18291"/>
                    <a:pt x="5559" y="19788"/>
                  </a:cubicBezTo>
                  <a:cubicBezTo>
                    <a:pt x="7334" y="20655"/>
                    <a:pt x="9987" y="20879"/>
                    <a:pt x="11604" y="20879"/>
                  </a:cubicBezTo>
                  <a:cubicBezTo>
                    <a:pt x="11689" y="20879"/>
                    <a:pt x="11771" y="20878"/>
                    <a:pt x="11850" y="20877"/>
                  </a:cubicBezTo>
                  <a:cubicBezTo>
                    <a:pt x="13701" y="20850"/>
                    <a:pt x="15300" y="20680"/>
                    <a:pt x="16927" y="19792"/>
                  </a:cubicBezTo>
                  <a:lnTo>
                    <a:pt x="45512" y="19792"/>
                  </a:lnTo>
                  <a:cubicBezTo>
                    <a:pt x="45744" y="16189"/>
                    <a:pt x="45002" y="10888"/>
                    <a:pt x="43356" y="7673"/>
                  </a:cubicBezTo>
                  <a:cubicBezTo>
                    <a:pt x="41712" y="4457"/>
                    <a:pt x="37735" y="1545"/>
                    <a:pt x="34278" y="501"/>
                  </a:cubicBezTo>
                  <a:cubicBezTo>
                    <a:pt x="33145" y="159"/>
                    <a:pt x="31973" y="0"/>
                    <a:pt x="3079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36" name="Google Shape;587;p56"/>
            <p:cNvSpPr/>
            <p:nvPr/>
          </p:nvSpPr>
          <p:spPr>
            <a:xfrm>
              <a:off x="8318160" y="3719160"/>
              <a:ext cx="50040" cy="558000"/>
            </a:xfrm>
            <a:custGeom>
              <a:avLst/>
              <a:gdLst>
                <a:gd name="textAreaLeft" fmla="*/ 0 w 50040"/>
                <a:gd name="textAreaRight" fmla="*/ 50400 w 50040"/>
                <a:gd name="textAreaTop" fmla="*/ 0 h 558000"/>
                <a:gd name="textAreaBottom" fmla="*/ 558360 h 558000"/>
              </a:gdLst>
              <a:ahLst/>
              <a:rect l="textAreaLeft" t="textAreaTop" r="textAreaRight" b="textAreaBottom"/>
              <a:pathLst>
                <a:path w="692" h="7667">
                  <a:moveTo>
                    <a:pt x="50" y="1"/>
                  </a:moveTo>
                  <a:cubicBezTo>
                    <a:pt x="32" y="1"/>
                    <a:pt x="12" y="17"/>
                    <a:pt x="18" y="41"/>
                  </a:cubicBezTo>
                  <a:cubicBezTo>
                    <a:pt x="287" y="1307"/>
                    <a:pt x="420" y="2610"/>
                    <a:pt x="376" y="3899"/>
                  </a:cubicBezTo>
                  <a:cubicBezTo>
                    <a:pt x="335" y="5121"/>
                    <a:pt x="1" y="6383"/>
                    <a:pt x="86" y="7598"/>
                  </a:cubicBezTo>
                  <a:cubicBezTo>
                    <a:pt x="90" y="7641"/>
                    <a:pt x="125" y="7667"/>
                    <a:pt x="161" y="7667"/>
                  </a:cubicBezTo>
                  <a:cubicBezTo>
                    <a:pt x="189" y="7667"/>
                    <a:pt x="217" y="7651"/>
                    <a:pt x="229" y="7614"/>
                  </a:cubicBezTo>
                  <a:cubicBezTo>
                    <a:pt x="607" y="6444"/>
                    <a:pt x="651" y="5019"/>
                    <a:pt x="671" y="3791"/>
                  </a:cubicBezTo>
                  <a:cubicBezTo>
                    <a:pt x="692" y="2487"/>
                    <a:pt x="478" y="1266"/>
                    <a:pt x="79" y="25"/>
                  </a:cubicBezTo>
                  <a:cubicBezTo>
                    <a:pt x="75" y="8"/>
                    <a:pt x="63" y="1"/>
                    <a:pt x="50" y="1"/>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37" name="Google Shape;588;p56"/>
            <p:cNvSpPr/>
            <p:nvPr/>
          </p:nvSpPr>
          <p:spPr>
            <a:xfrm>
              <a:off x="8631360" y="3630240"/>
              <a:ext cx="21960" cy="62640"/>
            </a:xfrm>
            <a:custGeom>
              <a:avLst/>
              <a:gdLst>
                <a:gd name="textAreaLeft" fmla="*/ 0 w 21960"/>
                <a:gd name="textAreaRight" fmla="*/ 22320 w 21960"/>
                <a:gd name="textAreaTop" fmla="*/ 0 h 62640"/>
                <a:gd name="textAreaBottom" fmla="*/ 63000 h 62640"/>
              </a:gdLst>
              <a:ahLst/>
              <a:rect l="textAreaLeft" t="textAreaTop" r="textAreaRight" b="textAreaBottom"/>
              <a:pathLst>
                <a:path w="307" h="865">
                  <a:moveTo>
                    <a:pt x="154" y="1"/>
                  </a:moveTo>
                  <a:cubicBezTo>
                    <a:pt x="120" y="1"/>
                    <a:pt x="85" y="24"/>
                    <a:pt x="82" y="70"/>
                  </a:cubicBezTo>
                  <a:cubicBezTo>
                    <a:pt x="59" y="312"/>
                    <a:pt x="1" y="570"/>
                    <a:pt x="79" y="808"/>
                  </a:cubicBezTo>
                  <a:cubicBezTo>
                    <a:pt x="91" y="846"/>
                    <a:pt x="122" y="865"/>
                    <a:pt x="154" y="865"/>
                  </a:cubicBezTo>
                  <a:cubicBezTo>
                    <a:pt x="185" y="865"/>
                    <a:pt x="217" y="846"/>
                    <a:pt x="228" y="808"/>
                  </a:cubicBezTo>
                  <a:cubicBezTo>
                    <a:pt x="307" y="570"/>
                    <a:pt x="249" y="312"/>
                    <a:pt x="225" y="70"/>
                  </a:cubicBezTo>
                  <a:cubicBezTo>
                    <a:pt x="222" y="24"/>
                    <a:pt x="188" y="1"/>
                    <a:pt x="154" y="1"/>
                  </a:cubicBezTo>
                  <a:close/>
                </a:path>
              </a:pathLst>
            </a:custGeom>
            <a:solidFill>
              <a:schemeClr val="accent4"/>
            </a:solidFill>
            <a:ln w="0">
              <a:noFill/>
            </a:ln>
          </p:spPr>
          <p:style>
            <a:lnRef idx="0"/>
            <a:fillRef idx="0"/>
            <a:effectRef idx="0"/>
            <a:fontRef idx="minor"/>
          </p:style>
          <p:txBody>
            <a:bodyPr tIns="63360" bIns="63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38" name="Google Shape;589;p56"/>
            <p:cNvSpPr/>
            <p:nvPr/>
          </p:nvSpPr>
          <p:spPr>
            <a:xfrm>
              <a:off x="8736120" y="3735360"/>
              <a:ext cx="12960" cy="44640"/>
            </a:xfrm>
            <a:custGeom>
              <a:avLst/>
              <a:gdLst>
                <a:gd name="textAreaLeft" fmla="*/ 0 w 12960"/>
                <a:gd name="textAreaRight" fmla="*/ 13320 w 12960"/>
                <a:gd name="textAreaTop" fmla="*/ 0 h 44640"/>
                <a:gd name="textAreaBottom" fmla="*/ 45000 h 44640"/>
              </a:gdLst>
              <a:ahLst/>
              <a:rect l="textAreaLeft" t="textAreaTop" r="textAreaRight" b="textAreaBottom"/>
              <a:pathLst>
                <a:path w="181" h="617">
                  <a:moveTo>
                    <a:pt x="91" y="1"/>
                  </a:moveTo>
                  <a:cubicBezTo>
                    <a:pt x="62" y="1"/>
                    <a:pt x="33" y="20"/>
                    <a:pt x="31" y="57"/>
                  </a:cubicBezTo>
                  <a:cubicBezTo>
                    <a:pt x="28" y="146"/>
                    <a:pt x="25" y="235"/>
                    <a:pt x="21" y="326"/>
                  </a:cubicBezTo>
                  <a:cubicBezTo>
                    <a:pt x="17" y="404"/>
                    <a:pt x="0" y="493"/>
                    <a:pt x="28" y="571"/>
                  </a:cubicBezTo>
                  <a:cubicBezTo>
                    <a:pt x="38" y="602"/>
                    <a:pt x="65" y="617"/>
                    <a:pt x="91" y="617"/>
                  </a:cubicBezTo>
                  <a:cubicBezTo>
                    <a:pt x="117" y="617"/>
                    <a:pt x="144" y="602"/>
                    <a:pt x="154" y="571"/>
                  </a:cubicBezTo>
                  <a:cubicBezTo>
                    <a:pt x="181" y="493"/>
                    <a:pt x="164" y="404"/>
                    <a:pt x="160" y="326"/>
                  </a:cubicBezTo>
                  <a:cubicBezTo>
                    <a:pt x="157" y="235"/>
                    <a:pt x="154" y="146"/>
                    <a:pt x="151" y="57"/>
                  </a:cubicBezTo>
                  <a:cubicBezTo>
                    <a:pt x="149" y="20"/>
                    <a:pt x="120" y="1"/>
                    <a:pt x="91" y="1"/>
                  </a:cubicBezTo>
                  <a:close/>
                </a:path>
              </a:pathLst>
            </a:custGeom>
            <a:solidFill>
              <a:schemeClr val="accent4"/>
            </a:solidFill>
            <a:ln w="0">
              <a:noFill/>
            </a:ln>
          </p:spPr>
          <p:style>
            <a:lnRef idx="0"/>
            <a:fillRef idx="0"/>
            <a:effectRef idx="0"/>
            <a:fontRef idx="minor"/>
          </p:style>
          <p:txBody>
            <a:bodyPr tIns="45360" bIns="45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39" name="Google Shape;590;p56"/>
            <p:cNvSpPr/>
            <p:nvPr/>
          </p:nvSpPr>
          <p:spPr>
            <a:xfrm>
              <a:off x="7719840" y="3462840"/>
              <a:ext cx="15840" cy="60480"/>
            </a:xfrm>
            <a:custGeom>
              <a:avLst/>
              <a:gdLst>
                <a:gd name="textAreaLeft" fmla="*/ 0 w 15840"/>
                <a:gd name="textAreaRight" fmla="*/ 16200 w 15840"/>
                <a:gd name="textAreaTop" fmla="*/ 0 h 60480"/>
                <a:gd name="textAreaBottom" fmla="*/ 60840 h 60480"/>
              </a:gdLst>
              <a:ahLst/>
              <a:rect l="textAreaLeft" t="textAreaTop" r="textAreaRight" b="textAreaBottom"/>
              <a:pathLst>
                <a:path w="222" h="838">
                  <a:moveTo>
                    <a:pt x="112" y="0"/>
                  </a:moveTo>
                  <a:cubicBezTo>
                    <a:pt x="84" y="0"/>
                    <a:pt x="55" y="19"/>
                    <a:pt x="51" y="57"/>
                  </a:cubicBezTo>
                  <a:cubicBezTo>
                    <a:pt x="48" y="196"/>
                    <a:pt x="41" y="332"/>
                    <a:pt x="34" y="472"/>
                  </a:cubicBezTo>
                  <a:cubicBezTo>
                    <a:pt x="28" y="588"/>
                    <a:pt x="1" y="699"/>
                    <a:pt x="55" y="805"/>
                  </a:cubicBezTo>
                  <a:cubicBezTo>
                    <a:pt x="67" y="827"/>
                    <a:pt x="90" y="838"/>
                    <a:pt x="112" y="838"/>
                  </a:cubicBezTo>
                  <a:cubicBezTo>
                    <a:pt x="135" y="838"/>
                    <a:pt x="157" y="827"/>
                    <a:pt x="167" y="805"/>
                  </a:cubicBezTo>
                  <a:cubicBezTo>
                    <a:pt x="222" y="699"/>
                    <a:pt x="197" y="588"/>
                    <a:pt x="191" y="472"/>
                  </a:cubicBezTo>
                  <a:cubicBezTo>
                    <a:pt x="184" y="332"/>
                    <a:pt x="177" y="196"/>
                    <a:pt x="170" y="57"/>
                  </a:cubicBezTo>
                  <a:cubicBezTo>
                    <a:pt x="169" y="19"/>
                    <a:pt x="141" y="0"/>
                    <a:pt x="112" y="0"/>
                  </a:cubicBezTo>
                  <a:close/>
                </a:path>
              </a:pathLst>
            </a:custGeom>
            <a:solidFill>
              <a:schemeClr val="accent4"/>
            </a:solidFill>
            <a:ln w="0">
              <a:noFill/>
            </a:ln>
          </p:spPr>
          <p:style>
            <a:lnRef idx="0"/>
            <a:fillRef idx="0"/>
            <a:effectRef idx="0"/>
            <a:fontRef idx="minor"/>
          </p:style>
          <p:txBody>
            <a:bodyPr tIns="61200" bIns="61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40" name="Google Shape;591;p56"/>
            <p:cNvSpPr/>
            <p:nvPr/>
          </p:nvSpPr>
          <p:spPr>
            <a:xfrm>
              <a:off x="7775280" y="3392640"/>
              <a:ext cx="25560" cy="58320"/>
            </a:xfrm>
            <a:custGeom>
              <a:avLst/>
              <a:gdLst>
                <a:gd name="textAreaLeft" fmla="*/ 0 w 25560"/>
                <a:gd name="textAreaRight" fmla="*/ 25920 w 25560"/>
                <a:gd name="textAreaTop" fmla="*/ 0 h 58320"/>
                <a:gd name="textAreaBottom" fmla="*/ 58680 h 58320"/>
              </a:gdLst>
              <a:ahLst/>
              <a:rect l="textAreaLeft" t="textAreaTop" r="textAreaRight" b="textAreaBottom"/>
              <a:pathLst>
                <a:path w="358" h="804">
                  <a:moveTo>
                    <a:pt x="180" y="1"/>
                  </a:moveTo>
                  <a:cubicBezTo>
                    <a:pt x="141" y="1"/>
                    <a:pt x="102" y="28"/>
                    <a:pt x="96" y="83"/>
                  </a:cubicBezTo>
                  <a:cubicBezTo>
                    <a:pt x="68" y="280"/>
                    <a:pt x="0" y="529"/>
                    <a:pt x="65" y="719"/>
                  </a:cubicBezTo>
                  <a:cubicBezTo>
                    <a:pt x="83" y="775"/>
                    <a:pt x="131" y="803"/>
                    <a:pt x="179" y="803"/>
                  </a:cubicBezTo>
                  <a:cubicBezTo>
                    <a:pt x="226" y="803"/>
                    <a:pt x="274" y="775"/>
                    <a:pt x="293" y="719"/>
                  </a:cubicBezTo>
                  <a:cubicBezTo>
                    <a:pt x="357" y="529"/>
                    <a:pt x="289" y="277"/>
                    <a:pt x="266" y="83"/>
                  </a:cubicBezTo>
                  <a:cubicBezTo>
                    <a:pt x="259" y="28"/>
                    <a:pt x="219" y="1"/>
                    <a:pt x="180" y="1"/>
                  </a:cubicBezTo>
                  <a:close/>
                </a:path>
              </a:pathLst>
            </a:custGeom>
            <a:solidFill>
              <a:schemeClr val="accent4"/>
            </a:solidFill>
            <a:ln w="0">
              <a:noFill/>
            </a:ln>
          </p:spPr>
          <p:style>
            <a:lnRef idx="0"/>
            <a:fillRef idx="0"/>
            <a:effectRef idx="0"/>
            <a:fontRef idx="minor"/>
          </p:style>
          <p:txBody>
            <a:bodyPr tIns="59040" bIns="59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41" name="Google Shape;592;p56"/>
            <p:cNvSpPr/>
            <p:nvPr/>
          </p:nvSpPr>
          <p:spPr>
            <a:xfrm>
              <a:off x="7795080" y="3633840"/>
              <a:ext cx="18000" cy="64080"/>
            </a:xfrm>
            <a:custGeom>
              <a:avLst/>
              <a:gdLst>
                <a:gd name="textAreaLeft" fmla="*/ 0 w 18000"/>
                <a:gd name="textAreaRight" fmla="*/ 18360 w 18000"/>
                <a:gd name="textAreaTop" fmla="*/ 0 h 64080"/>
                <a:gd name="textAreaBottom" fmla="*/ 64440 h 64080"/>
              </a:gdLst>
              <a:ahLst/>
              <a:rect l="textAreaLeft" t="textAreaTop" r="textAreaRight" b="textAreaBottom"/>
              <a:pathLst>
                <a:path w="250" h="883">
                  <a:moveTo>
                    <a:pt x="125" y="1"/>
                  </a:moveTo>
                  <a:cubicBezTo>
                    <a:pt x="88" y="1"/>
                    <a:pt x="50" y="25"/>
                    <a:pt x="45" y="75"/>
                  </a:cubicBezTo>
                  <a:cubicBezTo>
                    <a:pt x="28" y="326"/>
                    <a:pt x="0" y="565"/>
                    <a:pt x="35" y="816"/>
                  </a:cubicBezTo>
                  <a:cubicBezTo>
                    <a:pt x="42" y="860"/>
                    <a:pt x="83" y="882"/>
                    <a:pt x="125" y="882"/>
                  </a:cubicBezTo>
                  <a:cubicBezTo>
                    <a:pt x="166" y="882"/>
                    <a:pt x="207" y="860"/>
                    <a:pt x="212" y="816"/>
                  </a:cubicBezTo>
                  <a:cubicBezTo>
                    <a:pt x="249" y="565"/>
                    <a:pt x="222" y="326"/>
                    <a:pt x="205" y="75"/>
                  </a:cubicBezTo>
                  <a:cubicBezTo>
                    <a:pt x="200" y="25"/>
                    <a:pt x="162" y="1"/>
                    <a:pt x="125" y="1"/>
                  </a:cubicBezTo>
                  <a:close/>
                </a:path>
              </a:pathLst>
            </a:custGeom>
            <a:solidFill>
              <a:schemeClr val="accent4"/>
            </a:solidFill>
            <a:ln w="0">
              <a:noFill/>
            </a:ln>
          </p:spPr>
          <p:style>
            <a:lnRef idx="0"/>
            <a:fillRef idx="0"/>
            <a:effectRef idx="0"/>
            <a:fontRef idx="minor"/>
          </p:style>
          <p:txBody>
            <a:bodyPr tIns="64800" bIns="64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42" name="Google Shape;593;p56"/>
            <p:cNvSpPr/>
            <p:nvPr/>
          </p:nvSpPr>
          <p:spPr>
            <a:xfrm>
              <a:off x="7989120" y="3588840"/>
              <a:ext cx="25560" cy="68040"/>
            </a:xfrm>
            <a:custGeom>
              <a:avLst/>
              <a:gdLst>
                <a:gd name="textAreaLeft" fmla="*/ 0 w 25560"/>
                <a:gd name="textAreaRight" fmla="*/ 25920 w 25560"/>
                <a:gd name="textAreaTop" fmla="*/ 0 h 68040"/>
                <a:gd name="textAreaBottom" fmla="*/ 68400 h 68040"/>
              </a:gdLst>
              <a:ahLst/>
              <a:rect l="textAreaLeft" t="textAreaTop" r="textAreaRight" b="textAreaBottom"/>
              <a:pathLst>
                <a:path w="354" h="939">
                  <a:moveTo>
                    <a:pt x="103" y="0"/>
                  </a:moveTo>
                  <a:cubicBezTo>
                    <a:pt x="50" y="0"/>
                    <a:pt x="0" y="42"/>
                    <a:pt x="17" y="113"/>
                  </a:cubicBezTo>
                  <a:cubicBezTo>
                    <a:pt x="71" y="361"/>
                    <a:pt x="30" y="610"/>
                    <a:pt x="40" y="862"/>
                  </a:cubicBezTo>
                  <a:cubicBezTo>
                    <a:pt x="42" y="910"/>
                    <a:pt x="80" y="939"/>
                    <a:pt x="120" y="939"/>
                  </a:cubicBezTo>
                  <a:cubicBezTo>
                    <a:pt x="144" y="939"/>
                    <a:pt x="170" y="927"/>
                    <a:pt x="187" y="902"/>
                  </a:cubicBezTo>
                  <a:cubicBezTo>
                    <a:pt x="353" y="640"/>
                    <a:pt x="306" y="341"/>
                    <a:pt x="193" y="62"/>
                  </a:cubicBezTo>
                  <a:cubicBezTo>
                    <a:pt x="175" y="20"/>
                    <a:pt x="138" y="0"/>
                    <a:pt x="103" y="0"/>
                  </a:cubicBezTo>
                  <a:close/>
                </a:path>
              </a:pathLst>
            </a:custGeom>
            <a:solidFill>
              <a:schemeClr val="accent4"/>
            </a:solidFill>
            <a:ln w="0">
              <a:noFill/>
            </a:ln>
          </p:spPr>
          <p:style>
            <a:lnRef idx="0"/>
            <a:fillRef idx="0"/>
            <a:effectRef idx="0"/>
            <a:fontRef idx="minor"/>
          </p:style>
          <p:txBody>
            <a:bodyPr tIns="68400" bIns="68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43" name="Google Shape;594;p56"/>
            <p:cNvSpPr/>
            <p:nvPr/>
          </p:nvSpPr>
          <p:spPr>
            <a:xfrm>
              <a:off x="6847200" y="3559680"/>
              <a:ext cx="168480" cy="713880"/>
            </a:xfrm>
            <a:custGeom>
              <a:avLst/>
              <a:gdLst>
                <a:gd name="textAreaLeft" fmla="*/ 0 w 168480"/>
                <a:gd name="textAreaRight" fmla="*/ 168840 w 168480"/>
                <a:gd name="textAreaTop" fmla="*/ 0 h 713880"/>
                <a:gd name="textAreaBottom" fmla="*/ 714240 h 713880"/>
              </a:gdLst>
              <a:ahLst/>
              <a:rect l="textAreaLeft" t="textAreaTop" r="textAreaRight" b="textAreaBottom"/>
              <a:pathLst>
                <a:path w="2317" h="9810">
                  <a:moveTo>
                    <a:pt x="2286" y="1"/>
                  </a:moveTo>
                  <a:cubicBezTo>
                    <a:pt x="2276" y="1"/>
                    <a:pt x="2266" y="6"/>
                    <a:pt x="2262" y="18"/>
                  </a:cubicBezTo>
                  <a:cubicBezTo>
                    <a:pt x="1654" y="1611"/>
                    <a:pt x="1180" y="3258"/>
                    <a:pt x="786" y="4918"/>
                  </a:cubicBezTo>
                  <a:cubicBezTo>
                    <a:pt x="415" y="6496"/>
                    <a:pt x="68" y="8140"/>
                    <a:pt x="0" y="9766"/>
                  </a:cubicBezTo>
                  <a:cubicBezTo>
                    <a:pt x="0" y="9794"/>
                    <a:pt x="25" y="9810"/>
                    <a:pt x="49" y="9810"/>
                  </a:cubicBezTo>
                  <a:cubicBezTo>
                    <a:pt x="69" y="9810"/>
                    <a:pt x="88" y="9799"/>
                    <a:pt x="92" y="9776"/>
                  </a:cubicBezTo>
                  <a:cubicBezTo>
                    <a:pt x="450" y="8150"/>
                    <a:pt x="629" y="6490"/>
                    <a:pt x="1004" y="4863"/>
                  </a:cubicBezTo>
                  <a:cubicBezTo>
                    <a:pt x="1375" y="3237"/>
                    <a:pt x="1882" y="1645"/>
                    <a:pt x="2310" y="32"/>
                  </a:cubicBezTo>
                  <a:cubicBezTo>
                    <a:pt x="2316" y="13"/>
                    <a:pt x="2301" y="1"/>
                    <a:pt x="2286" y="1"/>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44" name="Google Shape;595;p56"/>
            <p:cNvSpPr/>
            <p:nvPr/>
          </p:nvSpPr>
          <p:spPr>
            <a:xfrm>
              <a:off x="5860800" y="3649320"/>
              <a:ext cx="20520" cy="64800"/>
            </a:xfrm>
            <a:custGeom>
              <a:avLst/>
              <a:gdLst>
                <a:gd name="textAreaLeft" fmla="*/ 0 w 20520"/>
                <a:gd name="textAreaRight" fmla="*/ 20880 w 20520"/>
                <a:gd name="textAreaTop" fmla="*/ 0 h 64800"/>
                <a:gd name="textAreaBottom" fmla="*/ 65160 h 64800"/>
              </a:gdLst>
              <a:ahLst/>
              <a:rect l="textAreaLeft" t="textAreaTop" r="textAreaRight" b="textAreaBottom"/>
              <a:pathLst>
                <a:path w="287" h="896">
                  <a:moveTo>
                    <a:pt x="143" y="1"/>
                  </a:moveTo>
                  <a:cubicBezTo>
                    <a:pt x="101" y="1"/>
                    <a:pt x="60" y="28"/>
                    <a:pt x="58" y="82"/>
                  </a:cubicBezTo>
                  <a:cubicBezTo>
                    <a:pt x="48" y="321"/>
                    <a:pt x="0" y="593"/>
                    <a:pt x="48" y="825"/>
                  </a:cubicBezTo>
                  <a:cubicBezTo>
                    <a:pt x="58" y="872"/>
                    <a:pt x="100" y="896"/>
                    <a:pt x="143" y="896"/>
                  </a:cubicBezTo>
                  <a:cubicBezTo>
                    <a:pt x="186" y="896"/>
                    <a:pt x="228" y="872"/>
                    <a:pt x="239" y="825"/>
                  </a:cubicBezTo>
                  <a:cubicBezTo>
                    <a:pt x="286" y="593"/>
                    <a:pt x="239" y="321"/>
                    <a:pt x="228" y="82"/>
                  </a:cubicBezTo>
                  <a:cubicBezTo>
                    <a:pt x="226" y="28"/>
                    <a:pt x="185" y="1"/>
                    <a:pt x="143" y="1"/>
                  </a:cubicBezTo>
                  <a:close/>
                </a:path>
              </a:pathLst>
            </a:custGeom>
            <a:solidFill>
              <a:schemeClr val="accent4"/>
            </a:solidFill>
            <a:ln w="0">
              <a:noFill/>
            </a:ln>
          </p:spPr>
          <p:style>
            <a:lnRef idx="0"/>
            <a:fillRef idx="0"/>
            <a:effectRef idx="0"/>
            <a:fontRef idx="minor"/>
          </p:style>
          <p:txBody>
            <a:bodyPr tIns="65520" bIns="65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45" name="Google Shape;596;p56"/>
            <p:cNvSpPr/>
            <p:nvPr/>
          </p:nvSpPr>
          <p:spPr>
            <a:xfrm>
              <a:off x="5955480" y="3683160"/>
              <a:ext cx="15120" cy="41040"/>
            </a:xfrm>
            <a:custGeom>
              <a:avLst/>
              <a:gdLst>
                <a:gd name="textAreaLeft" fmla="*/ 0 w 15120"/>
                <a:gd name="textAreaRight" fmla="*/ 15480 w 15120"/>
                <a:gd name="textAreaTop" fmla="*/ 0 h 41040"/>
                <a:gd name="textAreaBottom" fmla="*/ 41400 h 41040"/>
              </a:gdLst>
              <a:ahLst/>
              <a:rect l="textAreaLeft" t="textAreaTop" r="textAreaRight" b="textAreaBottom"/>
              <a:pathLst>
                <a:path w="215" h="570">
                  <a:moveTo>
                    <a:pt x="107" y="0"/>
                  </a:moveTo>
                  <a:cubicBezTo>
                    <a:pt x="79" y="0"/>
                    <a:pt x="51" y="20"/>
                    <a:pt x="48" y="59"/>
                  </a:cubicBezTo>
                  <a:cubicBezTo>
                    <a:pt x="38" y="202"/>
                    <a:pt x="0" y="376"/>
                    <a:pt x="38" y="519"/>
                  </a:cubicBezTo>
                  <a:cubicBezTo>
                    <a:pt x="46" y="552"/>
                    <a:pt x="77" y="569"/>
                    <a:pt x="107" y="569"/>
                  </a:cubicBezTo>
                  <a:cubicBezTo>
                    <a:pt x="138" y="569"/>
                    <a:pt x="169" y="552"/>
                    <a:pt x="177" y="519"/>
                  </a:cubicBezTo>
                  <a:cubicBezTo>
                    <a:pt x="214" y="376"/>
                    <a:pt x="177" y="202"/>
                    <a:pt x="167" y="59"/>
                  </a:cubicBezTo>
                  <a:cubicBezTo>
                    <a:pt x="164" y="20"/>
                    <a:pt x="136" y="0"/>
                    <a:pt x="107" y="0"/>
                  </a:cubicBezTo>
                  <a:close/>
                </a:path>
              </a:pathLst>
            </a:custGeom>
            <a:solidFill>
              <a:schemeClr val="accent4"/>
            </a:solidFill>
            <a:ln w="0">
              <a:noFill/>
            </a:ln>
          </p:spPr>
          <p:style>
            <a:lnRef idx="0"/>
            <a:fillRef idx="0"/>
            <a:effectRef idx="0"/>
            <a:fontRef idx="minor"/>
          </p:style>
          <p:txBody>
            <a:bodyPr tIns="41760" bIns="41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46" name="Google Shape;597;p56"/>
            <p:cNvSpPr/>
            <p:nvPr/>
          </p:nvSpPr>
          <p:spPr>
            <a:xfrm>
              <a:off x="5924520" y="3884040"/>
              <a:ext cx="13680" cy="45000"/>
            </a:xfrm>
            <a:custGeom>
              <a:avLst/>
              <a:gdLst>
                <a:gd name="textAreaLeft" fmla="*/ 0 w 13680"/>
                <a:gd name="textAreaRight" fmla="*/ 14040 w 13680"/>
                <a:gd name="textAreaTop" fmla="*/ 0 h 45000"/>
                <a:gd name="textAreaBottom" fmla="*/ 45360 h 45000"/>
              </a:gdLst>
              <a:ahLst/>
              <a:rect l="textAreaLeft" t="textAreaTop" r="textAreaRight" b="textAreaBottom"/>
              <a:pathLst>
                <a:path w="192" h="624">
                  <a:moveTo>
                    <a:pt x="96" y="0"/>
                  </a:moveTo>
                  <a:cubicBezTo>
                    <a:pt x="68" y="0"/>
                    <a:pt x="40" y="19"/>
                    <a:pt x="38" y="56"/>
                  </a:cubicBezTo>
                  <a:cubicBezTo>
                    <a:pt x="31" y="145"/>
                    <a:pt x="28" y="234"/>
                    <a:pt x="21" y="325"/>
                  </a:cubicBezTo>
                  <a:cubicBezTo>
                    <a:pt x="18" y="407"/>
                    <a:pt x="1" y="492"/>
                    <a:pt x="28" y="570"/>
                  </a:cubicBezTo>
                  <a:cubicBezTo>
                    <a:pt x="38" y="606"/>
                    <a:pt x="67" y="624"/>
                    <a:pt x="96" y="624"/>
                  </a:cubicBezTo>
                  <a:cubicBezTo>
                    <a:pt x="125" y="624"/>
                    <a:pt x="154" y="606"/>
                    <a:pt x="164" y="570"/>
                  </a:cubicBezTo>
                  <a:cubicBezTo>
                    <a:pt x="191" y="492"/>
                    <a:pt x="174" y="403"/>
                    <a:pt x="171" y="325"/>
                  </a:cubicBezTo>
                  <a:cubicBezTo>
                    <a:pt x="164" y="234"/>
                    <a:pt x="161" y="145"/>
                    <a:pt x="153" y="56"/>
                  </a:cubicBezTo>
                  <a:cubicBezTo>
                    <a:pt x="152" y="19"/>
                    <a:pt x="124" y="0"/>
                    <a:pt x="96" y="0"/>
                  </a:cubicBezTo>
                  <a:close/>
                </a:path>
              </a:pathLst>
            </a:custGeom>
            <a:solidFill>
              <a:schemeClr val="accent4"/>
            </a:solidFill>
            <a:ln w="0">
              <a:noFill/>
            </a:ln>
          </p:spPr>
          <p:style>
            <a:lnRef idx="0"/>
            <a:fillRef idx="0"/>
            <a:effectRef idx="0"/>
            <a:fontRef idx="minor"/>
          </p:style>
          <p:txBody>
            <a:bodyPr tIns="45360" bIns="45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47" name="Google Shape;598;p56"/>
            <p:cNvSpPr/>
            <p:nvPr/>
          </p:nvSpPr>
          <p:spPr>
            <a:xfrm>
              <a:off x="7146000" y="1343520"/>
              <a:ext cx="1510200" cy="1392120"/>
            </a:xfrm>
            <a:custGeom>
              <a:avLst/>
              <a:gdLst>
                <a:gd name="textAreaLeft" fmla="*/ 0 w 1510200"/>
                <a:gd name="textAreaRight" fmla="*/ 1510560 w 1510200"/>
                <a:gd name="textAreaTop" fmla="*/ 0 h 1392120"/>
                <a:gd name="textAreaBottom" fmla="*/ 1392480 h 1392120"/>
              </a:gdLst>
              <a:ahLst/>
              <a:rect l="textAreaLeft" t="textAreaTop" r="textAreaRight" b="textAreaBottom"/>
              <a:pathLst>
                <a:path w="20748" h="19124">
                  <a:moveTo>
                    <a:pt x="9265" y="0"/>
                  </a:moveTo>
                  <a:cubicBezTo>
                    <a:pt x="8349" y="0"/>
                    <a:pt x="7466" y="137"/>
                    <a:pt x="6839" y="370"/>
                  </a:cubicBezTo>
                  <a:cubicBezTo>
                    <a:pt x="5651" y="812"/>
                    <a:pt x="4396" y="1608"/>
                    <a:pt x="3665" y="2642"/>
                  </a:cubicBezTo>
                  <a:cubicBezTo>
                    <a:pt x="2936" y="3680"/>
                    <a:pt x="2450" y="4902"/>
                    <a:pt x="1943" y="6062"/>
                  </a:cubicBezTo>
                  <a:cubicBezTo>
                    <a:pt x="1334" y="7464"/>
                    <a:pt x="1028" y="8872"/>
                    <a:pt x="538" y="10318"/>
                  </a:cubicBezTo>
                  <a:cubicBezTo>
                    <a:pt x="252" y="11169"/>
                    <a:pt x="1" y="12046"/>
                    <a:pt x="24" y="12945"/>
                  </a:cubicBezTo>
                  <a:cubicBezTo>
                    <a:pt x="78" y="14948"/>
                    <a:pt x="1552" y="16701"/>
                    <a:pt x="3314" y="17657"/>
                  </a:cubicBezTo>
                  <a:cubicBezTo>
                    <a:pt x="5080" y="18616"/>
                    <a:pt x="6366" y="18936"/>
                    <a:pt x="8751" y="19123"/>
                  </a:cubicBezTo>
                  <a:cubicBezTo>
                    <a:pt x="12133" y="18973"/>
                    <a:pt x="15630" y="18797"/>
                    <a:pt x="18672" y="17303"/>
                  </a:cubicBezTo>
                  <a:cubicBezTo>
                    <a:pt x="19030" y="17129"/>
                    <a:pt x="19383" y="16932"/>
                    <a:pt x="19649" y="16636"/>
                  </a:cubicBezTo>
                  <a:cubicBezTo>
                    <a:pt x="19961" y="16286"/>
                    <a:pt x="20125" y="15826"/>
                    <a:pt x="20241" y="15367"/>
                  </a:cubicBezTo>
                  <a:cubicBezTo>
                    <a:pt x="20748" y="13359"/>
                    <a:pt x="20462" y="11227"/>
                    <a:pt x="19900" y="9233"/>
                  </a:cubicBezTo>
                  <a:cubicBezTo>
                    <a:pt x="19080" y="6313"/>
                    <a:pt x="17566" y="3446"/>
                    <a:pt x="15028" y="1792"/>
                  </a:cubicBezTo>
                  <a:cubicBezTo>
                    <a:pt x="13474" y="778"/>
                    <a:pt x="12518" y="574"/>
                    <a:pt x="10718" y="121"/>
                  </a:cubicBezTo>
                  <a:cubicBezTo>
                    <a:pt x="10247" y="39"/>
                    <a:pt x="9752" y="0"/>
                    <a:pt x="9265"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48" name="Google Shape;599;p56"/>
            <p:cNvSpPr/>
            <p:nvPr/>
          </p:nvSpPr>
          <p:spPr>
            <a:xfrm>
              <a:off x="7308360" y="1451160"/>
              <a:ext cx="1019520" cy="1522800"/>
            </a:xfrm>
            <a:custGeom>
              <a:avLst/>
              <a:gdLst>
                <a:gd name="textAreaLeft" fmla="*/ 0 w 1019520"/>
                <a:gd name="textAreaRight" fmla="*/ 1019880 w 1019520"/>
                <a:gd name="textAreaTop" fmla="*/ 0 h 1522800"/>
                <a:gd name="textAreaBottom" fmla="*/ 1523160 h 1522800"/>
              </a:gdLst>
              <a:ahLst/>
              <a:rect l="textAreaLeft" t="textAreaTop" r="textAreaRight" b="textAreaBottom"/>
              <a:pathLst>
                <a:path w="14008" h="20920">
                  <a:moveTo>
                    <a:pt x="6266" y="0"/>
                  </a:moveTo>
                  <a:cubicBezTo>
                    <a:pt x="4944" y="0"/>
                    <a:pt x="3676" y="772"/>
                    <a:pt x="2844" y="1815"/>
                  </a:cubicBezTo>
                  <a:cubicBezTo>
                    <a:pt x="1936" y="2952"/>
                    <a:pt x="1470" y="4374"/>
                    <a:pt x="1126" y="5790"/>
                  </a:cubicBezTo>
                  <a:cubicBezTo>
                    <a:pt x="405" y="8770"/>
                    <a:pt x="0" y="11863"/>
                    <a:pt x="1623" y="14496"/>
                  </a:cubicBezTo>
                  <a:cubicBezTo>
                    <a:pt x="1946" y="15020"/>
                    <a:pt x="2684" y="15687"/>
                    <a:pt x="3253" y="15912"/>
                  </a:cubicBezTo>
                  <a:cubicBezTo>
                    <a:pt x="3640" y="16061"/>
                    <a:pt x="3760" y="16143"/>
                    <a:pt x="4141" y="16245"/>
                  </a:cubicBezTo>
                  <a:lnTo>
                    <a:pt x="4141" y="16384"/>
                  </a:lnTo>
                  <a:cubicBezTo>
                    <a:pt x="4066" y="17334"/>
                    <a:pt x="3954" y="18133"/>
                    <a:pt x="3984" y="19085"/>
                  </a:cubicBezTo>
                  <a:cubicBezTo>
                    <a:pt x="3995" y="19453"/>
                    <a:pt x="4019" y="19838"/>
                    <a:pt x="4192" y="20161"/>
                  </a:cubicBezTo>
                  <a:cubicBezTo>
                    <a:pt x="4451" y="20650"/>
                    <a:pt x="5015" y="20920"/>
                    <a:pt x="5568" y="20920"/>
                  </a:cubicBezTo>
                  <a:cubicBezTo>
                    <a:pt x="5604" y="20920"/>
                    <a:pt x="5640" y="20918"/>
                    <a:pt x="5675" y="20916"/>
                  </a:cubicBezTo>
                  <a:cubicBezTo>
                    <a:pt x="6261" y="20879"/>
                    <a:pt x="6801" y="20569"/>
                    <a:pt x="7227" y="20167"/>
                  </a:cubicBezTo>
                  <a:cubicBezTo>
                    <a:pt x="7655" y="19766"/>
                    <a:pt x="7808" y="19715"/>
                    <a:pt x="8132" y="19228"/>
                  </a:cubicBezTo>
                  <a:lnTo>
                    <a:pt x="8234" y="19045"/>
                  </a:lnTo>
                  <a:cubicBezTo>
                    <a:pt x="8309" y="18898"/>
                    <a:pt x="8183" y="17256"/>
                    <a:pt x="8216" y="16422"/>
                  </a:cubicBezTo>
                  <a:cubicBezTo>
                    <a:pt x="9530" y="16191"/>
                    <a:pt x="10826" y="15173"/>
                    <a:pt x="11258" y="13891"/>
                  </a:cubicBezTo>
                  <a:cubicBezTo>
                    <a:pt x="11374" y="13982"/>
                    <a:pt x="11585" y="14104"/>
                    <a:pt x="11704" y="14129"/>
                  </a:cubicBezTo>
                  <a:cubicBezTo>
                    <a:pt x="11776" y="14143"/>
                    <a:pt x="11849" y="14150"/>
                    <a:pt x="11921" y="14150"/>
                  </a:cubicBezTo>
                  <a:cubicBezTo>
                    <a:pt x="12323" y="14150"/>
                    <a:pt x="12713" y="13941"/>
                    <a:pt x="13041" y="13693"/>
                  </a:cubicBezTo>
                  <a:cubicBezTo>
                    <a:pt x="13456" y="13380"/>
                    <a:pt x="13701" y="12986"/>
                    <a:pt x="13827" y="12482"/>
                  </a:cubicBezTo>
                  <a:cubicBezTo>
                    <a:pt x="14007" y="11768"/>
                    <a:pt x="13780" y="11029"/>
                    <a:pt x="13246" y="10645"/>
                  </a:cubicBezTo>
                  <a:cubicBezTo>
                    <a:pt x="12863" y="10368"/>
                    <a:pt x="12447" y="10258"/>
                    <a:pt x="12001" y="10258"/>
                  </a:cubicBezTo>
                  <a:cubicBezTo>
                    <a:pt x="11849" y="10258"/>
                    <a:pt x="11692" y="10271"/>
                    <a:pt x="11533" y="10294"/>
                  </a:cubicBezTo>
                  <a:lnTo>
                    <a:pt x="11533" y="10294"/>
                  </a:lnTo>
                  <a:cubicBezTo>
                    <a:pt x="11912" y="7809"/>
                    <a:pt x="11677" y="5233"/>
                    <a:pt x="10854" y="2856"/>
                  </a:cubicBezTo>
                  <a:cubicBezTo>
                    <a:pt x="10680" y="2353"/>
                    <a:pt x="10473" y="1846"/>
                    <a:pt x="10115" y="1455"/>
                  </a:cubicBezTo>
                  <a:cubicBezTo>
                    <a:pt x="9809" y="1118"/>
                    <a:pt x="9408" y="884"/>
                    <a:pt x="8996" y="693"/>
                  </a:cubicBezTo>
                  <a:cubicBezTo>
                    <a:pt x="8145" y="295"/>
                    <a:pt x="7220" y="60"/>
                    <a:pt x="6284" y="3"/>
                  </a:cubicBezTo>
                  <a:lnTo>
                    <a:pt x="6284" y="3"/>
                  </a:lnTo>
                  <a:lnTo>
                    <a:pt x="6618" y="19"/>
                  </a:lnTo>
                  <a:cubicBezTo>
                    <a:pt x="6500" y="7"/>
                    <a:pt x="6383" y="0"/>
                    <a:pt x="6266" y="0"/>
                  </a:cubicBezTo>
                  <a:close/>
                </a:path>
              </a:pathLst>
            </a:custGeom>
            <a:solidFill>
              <a:srgbClr val="c7766d"/>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49" name="Google Shape;600;p56"/>
            <p:cNvSpPr/>
            <p:nvPr/>
          </p:nvSpPr>
          <p:spPr>
            <a:xfrm>
              <a:off x="7373880" y="1407960"/>
              <a:ext cx="1017720" cy="800280"/>
            </a:xfrm>
            <a:custGeom>
              <a:avLst/>
              <a:gdLst>
                <a:gd name="textAreaLeft" fmla="*/ 0 w 1017720"/>
                <a:gd name="textAreaRight" fmla="*/ 1018080 w 1017720"/>
                <a:gd name="textAreaTop" fmla="*/ 0 h 800280"/>
                <a:gd name="textAreaBottom" fmla="*/ 800640 h 800280"/>
              </a:gdLst>
              <a:ahLst/>
              <a:rect l="textAreaLeft" t="textAreaTop" r="textAreaRight" b="textAreaBottom"/>
              <a:pathLst>
                <a:path w="13984" h="10994">
                  <a:moveTo>
                    <a:pt x="307" y="5832"/>
                  </a:moveTo>
                  <a:cubicBezTo>
                    <a:pt x="171" y="6287"/>
                    <a:pt x="66" y="6817"/>
                    <a:pt x="0" y="7435"/>
                  </a:cubicBezTo>
                  <a:lnTo>
                    <a:pt x="307" y="5832"/>
                  </a:lnTo>
                  <a:close/>
                  <a:moveTo>
                    <a:pt x="5512" y="1"/>
                  </a:moveTo>
                  <a:cubicBezTo>
                    <a:pt x="4991" y="1"/>
                    <a:pt x="4460" y="8"/>
                    <a:pt x="3957" y="154"/>
                  </a:cubicBezTo>
                  <a:cubicBezTo>
                    <a:pt x="3593" y="259"/>
                    <a:pt x="3256" y="437"/>
                    <a:pt x="2923" y="620"/>
                  </a:cubicBezTo>
                  <a:cubicBezTo>
                    <a:pt x="2549" y="824"/>
                    <a:pt x="2181" y="1035"/>
                    <a:pt x="1821" y="1253"/>
                  </a:cubicBezTo>
                  <a:cubicBezTo>
                    <a:pt x="1640" y="1358"/>
                    <a:pt x="1460" y="1470"/>
                    <a:pt x="1321" y="1630"/>
                  </a:cubicBezTo>
                  <a:cubicBezTo>
                    <a:pt x="1188" y="1784"/>
                    <a:pt x="1103" y="1974"/>
                    <a:pt x="1024" y="2164"/>
                  </a:cubicBezTo>
                  <a:cubicBezTo>
                    <a:pt x="759" y="2808"/>
                    <a:pt x="561" y="3478"/>
                    <a:pt x="436" y="4162"/>
                  </a:cubicBezTo>
                  <a:cubicBezTo>
                    <a:pt x="402" y="4336"/>
                    <a:pt x="388" y="4553"/>
                    <a:pt x="531" y="4659"/>
                  </a:cubicBezTo>
                  <a:lnTo>
                    <a:pt x="307" y="5832"/>
                  </a:lnTo>
                  <a:lnTo>
                    <a:pt x="307" y="5832"/>
                  </a:lnTo>
                  <a:cubicBezTo>
                    <a:pt x="1106" y="3161"/>
                    <a:pt x="2971" y="3093"/>
                    <a:pt x="4073" y="2947"/>
                  </a:cubicBezTo>
                  <a:cubicBezTo>
                    <a:pt x="4311" y="2916"/>
                    <a:pt x="4551" y="2900"/>
                    <a:pt x="4791" y="2900"/>
                  </a:cubicBezTo>
                  <a:cubicBezTo>
                    <a:pt x="5855" y="2900"/>
                    <a:pt x="6920" y="3207"/>
                    <a:pt x="7805" y="3797"/>
                  </a:cubicBezTo>
                  <a:cubicBezTo>
                    <a:pt x="8081" y="3985"/>
                    <a:pt x="8336" y="4193"/>
                    <a:pt x="8584" y="4414"/>
                  </a:cubicBezTo>
                  <a:cubicBezTo>
                    <a:pt x="8857" y="4655"/>
                    <a:pt x="9122" y="4907"/>
                    <a:pt x="9350" y="5190"/>
                  </a:cubicBezTo>
                  <a:cubicBezTo>
                    <a:pt x="9976" y="5975"/>
                    <a:pt x="10289" y="6976"/>
                    <a:pt x="10398" y="7973"/>
                  </a:cubicBezTo>
                  <a:cubicBezTo>
                    <a:pt x="10510" y="8973"/>
                    <a:pt x="10432" y="9983"/>
                    <a:pt x="10357" y="10983"/>
                  </a:cubicBezTo>
                  <a:lnTo>
                    <a:pt x="10408" y="10994"/>
                  </a:lnTo>
                  <a:cubicBezTo>
                    <a:pt x="11172" y="10677"/>
                    <a:pt x="12000" y="10514"/>
                    <a:pt x="12828" y="10514"/>
                  </a:cubicBezTo>
                  <a:cubicBezTo>
                    <a:pt x="13173" y="10514"/>
                    <a:pt x="13518" y="10542"/>
                    <a:pt x="13858" y="10599"/>
                  </a:cubicBezTo>
                  <a:cubicBezTo>
                    <a:pt x="13984" y="10116"/>
                    <a:pt x="13875" y="9606"/>
                    <a:pt x="13759" y="9119"/>
                  </a:cubicBezTo>
                  <a:cubicBezTo>
                    <a:pt x="13569" y="8337"/>
                    <a:pt x="13354" y="7561"/>
                    <a:pt x="13113" y="6792"/>
                  </a:cubicBezTo>
                  <a:cubicBezTo>
                    <a:pt x="12664" y="5369"/>
                    <a:pt x="12112" y="3961"/>
                    <a:pt x="11238" y="2753"/>
                  </a:cubicBezTo>
                  <a:cubicBezTo>
                    <a:pt x="10364" y="1542"/>
                    <a:pt x="9132" y="545"/>
                    <a:pt x="7683" y="192"/>
                  </a:cubicBezTo>
                  <a:cubicBezTo>
                    <a:pt x="6975" y="18"/>
                    <a:pt x="6241" y="5"/>
                    <a:pt x="5512" y="1"/>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50" name="Google Shape;601;p56"/>
            <p:cNvSpPr/>
            <p:nvPr/>
          </p:nvSpPr>
          <p:spPr>
            <a:xfrm>
              <a:off x="7661160" y="1807560"/>
              <a:ext cx="394920" cy="394920"/>
            </a:xfrm>
            <a:custGeom>
              <a:avLst/>
              <a:gdLst>
                <a:gd name="textAreaLeft" fmla="*/ 0 w 394920"/>
                <a:gd name="textAreaRight" fmla="*/ 395280 w 394920"/>
                <a:gd name="textAreaTop" fmla="*/ 0 h 394920"/>
                <a:gd name="textAreaBottom" fmla="*/ 395280 h 394920"/>
              </a:gdLst>
              <a:ahLst/>
              <a:rect l="textAreaLeft" t="textAreaTop" r="textAreaRight" b="textAreaBottom"/>
              <a:pathLst>
                <a:path w="5428" h="5431">
                  <a:moveTo>
                    <a:pt x="2713" y="246"/>
                  </a:moveTo>
                  <a:cubicBezTo>
                    <a:pt x="4074" y="246"/>
                    <a:pt x="5183" y="1355"/>
                    <a:pt x="5183" y="2716"/>
                  </a:cubicBezTo>
                  <a:cubicBezTo>
                    <a:pt x="5183" y="4077"/>
                    <a:pt x="4074" y="5182"/>
                    <a:pt x="2713" y="5182"/>
                  </a:cubicBezTo>
                  <a:cubicBezTo>
                    <a:pt x="1351" y="5182"/>
                    <a:pt x="246" y="4077"/>
                    <a:pt x="246" y="2716"/>
                  </a:cubicBezTo>
                  <a:cubicBezTo>
                    <a:pt x="246" y="1355"/>
                    <a:pt x="1351" y="246"/>
                    <a:pt x="2713" y="246"/>
                  </a:cubicBezTo>
                  <a:close/>
                  <a:moveTo>
                    <a:pt x="2713" y="1"/>
                  </a:moveTo>
                  <a:cubicBezTo>
                    <a:pt x="1216" y="1"/>
                    <a:pt x="1" y="1219"/>
                    <a:pt x="1" y="2716"/>
                  </a:cubicBezTo>
                  <a:cubicBezTo>
                    <a:pt x="1" y="4213"/>
                    <a:pt x="1216" y="5431"/>
                    <a:pt x="2713" y="5431"/>
                  </a:cubicBezTo>
                  <a:cubicBezTo>
                    <a:pt x="4209" y="5431"/>
                    <a:pt x="5428" y="4213"/>
                    <a:pt x="5428" y="2716"/>
                  </a:cubicBezTo>
                  <a:cubicBezTo>
                    <a:pt x="5428" y="1219"/>
                    <a:pt x="4209" y="1"/>
                    <a:pt x="2713" y="1"/>
                  </a:cubicBezTo>
                  <a:close/>
                </a:path>
              </a:pathLst>
            </a:custGeom>
            <a:solidFill>
              <a:srgbClr val="fafbfb"/>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51" name="Google Shape;602;p56"/>
            <p:cNvSpPr/>
            <p:nvPr/>
          </p:nvSpPr>
          <p:spPr>
            <a:xfrm>
              <a:off x="7279560" y="1837800"/>
              <a:ext cx="333000" cy="368640"/>
            </a:xfrm>
            <a:custGeom>
              <a:avLst/>
              <a:gdLst>
                <a:gd name="textAreaLeft" fmla="*/ 0 w 333000"/>
                <a:gd name="textAreaRight" fmla="*/ 333360 w 333000"/>
                <a:gd name="textAreaTop" fmla="*/ 0 h 368640"/>
                <a:gd name="textAreaBottom" fmla="*/ 369000 h 368640"/>
              </a:gdLst>
              <a:ahLst/>
              <a:rect l="textAreaLeft" t="textAreaTop" r="textAreaRight" b="textAreaBottom"/>
              <a:pathLst>
                <a:path w="4578" h="5070">
                  <a:moveTo>
                    <a:pt x="2291" y="217"/>
                  </a:moveTo>
                  <a:cubicBezTo>
                    <a:pt x="3430" y="217"/>
                    <a:pt x="4360" y="1259"/>
                    <a:pt x="4360" y="2535"/>
                  </a:cubicBezTo>
                  <a:cubicBezTo>
                    <a:pt x="4360" y="3810"/>
                    <a:pt x="3430" y="4848"/>
                    <a:pt x="2291" y="4848"/>
                  </a:cubicBezTo>
                  <a:cubicBezTo>
                    <a:pt x="1148" y="4848"/>
                    <a:pt x="222" y="3810"/>
                    <a:pt x="222" y="2535"/>
                  </a:cubicBezTo>
                  <a:cubicBezTo>
                    <a:pt x="222" y="1259"/>
                    <a:pt x="1148" y="217"/>
                    <a:pt x="2291" y="217"/>
                  </a:cubicBezTo>
                  <a:close/>
                  <a:moveTo>
                    <a:pt x="2291" y="0"/>
                  </a:moveTo>
                  <a:cubicBezTo>
                    <a:pt x="1029" y="0"/>
                    <a:pt x="1" y="1136"/>
                    <a:pt x="1" y="2535"/>
                  </a:cubicBezTo>
                  <a:cubicBezTo>
                    <a:pt x="1" y="3933"/>
                    <a:pt x="1029" y="5069"/>
                    <a:pt x="2291" y="5069"/>
                  </a:cubicBezTo>
                  <a:cubicBezTo>
                    <a:pt x="3553" y="5069"/>
                    <a:pt x="4578" y="3933"/>
                    <a:pt x="4578" y="2535"/>
                  </a:cubicBezTo>
                  <a:cubicBezTo>
                    <a:pt x="4578" y="1136"/>
                    <a:pt x="3553" y="0"/>
                    <a:pt x="2291" y="0"/>
                  </a:cubicBezTo>
                  <a:close/>
                </a:path>
              </a:pathLst>
            </a:custGeom>
            <a:solidFill>
              <a:srgbClr val="fafbfb"/>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52" name="Google Shape;603;p56"/>
            <p:cNvSpPr/>
            <p:nvPr/>
          </p:nvSpPr>
          <p:spPr>
            <a:xfrm>
              <a:off x="7840080" y="1989360"/>
              <a:ext cx="70200" cy="68760"/>
            </a:xfrm>
            <a:custGeom>
              <a:avLst/>
              <a:gdLst>
                <a:gd name="textAreaLeft" fmla="*/ 0 w 70200"/>
                <a:gd name="textAreaRight" fmla="*/ 70560 w 70200"/>
                <a:gd name="textAreaTop" fmla="*/ 0 h 68760"/>
                <a:gd name="textAreaBottom" fmla="*/ 69120 h 68760"/>
              </a:gdLst>
              <a:ahLst/>
              <a:rect l="textAreaLeft" t="textAreaTop" r="textAreaRight" b="textAreaBottom"/>
              <a:pathLst>
                <a:path w="967" h="947">
                  <a:moveTo>
                    <a:pt x="481" y="0"/>
                  </a:moveTo>
                  <a:cubicBezTo>
                    <a:pt x="228" y="0"/>
                    <a:pt x="21" y="200"/>
                    <a:pt x="11" y="456"/>
                  </a:cubicBezTo>
                  <a:cubicBezTo>
                    <a:pt x="1" y="718"/>
                    <a:pt x="205" y="935"/>
                    <a:pt x="466" y="946"/>
                  </a:cubicBezTo>
                  <a:cubicBezTo>
                    <a:pt x="472" y="946"/>
                    <a:pt x="478" y="946"/>
                    <a:pt x="484" y="946"/>
                  </a:cubicBezTo>
                  <a:cubicBezTo>
                    <a:pt x="738" y="946"/>
                    <a:pt x="947" y="746"/>
                    <a:pt x="956" y="490"/>
                  </a:cubicBezTo>
                  <a:cubicBezTo>
                    <a:pt x="967" y="228"/>
                    <a:pt x="763" y="10"/>
                    <a:pt x="501" y="0"/>
                  </a:cubicBezTo>
                  <a:cubicBezTo>
                    <a:pt x="494" y="0"/>
                    <a:pt x="488" y="0"/>
                    <a:pt x="481" y="0"/>
                  </a:cubicBezTo>
                  <a:close/>
                </a:path>
              </a:pathLst>
            </a:custGeom>
            <a:solidFill>
              <a:schemeClr val="accent4"/>
            </a:solidFill>
            <a:ln w="0">
              <a:noFill/>
            </a:ln>
          </p:spPr>
          <p:style>
            <a:lnRef idx="0"/>
            <a:fillRef idx="0"/>
            <a:effectRef idx="0"/>
            <a:fontRef idx="minor"/>
          </p:style>
          <p:txBody>
            <a:bodyPr tIns="69120" bIns="69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53" name="Google Shape;604;p56"/>
            <p:cNvSpPr/>
            <p:nvPr/>
          </p:nvSpPr>
          <p:spPr>
            <a:xfrm>
              <a:off x="7469640" y="2001600"/>
              <a:ext cx="69840" cy="68760"/>
            </a:xfrm>
            <a:custGeom>
              <a:avLst/>
              <a:gdLst>
                <a:gd name="textAreaLeft" fmla="*/ 0 w 69840"/>
                <a:gd name="textAreaRight" fmla="*/ 70200 w 69840"/>
                <a:gd name="textAreaTop" fmla="*/ 0 h 68760"/>
                <a:gd name="textAreaBottom" fmla="*/ 69120 h 68760"/>
              </a:gdLst>
              <a:ahLst/>
              <a:rect l="textAreaLeft" t="textAreaTop" r="textAreaRight" b="textAreaBottom"/>
              <a:pathLst>
                <a:path w="965" h="948">
                  <a:moveTo>
                    <a:pt x="479" y="1"/>
                  </a:moveTo>
                  <a:cubicBezTo>
                    <a:pt x="228" y="1"/>
                    <a:pt x="18" y="201"/>
                    <a:pt x="8" y="457"/>
                  </a:cubicBezTo>
                  <a:cubicBezTo>
                    <a:pt x="1" y="719"/>
                    <a:pt x="205" y="937"/>
                    <a:pt x="464" y="947"/>
                  </a:cubicBezTo>
                  <a:cubicBezTo>
                    <a:pt x="470" y="947"/>
                    <a:pt x="477" y="947"/>
                    <a:pt x="483" y="947"/>
                  </a:cubicBezTo>
                  <a:cubicBezTo>
                    <a:pt x="737" y="947"/>
                    <a:pt x="947" y="747"/>
                    <a:pt x="954" y="491"/>
                  </a:cubicBezTo>
                  <a:cubicBezTo>
                    <a:pt x="964" y="229"/>
                    <a:pt x="760" y="11"/>
                    <a:pt x="498" y="1"/>
                  </a:cubicBezTo>
                  <a:cubicBezTo>
                    <a:pt x="492" y="1"/>
                    <a:pt x="485" y="1"/>
                    <a:pt x="479" y="1"/>
                  </a:cubicBezTo>
                  <a:close/>
                </a:path>
              </a:pathLst>
            </a:custGeom>
            <a:solidFill>
              <a:schemeClr val="accent4"/>
            </a:solidFill>
            <a:ln w="0">
              <a:noFill/>
            </a:ln>
          </p:spPr>
          <p:style>
            <a:lnRef idx="0"/>
            <a:fillRef idx="0"/>
            <a:effectRef idx="0"/>
            <a:fontRef idx="minor"/>
          </p:style>
          <p:txBody>
            <a:bodyPr tIns="69120" bIns="69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54" name="Google Shape;605;p56"/>
            <p:cNvSpPr/>
            <p:nvPr/>
          </p:nvSpPr>
          <p:spPr>
            <a:xfrm>
              <a:off x="7561800" y="1828080"/>
              <a:ext cx="95760" cy="365040"/>
            </a:xfrm>
            <a:custGeom>
              <a:avLst/>
              <a:gdLst>
                <a:gd name="textAreaLeft" fmla="*/ 0 w 95760"/>
                <a:gd name="textAreaRight" fmla="*/ 96120 w 95760"/>
                <a:gd name="textAreaTop" fmla="*/ 0 h 365040"/>
                <a:gd name="textAreaBottom" fmla="*/ 365400 h 365040"/>
              </a:gdLst>
              <a:ahLst/>
              <a:rect l="textAreaLeft" t="textAreaTop" r="textAreaRight" b="textAreaBottom"/>
              <a:pathLst>
                <a:path w="1321" h="5019">
                  <a:moveTo>
                    <a:pt x="1321" y="0"/>
                  </a:moveTo>
                  <a:cubicBezTo>
                    <a:pt x="531" y="1415"/>
                    <a:pt x="76" y="3015"/>
                    <a:pt x="0" y="4634"/>
                  </a:cubicBezTo>
                  <a:lnTo>
                    <a:pt x="8" y="4661"/>
                  </a:lnTo>
                  <a:cubicBezTo>
                    <a:pt x="38" y="4743"/>
                    <a:pt x="127" y="4780"/>
                    <a:pt x="205" y="4815"/>
                  </a:cubicBezTo>
                  <a:cubicBezTo>
                    <a:pt x="375" y="4882"/>
                    <a:pt x="545" y="4951"/>
                    <a:pt x="712" y="5019"/>
                  </a:cubicBezTo>
                  <a:lnTo>
                    <a:pt x="1321" y="0"/>
                  </a:lnTo>
                  <a:close/>
                </a:path>
              </a:pathLst>
            </a:custGeom>
            <a:solidFill>
              <a:srgbClr val="c7766d"/>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55" name="Google Shape;606;p56"/>
            <p:cNvSpPr/>
            <p:nvPr/>
          </p:nvSpPr>
          <p:spPr>
            <a:xfrm>
              <a:off x="7544160" y="1817280"/>
              <a:ext cx="126720" cy="382680"/>
            </a:xfrm>
            <a:custGeom>
              <a:avLst/>
              <a:gdLst>
                <a:gd name="textAreaLeft" fmla="*/ 0 w 126720"/>
                <a:gd name="textAreaRight" fmla="*/ 127080 w 126720"/>
                <a:gd name="textAreaTop" fmla="*/ 0 h 382680"/>
                <a:gd name="textAreaBottom" fmla="*/ 383040 h 382680"/>
              </a:gdLst>
              <a:ahLst/>
              <a:rect l="textAreaLeft" t="textAreaTop" r="textAreaRight" b="textAreaBottom"/>
              <a:pathLst>
                <a:path w="1746" h="5262">
                  <a:moveTo>
                    <a:pt x="1560" y="1"/>
                  </a:moveTo>
                  <a:cubicBezTo>
                    <a:pt x="1517" y="1"/>
                    <a:pt x="1473" y="22"/>
                    <a:pt x="1440" y="71"/>
                  </a:cubicBezTo>
                  <a:cubicBezTo>
                    <a:pt x="790" y="1088"/>
                    <a:pt x="419" y="2351"/>
                    <a:pt x="232" y="3535"/>
                  </a:cubicBezTo>
                  <a:cubicBezTo>
                    <a:pt x="178" y="3882"/>
                    <a:pt x="0" y="4518"/>
                    <a:pt x="137" y="4838"/>
                  </a:cubicBezTo>
                  <a:cubicBezTo>
                    <a:pt x="250" y="5103"/>
                    <a:pt x="708" y="5174"/>
                    <a:pt x="933" y="5256"/>
                  </a:cubicBezTo>
                  <a:cubicBezTo>
                    <a:pt x="943" y="5260"/>
                    <a:pt x="953" y="5261"/>
                    <a:pt x="962" y="5261"/>
                  </a:cubicBezTo>
                  <a:cubicBezTo>
                    <a:pt x="1048" y="5261"/>
                    <a:pt x="1097" y="5119"/>
                    <a:pt x="1008" y="5080"/>
                  </a:cubicBezTo>
                  <a:cubicBezTo>
                    <a:pt x="746" y="4967"/>
                    <a:pt x="566" y="4947"/>
                    <a:pt x="446" y="4702"/>
                  </a:cubicBezTo>
                  <a:cubicBezTo>
                    <a:pt x="327" y="4447"/>
                    <a:pt x="436" y="4117"/>
                    <a:pt x="477" y="3852"/>
                  </a:cubicBezTo>
                  <a:cubicBezTo>
                    <a:pt x="542" y="3450"/>
                    <a:pt x="617" y="3055"/>
                    <a:pt x="722" y="2664"/>
                  </a:cubicBezTo>
                  <a:cubicBezTo>
                    <a:pt x="950" y="1803"/>
                    <a:pt x="1327" y="1027"/>
                    <a:pt x="1692" y="221"/>
                  </a:cubicBezTo>
                  <a:cubicBezTo>
                    <a:pt x="1746" y="103"/>
                    <a:pt x="1655" y="1"/>
                    <a:pt x="1560" y="1"/>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56" name="Google Shape;607;p56"/>
            <p:cNvSpPr/>
            <p:nvPr/>
          </p:nvSpPr>
          <p:spPr>
            <a:xfrm>
              <a:off x="7600680" y="2227680"/>
              <a:ext cx="121680" cy="73800"/>
            </a:xfrm>
            <a:custGeom>
              <a:avLst/>
              <a:gdLst>
                <a:gd name="textAreaLeft" fmla="*/ 0 w 121680"/>
                <a:gd name="textAreaRight" fmla="*/ 122040 w 121680"/>
                <a:gd name="textAreaTop" fmla="*/ 0 h 73800"/>
                <a:gd name="textAreaBottom" fmla="*/ 74160 h 73800"/>
              </a:gdLst>
              <a:ahLst/>
              <a:rect l="textAreaLeft" t="textAreaTop" r="textAreaRight" b="textAreaBottom"/>
              <a:pathLst>
                <a:path w="1675" h="1020">
                  <a:moveTo>
                    <a:pt x="1294" y="1"/>
                  </a:moveTo>
                  <a:cubicBezTo>
                    <a:pt x="1131" y="1"/>
                    <a:pt x="938" y="29"/>
                    <a:pt x="760" y="29"/>
                  </a:cubicBezTo>
                  <a:cubicBezTo>
                    <a:pt x="587" y="29"/>
                    <a:pt x="428" y="4"/>
                    <a:pt x="301" y="4"/>
                  </a:cubicBezTo>
                  <a:cubicBezTo>
                    <a:pt x="118" y="4"/>
                    <a:pt x="0" y="55"/>
                    <a:pt x="0" y="302"/>
                  </a:cubicBezTo>
                  <a:cubicBezTo>
                    <a:pt x="0" y="723"/>
                    <a:pt x="341" y="1020"/>
                    <a:pt x="760" y="1020"/>
                  </a:cubicBezTo>
                  <a:cubicBezTo>
                    <a:pt x="1178" y="1020"/>
                    <a:pt x="1674" y="713"/>
                    <a:pt x="1674" y="291"/>
                  </a:cubicBezTo>
                  <a:cubicBezTo>
                    <a:pt x="1674" y="52"/>
                    <a:pt x="1511" y="1"/>
                    <a:pt x="1294" y="1"/>
                  </a:cubicBezTo>
                  <a:close/>
                </a:path>
              </a:pathLst>
            </a:custGeom>
            <a:solidFill>
              <a:srgbClr val="fafbfb"/>
            </a:solidFill>
            <a:ln w="0">
              <a:noFill/>
            </a:ln>
          </p:spPr>
          <p:style>
            <a:lnRef idx="0"/>
            <a:fillRef idx="0"/>
            <a:effectRef idx="0"/>
            <a:fontRef idx="minor"/>
          </p:style>
          <p:txBody>
            <a:bodyPr tIns="74160" bIns="74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57" name="Google Shape;608;p56"/>
            <p:cNvSpPr/>
            <p:nvPr/>
          </p:nvSpPr>
          <p:spPr>
            <a:xfrm>
              <a:off x="8183880" y="2312280"/>
              <a:ext cx="83520" cy="82800"/>
            </a:xfrm>
            <a:custGeom>
              <a:avLst/>
              <a:gdLst>
                <a:gd name="textAreaLeft" fmla="*/ 0 w 83520"/>
                <a:gd name="textAreaRight" fmla="*/ 83880 w 83520"/>
                <a:gd name="textAreaTop" fmla="*/ 0 h 82800"/>
                <a:gd name="textAreaBottom" fmla="*/ 83160 h 82800"/>
              </a:gdLst>
              <a:ahLst/>
              <a:rect l="textAreaLeft" t="textAreaTop" r="textAreaRight" b="textAreaBottom"/>
              <a:pathLst>
                <a:path w="1154" h="1140">
                  <a:moveTo>
                    <a:pt x="1072" y="1"/>
                  </a:moveTo>
                  <a:cubicBezTo>
                    <a:pt x="1065" y="1"/>
                    <a:pt x="1056" y="2"/>
                    <a:pt x="1048" y="6"/>
                  </a:cubicBezTo>
                  <a:cubicBezTo>
                    <a:pt x="796" y="108"/>
                    <a:pt x="581" y="237"/>
                    <a:pt x="391" y="435"/>
                  </a:cubicBezTo>
                  <a:cubicBezTo>
                    <a:pt x="231" y="598"/>
                    <a:pt x="0" y="829"/>
                    <a:pt x="7" y="1071"/>
                  </a:cubicBezTo>
                  <a:cubicBezTo>
                    <a:pt x="9" y="1107"/>
                    <a:pt x="41" y="1140"/>
                    <a:pt x="76" y="1140"/>
                  </a:cubicBezTo>
                  <a:cubicBezTo>
                    <a:pt x="87" y="1140"/>
                    <a:pt x="98" y="1136"/>
                    <a:pt x="109" y="1129"/>
                  </a:cubicBezTo>
                  <a:cubicBezTo>
                    <a:pt x="289" y="1010"/>
                    <a:pt x="381" y="775"/>
                    <a:pt x="527" y="615"/>
                  </a:cubicBezTo>
                  <a:cubicBezTo>
                    <a:pt x="694" y="435"/>
                    <a:pt x="895" y="265"/>
                    <a:pt x="1102" y="125"/>
                  </a:cubicBezTo>
                  <a:cubicBezTo>
                    <a:pt x="1154" y="92"/>
                    <a:pt x="1130" y="1"/>
                    <a:pt x="1072" y="1"/>
                  </a:cubicBezTo>
                  <a:close/>
                </a:path>
              </a:pathLst>
            </a:custGeom>
            <a:solidFill>
              <a:schemeClr val="accent4"/>
            </a:solidFill>
            <a:ln w="0">
              <a:noFill/>
            </a:ln>
          </p:spPr>
          <p:style>
            <a:lnRef idx="0"/>
            <a:fillRef idx="0"/>
            <a:effectRef idx="0"/>
            <a:fontRef idx="minor"/>
          </p:style>
          <p:txBody>
            <a:bodyPr tIns="83520" bIns="83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58" name="Google Shape;609;p56"/>
            <p:cNvSpPr/>
            <p:nvPr/>
          </p:nvSpPr>
          <p:spPr>
            <a:xfrm>
              <a:off x="7796520" y="4290480"/>
              <a:ext cx="1347120" cy="675360"/>
            </a:xfrm>
            <a:custGeom>
              <a:avLst/>
              <a:gdLst>
                <a:gd name="textAreaLeft" fmla="*/ 0 w 1347120"/>
                <a:gd name="textAreaRight" fmla="*/ 1347480 w 1347120"/>
                <a:gd name="textAreaTop" fmla="*/ 0 h 675360"/>
                <a:gd name="textAreaBottom" fmla="*/ 675720 h 675360"/>
              </a:gdLst>
              <a:ahLst/>
              <a:rect l="textAreaLeft" t="textAreaTop" r="textAreaRight" b="textAreaBottom"/>
              <a:pathLst>
                <a:path w="18504" h="9279">
                  <a:moveTo>
                    <a:pt x="18455" y="0"/>
                  </a:moveTo>
                  <a:lnTo>
                    <a:pt x="9225" y="2055"/>
                  </a:lnTo>
                  <a:cubicBezTo>
                    <a:pt x="9220" y="2054"/>
                    <a:pt x="9215" y="2054"/>
                    <a:pt x="9211" y="2054"/>
                  </a:cubicBezTo>
                  <a:cubicBezTo>
                    <a:pt x="9169" y="2054"/>
                    <a:pt x="9130" y="2068"/>
                    <a:pt x="9096" y="2092"/>
                  </a:cubicBezTo>
                  <a:lnTo>
                    <a:pt x="216" y="4770"/>
                  </a:lnTo>
                  <a:cubicBezTo>
                    <a:pt x="52" y="4882"/>
                    <a:pt x="1" y="8700"/>
                    <a:pt x="202" y="8706"/>
                  </a:cubicBezTo>
                  <a:lnTo>
                    <a:pt x="13893" y="9278"/>
                  </a:lnTo>
                  <a:cubicBezTo>
                    <a:pt x="13897" y="9278"/>
                    <a:pt x="13900" y="9278"/>
                    <a:pt x="13904" y="9278"/>
                  </a:cubicBezTo>
                  <a:cubicBezTo>
                    <a:pt x="13955" y="9278"/>
                    <a:pt x="14004" y="9258"/>
                    <a:pt x="14042" y="9223"/>
                  </a:cubicBezTo>
                  <a:lnTo>
                    <a:pt x="18503" y="5083"/>
                  </a:lnTo>
                  <a:lnTo>
                    <a:pt x="18455" y="0"/>
                  </a:ln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59" name="Google Shape;610;p56"/>
            <p:cNvSpPr/>
            <p:nvPr/>
          </p:nvSpPr>
          <p:spPr>
            <a:xfrm>
              <a:off x="7800480" y="4180680"/>
              <a:ext cx="1343160" cy="525600"/>
            </a:xfrm>
            <a:custGeom>
              <a:avLst/>
              <a:gdLst>
                <a:gd name="textAreaLeft" fmla="*/ 0 w 1343160"/>
                <a:gd name="textAreaRight" fmla="*/ 1343520 w 1343160"/>
                <a:gd name="textAreaTop" fmla="*/ 0 h 525600"/>
                <a:gd name="textAreaBottom" fmla="*/ 525960 h 525600"/>
              </a:gdLst>
              <a:ahLst/>
              <a:rect l="textAreaLeft" t="textAreaTop" r="textAreaRight" b="textAreaBottom"/>
              <a:pathLst>
                <a:path w="18452" h="7225">
                  <a:moveTo>
                    <a:pt x="9284" y="0"/>
                  </a:moveTo>
                  <a:cubicBezTo>
                    <a:pt x="9242" y="0"/>
                    <a:pt x="9203" y="14"/>
                    <a:pt x="9169" y="39"/>
                  </a:cubicBezTo>
                  <a:lnTo>
                    <a:pt x="164" y="6275"/>
                  </a:lnTo>
                  <a:cubicBezTo>
                    <a:pt x="0" y="6387"/>
                    <a:pt x="75" y="6645"/>
                    <a:pt x="275" y="6653"/>
                  </a:cubicBezTo>
                  <a:lnTo>
                    <a:pt x="13967" y="7224"/>
                  </a:lnTo>
                  <a:cubicBezTo>
                    <a:pt x="14021" y="7224"/>
                    <a:pt x="14075" y="7207"/>
                    <a:pt x="14116" y="7166"/>
                  </a:cubicBezTo>
                  <a:lnTo>
                    <a:pt x="18451" y="3145"/>
                  </a:lnTo>
                  <a:lnTo>
                    <a:pt x="18451" y="494"/>
                  </a:lnTo>
                  <a:lnTo>
                    <a:pt x="9298" y="1"/>
                  </a:lnTo>
                  <a:cubicBezTo>
                    <a:pt x="9294" y="1"/>
                    <a:pt x="9289" y="0"/>
                    <a:pt x="9284" y="0"/>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60" name="Google Shape;611;p56"/>
            <p:cNvSpPr/>
            <p:nvPr/>
          </p:nvSpPr>
          <p:spPr>
            <a:xfrm>
              <a:off x="8817480" y="4409640"/>
              <a:ext cx="326160" cy="551880"/>
            </a:xfrm>
            <a:custGeom>
              <a:avLst/>
              <a:gdLst>
                <a:gd name="textAreaLeft" fmla="*/ 0 w 326160"/>
                <a:gd name="textAreaRight" fmla="*/ 326520 w 326160"/>
                <a:gd name="textAreaTop" fmla="*/ 0 h 551880"/>
                <a:gd name="textAreaBottom" fmla="*/ 552240 h 551880"/>
              </a:gdLst>
              <a:ahLst/>
              <a:rect l="textAreaLeft" t="textAreaTop" r="textAreaRight" b="textAreaBottom"/>
              <a:pathLst>
                <a:path w="4486" h="7585">
                  <a:moveTo>
                    <a:pt x="4485" y="1"/>
                  </a:moveTo>
                  <a:lnTo>
                    <a:pt x="1" y="4080"/>
                  </a:lnTo>
                  <a:lnTo>
                    <a:pt x="24" y="7584"/>
                  </a:lnTo>
                  <a:lnTo>
                    <a:pt x="4485" y="3444"/>
                  </a:lnTo>
                  <a:lnTo>
                    <a:pt x="4485" y="1"/>
                  </a:ln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61" name="Google Shape;612;p56"/>
            <p:cNvSpPr/>
            <p:nvPr/>
          </p:nvSpPr>
          <p:spPr>
            <a:xfrm>
              <a:off x="7855200" y="4733280"/>
              <a:ext cx="870120" cy="41400"/>
            </a:xfrm>
            <a:custGeom>
              <a:avLst/>
              <a:gdLst>
                <a:gd name="textAreaLeft" fmla="*/ 0 w 870120"/>
                <a:gd name="textAreaRight" fmla="*/ 870480 w 870120"/>
                <a:gd name="textAreaTop" fmla="*/ 0 h 41400"/>
                <a:gd name="textAreaBottom" fmla="*/ 41760 h 41400"/>
              </a:gdLst>
              <a:ahLst/>
              <a:rect l="textAreaLeft" t="textAreaTop" r="textAreaRight" b="textAreaBottom"/>
              <a:pathLst>
                <a:path w="11953" h="573">
                  <a:moveTo>
                    <a:pt x="75" y="1"/>
                  </a:moveTo>
                  <a:cubicBezTo>
                    <a:pt x="38" y="4"/>
                    <a:pt x="4" y="31"/>
                    <a:pt x="4" y="68"/>
                  </a:cubicBezTo>
                  <a:cubicBezTo>
                    <a:pt x="0" y="106"/>
                    <a:pt x="31" y="140"/>
                    <a:pt x="71" y="140"/>
                  </a:cubicBezTo>
                  <a:lnTo>
                    <a:pt x="11881" y="572"/>
                  </a:lnTo>
                  <a:cubicBezTo>
                    <a:pt x="11919" y="572"/>
                    <a:pt x="11952" y="541"/>
                    <a:pt x="11952" y="504"/>
                  </a:cubicBezTo>
                  <a:cubicBezTo>
                    <a:pt x="11952" y="463"/>
                    <a:pt x="11925" y="433"/>
                    <a:pt x="11884" y="429"/>
                  </a:cubicBezTo>
                  <a:lnTo>
                    <a:pt x="75" y="1"/>
                  </a:lnTo>
                  <a:close/>
                </a:path>
              </a:pathLst>
            </a:custGeom>
            <a:solidFill>
              <a:schemeClr val="accent5"/>
            </a:solidFill>
            <a:ln w="0">
              <a:noFill/>
            </a:ln>
          </p:spPr>
          <p:style>
            <a:lnRef idx="0"/>
            <a:fillRef idx="0"/>
            <a:effectRef idx="0"/>
            <a:fontRef idx="minor"/>
          </p:style>
          <p:txBody>
            <a:bodyPr tIns="41760" bIns="41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62" name="Google Shape;613;p56"/>
            <p:cNvSpPr/>
            <p:nvPr/>
          </p:nvSpPr>
          <p:spPr>
            <a:xfrm>
              <a:off x="7838640" y="4833360"/>
              <a:ext cx="469800" cy="30960"/>
            </a:xfrm>
            <a:custGeom>
              <a:avLst/>
              <a:gdLst>
                <a:gd name="textAreaLeft" fmla="*/ 0 w 469800"/>
                <a:gd name="textAreaRight" fmla="*/ 470160 w 469800"/>
                <a:gd name="textAreaTop" fmla="*/ 0 h 30960"/>
                <a:gd name="textAreaBottom" fmla="*/ 31320 h 30960"/>
              </a:gdLst>
              <a:ahLst/>
              <a:rect l="textAreaLeft" t="textAreaTop" r="textAreaRight" b="textAreaBottom"/>
              <a:pathLst>
                <a:path w="6458" h="430">
                  <a:moveTo>
                    <a:pt x="65" y="0"/>
                  </a:moveTo>
                  <a:cubicBezTo>
                    <a:pt x="29" y="0"/>
                    <a:pt x="3" y="31"/>
                    <a:pt x="0" y="65"/>
                  </a:cubicBezTo>
                  <a:cubicBezTo>
                    <a:pt x="0" y="106"/>
                    <a:pt x="27" y="137"/>
                    <a:pt x="68" y="141"/>
                  </a:cubicBezTo>
                  <a:lnTo>
                    <a:pt x="6383" y="430"/>
                  </a:lnTo>
                  <a:lnTo>
                    <a:pt x="6386" y="430"/>
                  </a:lnTo>
                  <a:cubicBezTo>
                    <a:pt x="6423" y="430"/>
                    <a:pt x="6454" y="399"/>
                    <a:pt x="6458" y="362"/>
                  </a:cubicBezTo>
                  <a:cubicBezTo>
                    <a:pt x="6458" y="324"/>
                    <a:pt x="6427" y="290"/>
                    <a:pt x="6390" y="290"/>
                  </a:cubicBezTo>
                  <a:lnTo>
                    <a:pt x="75" y="1"/>
                  </a:lnTo>
                  <a:cubicBezTo>
                    <a:pt x="71" y="0"/>
                    <a:pt x="68" y="0"/>
                    <a:pt x="65" y="0"/>
                  </a:cubicBezTo>
                  <a:close/>
                </a:path>
              </a:pathLst>
            </a:custGeom>
            <a:solidFill>
              <a:schemeClr val="accent5"/>
            </a:solidFill>
            <a:ln w="0">
              <a:noFill/>
            </a:ln>
          </p:spPr>
          <p:style>
            <a:lnRef idx="0"/>
            <a:fillRef idx="0"/>
            <a:effectRef idx="0"/>
            <a:fontRef idx="minor"/>
          </p:style>
          <p:txBody>
            <a:bodyPr tIns="31680" bIns="316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63" name="Google Shape;614;p56"/>
            <p:cNvSpPr/>
            <p:nvPr/>
          </p:nvSpPr>
          <p:spPr>
            <a:xfrm>
              <a:off x="8422200" y="4867920"/>
              <a:ext cx="276840" cy="18360"/>
            </a:xfrm>
            <a:custGeom>
              <a:avLst/>
              <a:gdLst>
                <a:gd name="textAreaLeft" fmla="*/ 0 w 276840"/>
                <a:gd name="textAreaRight" fmla="*/ 277200 w 276840"/>
                <a:gd name="textAreaTop" fmla="*/ 0 h 18360"/>
                <a:gd name="textAreaBottom" fmla="*/ 18720 h 18360"/>
              </a:gdLst>
              <a:ahLst/>
              <a:rect l="textAreaLeft" t="textAreaTop" r="textAreaRight" b="textAreaBottom"/>
              <a:pathLst>
                <a:path w="3806" h="257">
                  <a:moveTo>
                    <a:pt x="73" y="1"/>
                  </a:moveTo>
                  <a:cubicBezTo>
                    <a:pt x="38" y="4"/>
                    <a:pt x="1" y="32"/>
                    <a:pt x="1" y="69"/>
                  </a:cubicBezTo>
                  <a:cubicBezTo>
                    <a:pt x="1" y="110"/>
                    <a:pt x="32" y="140"/>
                    <a:pt x="69" y="140"/>
                  </a:cubicBezTo>
                  <a:lnTo>
                    <a:pt x="3730" y="256"/>
                  </a:lnTo>
                  <a:lnTo>
                    <a:pt x="3733" y="256"/>
                  </a:lnTo>
                  <a:cubicBezTo>
                    <a:pt x="3771" y="256"/>
                    <a:pt x="3801" y="225"/>
                    <a:pt x="3805" y="188"/>
                  </a:cubicBezTo>
                  <a:cubicBezTo>
                    <a:pt x="3805" y="147"/>
                    <a:pt x="3774" y="117"/>
                    <a:pt x="3736" y="113"/>
                  </a:cubicBezTo>
                  <a:lnTo>
                    <a:pt x="73" y="1"/>
                  </a:lnTo>
                  <a:close/>
                </a:path>
              </a:pathLst>
            </a:custGeom>
            <a:solidFill>
              <a:schemeClr val="accent5"/>
            </a:solidFill>
            <a:ln w="0">
              <a:noFill/>
            </a:ln>
          </p:spPr>
          <p:style>
            <a:lnRef idx="0"/>
            <a:fillRef idx="0"/>
            <a:effectRef idx="0"/>
            <a:fontRef idx="minor"/>
          </p:style>
          <p:txBody>
            <a:bodyPr tIns="18720" bIns="1872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764" name="Google Shape;615;p56"/>
            <p:cNvGrpSpPr/>
            <p:nvPr/>
          </p:nvGrpSpPr>
          <p:grpSpPr>
            <a:xfrm>
              <a:off x="0" y="2942280"/>
              <a:ext cx="1575360" cy="2014560"/>
              <a:chOff x="0" y="2942280"/>
              <a:chExt cx="1575360" cy="2014560"/>
            </a:xfrm>
          </p:grpSpPr>
          <p:sp>
            <p:nvSpPr>
              <p:cNvPr id="765" name="Google Shape;616;p56"/>
              <p:cNvSpPr/>
              <p:nvPr/>
            </p:nvSpPr>
            <p:spPr>
              <a:xfrm>
                <a:off x="0" y="2942280"/>
                <a:ext cx="456840" cy="561240"/>
              </a:xfrm>
              <a:custGeom>
                <a:avLst/>
                <a:gdLst>
                  <a:gd name="textAreaLeft" fmla="*/ 0 w 456840"/>
                  <a:gd name="textAreaRight" fmla="*/ 457200 w 456840"/>
                  <a:gd name="textAreaTop" fmla="*/ 0 h 561240"/>
                  <a:gd name="textAreaBottom" fmla="*/ 561600 h 561240"/>
                </a:gdLst>
                <a:ahLst/>
                <a:rect l="textAreaLeft" t="textAreaTop" r="textAreaRight" b="textAreaBottom"/>
                <a:pathLst>
                  <a:path w="6278" h="7712">
                    <a:moveTo>
                      <a:pt x="2056" y="0"/>
                    </a:moveTo>
                    <a:cubicBezTo>
                      <a:pt x="2005" y="0"/>
                      <a:pt x="1952" y="23"/>
                      <a:pt x="1910" y="77"/>
                    </a:cubicBezTo>
                    <a:cubicBezTo>
                      <a:pt x="1379" y="765"/>
                      <a:pt x="1052" y="1493"/>
                      <a:pt x="1287" y="2337"/>
                    </a:cubicBezTo>
                    <a:cubicBezTo>
                      <a:pt x="1143" y="2319"/>
                      <a:pt x="1017" y="2196"/>
                      <a:pt x="773" y="2196"/>
                    </a:cubicBezTo>
                    <a:cubicBezTo>
                      <a:pt x="596" y="2196"/>
                      <a:pt x="355" y="2262"/>
                      <a:pt x="1" y="2483"/>
                    </a:cubicBezTo>
                    <a:lnTo>
                      <a:pt x="1" y="6971"/>
                    </a:lnTo>
                    <a:cubicBezTo>
                      <a:pt x="579" y="7372"/>
                      <a:pt x="1321" y="7651"/>
                      <a:pt x="2195" y="7709"/>
                    </a:cubicBezTo>
                    <a:cubicBezTo>
                      <a:pt x="2226" y="7711"/>
                      <a:pt x="2255" y="7712"/>
                      <a:pt x="2284" y="7712"/>
                    </a:cubicBezTo>
                    <a:cubicBezTo>
                      <a:pt x="2962" y="7712"/>
                      <a:pt x="3266" y="7218"/>
                      <a:pt x="3450" y="7218"/>
                    </a:cubicBezTo>
                    <a:cubicBezTo>
                      <a:pt x="3460" y="7218"/>
                      <a:pt x="3469" y="7219"/>
                      <a:pt x="3478" y="7222"/>
                    </a:cubicBezTo>
                    <a:cubicBezTo>
                      <a:pt x="3713" y="7303"/>
                      <a:pt x="3932" y="7339"/>
                      <a:pt x="4137" y="7339"/>
                    </a:cubicBezTo>
                    <a:cubicBezTo>
                      <a:pt x="5421" y="7339"/>
                      <a:pt x="6109" y="5894"/>
                      <a:pt x="6179" y="4772"/>
                    </a:cubicBezTo>
                    <a:cubicBezTo>
                      <a:pt x="6277" y="3250"/>
                      <a:pt x="5302" y="1406"/>
                      <a:pt x="3629" y="1406"/>
                    </a:cubicBezTo>
                    <a:cubicBezTo>
                      <a:pt x="3092" y="1406"/>
                      <a:pt x="2483" y="1596"/>
                      <a:pt x="1814" y="2048"/>
                    </a:cubicBezTo>
                    <a:cubicBezTo>
                      <a:pt x="1674" y="1442"/>
                      <a:pt x="1899" y="833"/>
                      <a:pt x="2216" y="285"/>
                    </a:cubicBezTo>
                    <a:cubicBezTo>
                      <a:pt x="2298" y="138"/>
                      <a:pt x="2182" y="0"/>
                      <a:pt x="205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66" name="Google Shape;617;p56"/>
              <p:cNvSpPr/>
              <p:nvPr/>
            </p:nvSpPr>
            <p:spPr>
              <a:xfrm>
                <a:off x="306360" y="3132000"/>
                <a:ext cx="90000" cy="138960"/>
              </a:xfrm>
              <a:custGeom>
                <a:avLst/>
                <a:gdLst>
                  <a:gd name="textAreaLeft" fmla="*/ 0 w 90000"/>
                  <a:gd name="textAreaRight" fmla="*/ 90360 w 90000"/>
                  <a:gd name="textAreaTop" fmla="*/ 0 h 138960"/>
                  <a:gd name="textAreaBottom" fmla="*/ 139320 h 138960"/>
                </a:gdLst>
                <a:ahLst/>
                <a:rect l="textAreaLeft" t="textAreaTop" r="textAreaRight" b="textAreaBottom"/>
                <a:pathLst>
                  <a:path w="1239" h="1914">
                    <a:moveTo>
                      <a:pt x="335" y="0"/>
                    </a:moveTo>
                    <a:cubicBezTo>
                      <a:pt x="148" y="0"/>
                      <a:pt x="1" y="222"/>
                      <a:pt x="48" y="400"/>
                    </a:cubicBezTo>
                    <a:cubicBezTo>
                      <a:pt x="126" y="703"/>
                      <a:pt x="153" y="958"/>
                      <a:pt x="157" y="1271"/>
                    </a:cubicBezTo>
                    <a:cubicBezTo>
                      <a:pt x="162" y="1563"/>
                      <a:pt x="335" y="1914"/>
                      <a:pt x="623" y="1914"/>
                    </a:cubicBezTo>
                    <a:cubicBezTo>
                      <a:pt x="694" y="1914"/>
                      <a:pt x="773" y="1892"/>
                      <a:pt x="857" y="1843"/>
                    </a:cubicBezTo>
                    <a:cubicBezTo>
                      <a:pt x="1204" y="1639"/>
                      <a:pt x="1238" y="1138"/>
                      <a:pt x="1126" y="798"/>
                    </a:cubicBezTo>
                    <a:cubicBezTo>
                      <a:pt x="1003" y="427"/>
                      <a:pt x="786" y="162"/>
                      <a:pt x="428" y="19"/>
                    </a:cubicBezTo>
                    <a:cubicBezTo>
                      <a:pt x="397" y="6"/>
                      <a:pt x="365" y="0"/>
                      <a:pt x="335" y="0"/>
                    </a:cubicBezTo>
                    <a:close/>
                  </a:path>
                </a:pathLst>
              </a:custGeom>
              <a:solidFill>
                <a:srgbClr val="fafbfb"/>
              </a:solidFill>
              <a:ln w="0">
                <a:noFill/>
              </a:ln>
            </p:spPr>
            <p:style>
              <a:lnRef idx="0"/>
              <a:fillRef idx="0"/>
              <a:effectRef idx="0"/>
              <a:fontRef idx="minor"/>
            </p:style>
            <p:txBody>
              <a:bodyPr tIns="139680" bIns="1396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67" name="Google Shape;618;p56"/>
              <p:cNvSpPr/>
              <p:nvPr/>
            </p:nvSpPr>
            <p:spPr>
              <a:xfrm>
                <a:off x="282240" y="3292200"/>
                <a:ext cx="90720" cy="70200"/>
              </a:xfrm>
              <a:custGeom>
                <a:avLst/>
                <a:gdLst>
                  <a:gd name="textAreaLeft" fmla="*/ 0 w 90720"/>
                  <a:gd name="textAreaRight" fmla="*/ 91080 w 90720"/>
                  <a:gd name="textAreaTop" fmla="*/ 0 h 70200"/>
                  <a:gd name="textAreaBottom" fmla="*/ 70560 h 70200"/>
                </a:gdLst>
                <a:ahLst/>
                <a:rect l="textAreaLeft" t="textAreaTop" r="textAreaRight" b="textAreaBottom"/>
                <a:pathLst>
                  <a:path w="1250" h="971">
                    <a:moveTo>
                      <a:pt x="624" y="1"/>
                    </a:moveTo>
                    <a:cubicBezTo>
                      <a:pt x="1" y="1"/>
                      <a:pt x="1" y="971"/>
                      <a:pt x="624" y="971"/>
                    </a:cubicBezTo>
                    <a:cubicBezTo>
                      <a:pt x="1249" y="971"/>
                      <a:pt x="1249" y="1"/>
                      <a:pt x="624" y="1"/>
                    </a:cubicBezTo>
                    <a:close/>
                  </a:path>
                </a:pathLst>
              </a:custGeom>
              <a:solidFill>
                <a:srgbClr val="fafbfb"/>
              </a:solidFill>
              <a:ln w="0">
                <a:noFill/>
              </a:ln>
            </p:spPr>
            <p:style>
              <a:lnRef idx="0"/>
              <a:fillRef idx="0"/>
              <a:effectRef idx="0"/>
              <a:fontRef idx="minor"/>
            </p:style>
            <p:txBody>
              <a:bodyPr tIns="70560" bIns="70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68" name="Google Shape;619;p56"/>
              <p:cNvSpPr/>
              <p:nvPr/>
            </p:nvSpPr>
            <p:spPr>
              <a:xfrm>
                <a:off x="55800" y="3265200"/>
                <a:ext cx="155520" cy="157320"/>
              </a:xfrm>
              <a:custGeom>
                <a:avLst/>
                <a:gdLst>
                  <a:gd name="textAreaLeft" fmla="*/ 0 w 155520"/>
                  <a:gd name="textAreaRight" fmla="*/ 155880 w 155520"/>
                  <a:gd name="textAreaTop" fmla="*/ 0 h 157320"/>
                  <a:gd name="textAreaBottom" fmla="*/ 157680 h 157320"/>
                </a:gdLst>
                <a:ahLst/>
                <a:rect l="textAreaLeft" t="textAreaTop" r="textAreaRight" b="textAreaBottom"/>
                <a:pathLst>
                  <a:path w="2141" h="2165">
                    <a:moveTo>
                      <a:pt x="108" y="0"/>
                    </a:moveTo>
                    <a:cubicBezTo>
                      <a:pt x="91" y="0"/>
                      <a:pt x="72" y="11"/>
                      <a:pt x="68" y="32"/>
                    </a:cubicBezTo>
                    <a:cubicBezTo>
                      <a:pt x="1" y="601"/>
                      <a:pt x="266" y="1087"/>
                      <a:pt x="671" y="1465"/>
                    </a:cubicBezTo>
                    <a:cubicBezTo>
                      <a:pt x="1000" y="1778"/>
                      <a:pt x="1502" y="2165"/>
                      <a:pt x="1981" y="2165"/>
                    </a:cubicBezTo>
                    <a:cubicBezTo>
                      <a:pt x="2013" y="2165"/>
                      <a:pt x="2045" y="2163"/>
                      <a:pt x="2076" y="2159"/>
                    </a:cubicBezTo>
                    <a:cubicBezTo>
                      <a:pt x="2124" y="2152"/>
                      <a:pt x="2141" y="2084"/>
                      <a:pt x="2086" y="2067"/>
                    </a:cubicBezTo>
                    <a:cubicBezTo>
                      <a:pt x="1195" y="1778"/>
                      <a:pt x="59" y="1125"/>
                      <a:pt x="137" y="32"/>
                    </a:cubicBezTo>
                    <a:cubicBezTo>
                      <a:pt x="139" y="11"/>
                      <a:pt x="124" y="0"/>
                      <a:pt x="108" y="0"/>
                    </a:cubicBezTo>
                    <a:close/>
                  </a:path>
                </a:pathLst>
              </a:custGeom>
              <a:solidFill>
                <a:schemeClr val="accent4"/>
              </a:solidFill>
              <a:ln w="0">
                <a:noFill/>
              </a:ln>
            </p:spPr>
            <p:style>
              <a:lnRef idx="0"/>
              <a:fillRef idx="0"/>
              <a:effectRef idx="0"/>
              <a:fontRef idx="minor"/>
            </p:style>
            <p:txBody>
              <a:bodyPr tIns="157680" bIns="1576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69" name="Google Shape;620;p56"/>
              <p:cNvSpPr/>
              <p:nvPr/>
            </p:nvSpPr>
            <p:spPr>
              <a:xfrm>
                <a:off x="240480" y="3416760"/>
                <a:ext cx="30960" cy="10080"/>
              </a:xfrm>
              <a:custGeom>
                <a:avLst/>
                <a:gdLst>
                  <a:gd name="textAreaLeft" fmla="*/ 0 w 30960"/>
                  <a:gd name="textAreaRight" fmla="*/ 31320 w 30960"/>
                  <a:gd name="textAreaTop" fmla="*/ 0 h 10080"/>
                  <a:gd name="textAreaBottom" fmla="*/ 10440 h 10080"/>
                </a:gdLst>
                <a:ahLst/>
                <a:rect l="textAreaLeft" t="textAreaTop" r="textAreaRight" b="textAreaBottom"/>
                <a:pathLst>
                  <a:path w="432" h="145">
                    <a:moveTo>
                      <a:pt x="318" y="0"/>
                    </a:moveTo>
                    <a:cubicBezTo>
                      <a:pt x="293" y="0"/>
                      <a:pt x="267" y="4"/>
                      <a:pt x="242" y="6"/>
                    </a:cubicBezTo>
                    <a:cubicBezTo>
                      <a:pt x="187" y="9"/>
                      <a:pt x="129" y="9"/>
                      <a:pt x="75" y="13"/>
                    </a:cubicBezTo>
                    <a:cubicBezTo>
                      <a:pt x="0" y="16"/>
                      <a:pt x="0" y="128"/>
                      <a:pt x="75" y="132"/>
                    </a:cubicBezTo>
                    <a:cubicBezTo>
                      <a:pt x="129" y="136"/>
                      <a:pt x="187" y="136"/>
                      <a:pt x="242" y="139"/>
                    </a:cubicBezTo>
                    <a:cubicBezTo>
                      <a:pt x="269" y="141"/>
                      <a:pt x="296" y="145"/>
                      <a:pt x="322" y="145"/>
                    </a:cubicBezTo>
                    <a:cubicBezTo>
                      <a:pt x="348" y="145"/>
                      <a:pt x="372" y="141"/>
                      <a:pt x="394" y="125"/>
                    </a:cubicBezTo>
                    <a:cubicBezTo>
                      <a:pt x="432" y="98"/>
                      <a:pt x="432" y="47"/>
                      <a:pt x="394" y="23"/>
                    </a:cubicBezTo>
                    <a:cubicBezTo>
                      <a:pt x="371" y="5"/>
                      <a:pt x="345" y="0"/>
                      <a:pt x="318" y="0"/>
                    </a:cubicBezTo>
                    <a:close/>
                  </a:path>
                </a:pathLst>
              </a:custGeom>
              <a:solidFill>
                <a:schemeClr val="accent4"/>
              </a:solidFill>
              <a:ln w="0">
                <a:noFill/>
              </a:ln>
            </p:spPr>
            <p:style>
              <a:lnRef idx="0"/>
              <a:fillRef idx="0"/>
              <a:effectRef idx="0"/>
              <a:fontRef idx="minor"/>
            </p:style>
            <p:txBody>
              <a:bodyPr tIns="10800" bIns="10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70" name="Google Shape;621;p56"/>
              <p:cNvSpPr/>
              <p:nvPr/>
            </p:nvSpPr>
            <p:spPr>
              <a:xfrm>
                <a:off x="0" y="3463560"/>
                <a:ext cx="900360" cy="306000"/>
              </a:xfrm>
              <a:custGeom>
                <a:avLst/>
                <a:gdLst>
                  <a:gd name="textAreaLeft" fmla="*/ 0 w 900360"/>
                  <a:gd name="textAreaRight" fmla="*/ 900720 w 900360"/>
                  <a:gd name="textAreaTop" fmla="*/ 0 h 306000"/>
                  <a:gd name="textAreaBottom" fmla="*/ 306360 h 306000"/>
                </a:gdLst>
                <a:ahLst/>
                <a:rect l="textAreaLeft" t="textAreaTop" r="textAreaRight" b="textAreaBottom"/>
                <a:pathLst>
                  <a:path w="12372" h="4206">
                    <a:moveTo>
                      <a:pt x="11398" y="1"/>
                    </a:moveTo>
                    <a:cubicBezTo>
                      <a:pt x="11210" y="1"/>
                      <a:pt x="10989" y="128"/>
                      <a:pt x="10796" y="128"/>
                    </a:cubicBezTo>
                    <a:lnTo>
                      <a:pt x="1" y="128"/>
                    </a:lnTo>
                    <a:lnTo>
                      <a:pt x="1" y="4102"/>
                    </a:lnTo>
                    <a:lnTo>
                      <a:pt x="10796" y="4102"/>
                    </a:lnTo>
                    <a:cubicBezTo>
                      <a:pt x="11017" y="4102"/>
                      <a:pt x="11229" y="4205"/>
                      <a:pt x="11424" y="4205"/>
                    </a:cubicBezTo>
                    <a:cubicBezTo>
                      <a:pt x="11491" y="4205"/>
                      <a:pt x="11556" y="4193"/>
                      <a:pt x="11619" y="4160"/>
                    </a:cubicBezTo>
                    <a:cubicBezTo>
                      <a:pt x="12150" y="3874"/>
                      <a:pt x="12371" y="3064"/>
                      <a:pt x="12371" y="2425"/>
                    </a:cubicBezTo>
                    <a:lnTo>
                      <a:pt x="12371" y="1826"/>
                    </a:lnTo>
                    <a:cubicBezTo>
                      <a:pt x="12371" y="1129"/>
                      <a:pt x="12130" y="278"/>
                      <a:pt x="11517" y="22"/>
                    </a:cubicBezTo>
                    <a:cubicBezTo>
                      <a:pt x="11479" y="7"/>
                      <a:pt x="11439" y="1"/>
                      <a:pt x="11398" y="1"/>
                    </a:cubicBez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71" name="Google Shape;622;p56"/>
              <p:cNvSpPr/>
              <p:nvPr/>
            </p:nvSpPr>
            <p:spPr>
              <a:xfrm>
                <a:off x="0" y="3519000"/>
                <a:ext cx="803880" cy="195480"/>
              </a:xfrm>
              <a:custGeom>
                <a:avLst/>
                <a:gdLst>
                  <a:gd name="textAreaLeft" fmla="*/ 0 w 803880"/>
                  <a:gd name="textAreaRight" fmla="*/ 804240 w 803880"/>
                  <a:gd name="textAreaTop" fmla="*/ 0 h 195480"/>
                  <a:gd name="textAreaBottom" fmla="*/ 195840 h 195480"/>
                </a:gdLst>
                <a:ahLst/>
                <a:rect l="textAreaLeft" t="textAreaTop" r="textAreaRight" b="textAreaBottom"/>
                <a:pathLst>
                  <a:path w="11045" h="2688">
                    <a:moveTo>
                      <a:pt x="1" y="0"/>
                    </a:moveTo>
                    <a:lnTo>
                      <a:pt x="1" y="2688"/>
                    </a:lnTo>
                    <a:lnTo>
                      <a:pt x="11044" y="2688"/>
                    </a:lnTo>
                    <a:lnTo>
                      <a:pt x="11044" y="0"/>
                    </a:lnTo>
                    <a:close/>
                  </a:path>
                </a:pathLst>
              </a:custGeom>
              <a:solidFill>
                <a:srgbClr val="ffffff"/>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72" name="Google Shape;623;p56"/>
              <p:cNvSpPr/>
              <p:nvPr/>
            </p:nvSpPr>
            <p:spPr>
              <a:xfrm>
                <a:off x="781200" y="3510720"/>
                <a:ext cx="74880" cy="213120"/>
              </a:xfrm>
              <a:custGeom>
                <a:avLst/>
                <a:gdLst>
                  <a:gd name="textAreaLeft" fmla="*/ 0 w 74880"/>
                  <a:gd name="textAreaRight" fmla="*/ 75240 w 74880"/>
                  <a:gd name="textAreaTop" fmla="*/ 0 h 213120"/>
                  <a:gd name="textAreaBottom" fmla="*/ 213480 h 213120"/>
                </a:gdLst>
                <a:ahLst/>
                <a:rect l="textAreaLeft" t="textAreaTop" r="textAreaRight" b="textAreaBottom"/>
                <a:pathLst>
                  <a:path w="1035" h="2931">
                    <a:moveTo>
                      <a:pt x="494" y="1"/>
                    </a:moveTo>
                    <a:cubicBezTo>
                      <a:pt x="340" y="1"/>
                      <a:pt x="65" y="8"/>
                      <a:pt x="0" y="110"/>
                    </a:cubicBezTo>
                    <a:cubicBezTo>
                      <a:pt x="1" y="110"/>
                      <a:pt x="2" y="110"/>
                      <a:pt x="3" y="110"/>
                    </a:cubicBezTo>
                    <a:cubicBezTo>
                      <a:pt x="392" y="110"/>
                      <a:pt x="455" y="2785"/>
                      <a:pt x="0" y="2798"/>
                    </a:cubicBezTo>
                    <a:cubicBezTo>
                      <a:pt x="38" y="2896"/>
                      <a:pt x="340" y="2931"/>
                      <a:pt x="494" y="2931"/>
                    </a:cubicBezTo>
                    <a:lnTo>
                      <a:pt x="575" y="2931"/>
                    </a:lnTo>
                    <a:cubicBezTo>
                      <a:pt x="728" y="2931"/>
                      <a:pt x="803" y="2856"/>
                      <a:pt x="888" y="2686"/>
                    </a:cubicBezTo>
                    <a:cubicBezTo>
                      <a:pt x="997" y="2461"/>
                      <a:pt x="1034" y="501"/>
                      <a:pt x="891" y="287"/>
                    </a:cubicBezTo>
                    <a:cubicBezTo>
                      <a:pt x="814" y="59"/>
                      <a:pt x="728" y="1"/>
                      <a:pt x="575" y="1"/>
                    </a:cubicBez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73" name="Google Shape;624;p56"/>
              <p:cNvSpPr/>
              <p:nvPr/>
            </p:nvSpPr>
            <p:spPr>
              <a:xfrm>
                <a:off x="0" y="3560760"/>
                <a:ext cx="729360" cy="6120"/>
              </a:xfrm>
              <a:custGeom>
                <a:avLst/>
                <a:gdLst>
                  <a:gd name="textAreaLeft" fmla="*/ 0 w 729360"/>
                  <a:gd name="textAreaRight" fmla="*/ 729720 w 729360"/>
                  <a:gd name="textAreaTop" fmla="*/ 0 h 6120"/>
                  <a:gd name="textAreaBottom" fmla="*/ 6480 h 6120"/>
                </a:gdLst>
                <a:ahLst/>
                <a:rect l="textAreaLeft" t="textAreaTop" r="textAreaRight" b="textAreaBottom"/>
                <a:pathLst>
                  <a:path w="10021" h="89">
                    <a:moveTo>
                      <a:pt x="1" y="0"/>
                    </a:moveTo>
                    <a:lnTo>
                      <a:pt x="1" y="89"/>
                    </a:lnTo>
                    <a:lnTo>
                      <a:pt x="10020" y="89"/>
                    </a:lnTo>
                    <a:lnTo>
                      <a:pt x="10020" y="0"/>
                    </a:lnTo>
                    <a:close/>
                  </a:path>
                </a:pathLst>
              </a:custGeom>
              <a:solidFill>
                <a:srgbClr val="dde0e1"/>
              </a:solidFill>
              <a:ln w="0">
                <a:noFill/>
              </a:ln>
            </p:spPr>
            <p:style>
              <a:lnRef idx="0"/>
              <a:fillRef idx="0"/>
              <a:effectRef idx="0"/>
              <a:fontRef idx="minor"/>
            </p:style>
            <p:txBody>
              <a:bodyPr tIns="6480" bIns="6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74" name="Google Shape;625;p56"/>
              <p:cNvSpPr/>
              <p:nvPr/>
            </p:nvSpPr>
            <p:spPr>
              <a:xfrm>
                <a:off x="0" y="3639240"/>
                <a:ext cx="729360" cy="6480"/>
              </a:xfrm>
              <a:custGeom>
                <a:avLst/>
                <a:gdLst>
                  <a:gd name="textAreaLeft" fmla="*/ 0 w 729360"/>
                  <a:gd name="textAreaRight" fmla="*/ 729720 w 729360"/>
                  <a:gd name="textAreaTop" fmla="*/ 0 h 6480"/>
                  <a:gd name="textAreaBottom" fmla="*/ 6840 h 6480"/>
                </a:gdLst>
                <a:ahLst/>
                <a:rect l="textAreaLeft" t="textAreaTop" r="textAreaRight" b="textAreaBottom"/>
                <a:pathLst>
                  <a:path w="10021" h="93">
                    <a:moveTo>
                      <a:pt x="1" y="1"/>
                    </a:moveTo>
                    <a:lnTo>
                      <a:pt x="1" y="92"/>
                    </a:lnTo>
                    <a:lnTo>
                      <a:pt x="10020" y="92"/>
                    </a:lnTo>
                    <a:lnTo>
                      <a:pt x="10020" y="1"/>
                    </a:lnTo>
                    <a:close/>
                  </a:path>
                </a:pathLst>
              </a:custGeom>
              <a:solidFill>
                <a:srgbClr val="dde0e1"/>
              </a:solidFill>
              <a:ln w="0">
                <a:noFill/>
              </a:ln>
            </p:spPr>
            <p:style>
              <a:lnRef idx="0"/>
              <a:fillRef idx="0"/>
              <a:effectRef idx="0"/>
              <a:fontRef idx="minor"/>
            </p:style>
            <p:txBody>
              <a:bodyPr tIns="7200" bIns="7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75" name="Google Shape;626;p56"/>
              <p:cNvSpPr/>
              <p:nvPr/>
            </p:nvSpPr>
            <p:spPr>
              <a:xfrm>
                <a:off x="254520" y="3604320"/>
                <a:ext cx="126720" cy="6480"/>
              </a:xfrm>
              <a:custGeom>
                <a:avLst/>
                <a:gdLst>
                  <a:gd name="textAreaLeft" fmla="*/ 0 w 126720"/>
                  <a:gd name="textAreaRight" fmla="*/ 127080 w 126720"/>
                  <a:gd name="textAreaTop" fmla="*/ 0 h 6480"/>
                  <a:gd name="textAreaBottom" fmla="*/ 6840 h 6480"/>
                </a:gdLst>
                <a:ahLst/>
                <a:rect l="textAreaLeft" t="textAreaTop" r="textAreaRight" b="textAreaBottom"/>
                <a:pathLst>
                  <a:path w="1744" h="94">
                    <a:moveTo>
                      <a:pt x="1" y="1"/>
                    </a:moveTo>
                    <a:lnTo>
                      <a:pt x="1" y="93"/>
                    </a:lnTo>
                    <a:lnTo>
                      <a:pt x="1743" y="93"/>
                    </a:lnTo>
                    <a:lnTo>
                      <a:pt x="1743" y="1"/>
                    </a:lnTo>
                    <a:close/>
                  </a:path>
                </a:pathLst>
              </a:custGeom>
              <a:solidFill>
                <a:srgbClr val="dde0e1"/>
              </a:solidFill>
              <a:ln w="0">
                <a:noFill/>
              </a:ln>
            </p:spPr>
            <p:style>
              <a:lnRef idx="0"/>
              <a:fillRef idx="0"/>
              <a:effectRef idx="0"/>
              <a:fontRef idx="minor"/>
            </p:style>
            <p:txBody>
              <a:bodyPr tIns="7200" bIns="7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76" name="Google Shape;627;p56"/>
              <p:cNvSpPr/>
              <p:nvPr/>
            </p:nvSpPr>
            <p:spPr>
              <a:xfrm>
                <a:off x="0" y="3674160"/>
                <a:ext cx="522360" cy="6480"/>
              </a:xfrm>
              <a:custGeom>
                <a:avLst/>
                <a:gdLst>
                  <a:gd name="textAreaLeft" fmla="*/ 0 w 522360"/>
                  <a:gd name="textAreaRight" fmla="*/ 522720 w 522360"/>
                  <a:gd name="textAreaTop" fmla="*/ 0 h 6480"/>
                  <a:gd name="textAreaBottom" fmla="*/ 6840 h 6480"/>
                </a:gdLst>
                <a:ahLst/>
                <a:rect l="textAreaLeft" t="textAreaTop" r="textAreaRight" b="textAreaBottom"/>
                <a:pathLst>
                  <a:path w="7180" h="93">
                    <a:moveTo>
                      <a:pt x="1" y="0"/>
                    </a:moveTo>
                    <a:lnTo>
                      <a:pt x="1" y="92"/>
                    </a:lnTo>
                    <a:lnTo>
                      <a:pt x="7180" y="92"/>
                    </a:lnTo>
                    <a:lnTo>
                      <a:pt x="7180" y="0"/>
                    </a:lnTo>
                    <a:close/>
                  </a:path>
                </a:pathLst>
              </a:custGeom>
              <a:solidFill>
                <a:srgbClr val="dde0e1"/>
              </a:solidFill>
              <a:ln w="0">
                <a:noFill/>
              </a:ln>
            </p:spPr>
            <p:style>
              <a:lnRef idx="0"/>
              <a:fillRef idx="0"/>
              <a:effectRef idx="0"/>
              <a:fontRef idx="minor"/>
            </p:style>
            <p:txBody>
              <a:bodyPr tIns="7200" bIns="7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77" name="Google Shape;628;p56"/>
              <p:cNvSpPr/>
              <p:nvPr/>
            </p:nvSpPr>
            <p:spPr>
              <a:xfrm>
                <a:off x="0" y="3745440"/>
                <a:ext cx="840960" cy="289800"/>
              </a:xfrm>
              <a:custGeom>
                <a:avLst/>
                <a:gdLst>
                  <a:gd name="textAreaLeft" fmla="*/ 0 w 840960"/>
                  <a:gd name="textAreaRight" fmla="*/ 841320 w 840960"/>
                  <a:gd name="textAreaTop" fmla="*/ 0 h 289800"/>
                  <a:gd name="textAreaBottom" fmla="*/ 290160 h 289800"/>
                </a:gdLst>
                <a:ahLst/>
                <a:rect l="textAreaLeft" t="textAreaTop" r="textAreaRight" b="textAreaBottom"/>
                <a:pathLst>
                  <a:path w="11555" h="3986">
                    <a:moveTo>
                      <a:pt x="10649" y="0"/>
                    </a:moveTo>
                    <a:cubicBezTo>
                      <a:pt x="10473" y="0"/>
                      <a:pt x="10264" y="122"/>
                      <a:pt x="10085" y="122"/>
                    </a:cubicBezTo>
                    <a:lnTo>
                      <a:pt x="1" y="122"/>
                    </a:lnTo>
                    <a:lnTo>
                      <a:pt x="1" y="3888"/>
                    </a:lnTo>
                    <a:lnTo>
                      <a:pt x="10085" y="3888"/>
                    </a:lnTo>
                    <a:cubicBezTo>
                      <a:pt x="10290" y="3888"/>
                      <a:pt x="10489" y="3986"/>
                      <a:pt x="10672" y="3986"/>
                    </a:cubicBezTo>
                    <a:cubicBezTo>
                      <a:pt x="10735" y="3986"/>
                      <a:pt x="10796" y="3974"/>
                      <a:pt x="10854" y="3943"/>
                    </a:cubicBezTo>
                    <a:cubicBezTo>
                      <a:pt x="11351" y="3674"/>
                      <a:pt x="11555" y="2905"/>
                      <a:pt x="11555" y="2300"/>
                    </a:cubicBezTo>
                    <a:lnTo>
                      <a:pt x="11555" y="1732"/>
                    </a:lnTo>
                    <a:cubicBezTo>
                      <a:pt x="11555" y="1068"/>
                      <a:pt x="11330" y="265"/>
                      <a:pt x="10759" y="20"/>
                    </a:cubicBezTo>
                    <a:cubicBezTo>
                      <a:pt x="10724" y="6"/>
                      <a:pt x="10687" y="0"/>
                      <a:pt x="10649" y="0"/>
                    </a:cubicBez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78" name="Google Shape;629;p56"/>
              <p:cNvSpPr/>
              <p:nvPr/>
            </p:nvSpPr>
            <p:spPr>
              <a:xfrm>
                <a:off x="0" y="3797640"/>
                <a:ext cx="750960" cy="185400"/>
              </a:xfrm>
              <a:custGeom>
                <a:avLst/>
                <a:gdLst>
                  <a:gd name="textAreaLeft" fmla="*/ 0 w 750960"/>
                  <a:gd name="textAreaRight" fmla="*/ 751320 w 750960"/>
                  <a:gd name="textAreaTop" fmla="*/ 0 h 185400"/>
                  <a:gd name="textAreaBottom" fmla="*/ 185760 h 185400"/>
                </a:gdLst>
                <a:ahLst/>
                <a:rect l="textAreaLeft" t="textAreaTop" r="textAreaRight" b="textAreaBottom"/>
                <a:pathLst>
                  <a:path w="10317" h="2550">
                    <a:moveTo>
                      <a:pt x="1" y="1"/>
                    </a:moveTo>
                    <a:lnTo>
                      <a:pt x="1" y="2549"/>
                    </a:lnTo>
                    <a:lnTo>
                      <a:pt x="10317" y="2549"/>
                    </a:lnTo>
                    <a:lnTo>
                      <a:pt x="10317" y="1"/>
                    </a:lnTo>
                    <a:close/>
                  </a:path>
                </a:pathLst>
              </a:custGeom>
              <a:solidFill>
                <a:srgbClr val="ffffff"/>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79" name="Google Shape;630;p56"/>
              <p:cNvSpPr/>
              <p:nvPr/>
            </p:nvSpPr>
            <p:spPr>
              <a:xfrm>
                <a:off x="729720" y="3790440"/>
                <a:ext cx="70200" cy="201960"/>
              </a:xfrm>
              <a:custGeom>
                <a:avLst/>
                <a:gdLst>
                  <a:gd name="textAreaLeft" fmla="*/ 0 w 70200"/>
                  <a:gd name="textAreaRight" fmla="*/ 70560 w 70200"/>
                  <a:gd name="textAreaTop" fmla="*/ 0 h 201960"/>
                  <a:gd name="textAreaBottom" fmla="*/ 202320 h 201960"/>
                </a:gdLst>
                <a:ahLst/>
                <a:rect l="textAreaLeft" t="textAreaTop" r="textAreaRight" b="textAreaBottom"/>
                <a:pathLst>
                  <a:path w="967" h="2777">
                    <a:moveTo>
                      <a:pt x="463" y="1"/>
                    </a:moveTo>
                    <a:cubicBezTo>
                      <a:pt x="321" y="1"/>
                      <a:pt x="62" y="8"/>
                      <a:pt x="0" y="103"/>
                    </a:cubicBezTo>
                    <a:cubicBezTo>
                      <a:pt x="1" y="103"/>
                      <a:pt x="2" y="103"/>
                      <a:pt x="3" y="103"/>
                    </a:cubicBezTo>
                    <a:cubicBezTo>
                      <a:pt x="368" y="103"/>
                      <a:pt x="425" y="2637"/>
                      <a:pt x="0" y="2651"/>
                    </a:cubicBezTo>
                    <a:cubicBezTo>
                      <a:pt x="38" y="2743"/>
                      <a:pt x="321" y="2777"/>
                      <a:pt x="463" y="2777"/>
                    </a:cubicBezTo>
                    <a:lnTo>
                      <a:pt x="538" y="2777"/>
                    </a:lnTo>
                    <a:cubicBezTo>
                      <a:pt x="681" y="2777"/>
                      <a:pt x="752" y="2706"/>
                      <a:pt x="831" y="2543"/>
                    </a:cubicBezTo>
                    <a:cubicBezTo>
                      <a:pt x="933" y="2331"/>
                      <a:pt x="966" y="473"/>
                      <a:pt x="834" y="273"/>
                    </a:cubicBezTo>
                    <a:cubicBezTo>
                      <a:pt x="759" y="55"/>
                      <a:pt x="681" y="1"/>
                      <a:pt x="538" y="1"/>
                    </a:cubicBezTo>
                    <a:close/>
                  </a:path>
                </a:pathLst>
              </a:custGeom>
              <a:solidFill>
                <a:schemeClr val="accent6"/>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80" name="Google Shape;631;p56"/>
              <p:cNvSpPr/>
              <p:nvPr/>
            </p:nvSpPr>
            <p:spPr>
              <a:xfrm>
                <a:off x="0" y="3837600"/>
                <a:ext cx="681120" cy="5760"/>
              </a:xfrm>
              <a:custGeom>
                <a:avLst/>
                <a:gdLst>
                  <a:gd name="textAreaLeft" fmla="*/ 0 w 681120"/>
                  <a:gd name="textAreaRight" fmla="*/ 681480 w 681120"/>
                  <a:gd name="textAreaTop" fmla="*/ 0 h 5760"/>
                  <a:gd name="textAreaBottom" fmla="*/ 6120 h 5760"/>
                </a:gdLst>
                <a:ahLst/>
                <a:rect l="textAreaLeft" t="textAreaTop" r="textAreaRight" b="textAreaBottom"/>
                <a:pathLst>
                  <a:path w="9361" h="86">
                    <a:moveTo>
                      <a:pt x="1" y="1"/>
                    </a:moveTo>
                    <a:lnTo>
                      <a:pt x="1" y="86"/>
                    </a:lnTo>
                    <a:lnTo>
                      <a:pt x="9361" y="86"/>
                    </a:lnTo>
                    <a:lnTo>
                      <a:pt x="9361" y="1"/>
                    </a:lnTo>
                    <a:close/>
                  </a:path>
                </a:pathLst>
              </a:custGeom>
              <a:solidFill>
                <a:srgbClr val="dde0e1"/>
              </a:solidFill>
              <a:ln w="0">
                <a:noFill/>
              </a:ln>
            </p:spPr>
            <p:style>
              <a:lnRef idx="0"/>
              <a:fillRef idx="0"/>
              <a:effectRef idx="0"/>
              <a:fontRef idx="minor"/>
            </p:style>
            <p:txBody>
              <a:bodyPr tIns="6480" bIns="6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81" name="Google Shape;632;p56"/>
              <p:cNvSpPr/>
              <p:nvPr/>
            </p:nvSpPr>
            <p:spPr>
              <a:xfrm>
                <a:off x="0" y="3912120"/>
                <a:ext cx="681120" cy="5760"/>
              </a:xfrm>
              <a:custGeom>
                <a:avLst/>
                <a:gdLst>
                  <a:gd name="textAreaLeft" fmla="*/ 0 w 681120"/>
                  <a:gd name="textAreaRight" fmla="*/ 681480 w 681120"/>
                  <a:gd name="textAreaTop" fmla="*/ 0 h 5760"/>
                  <a:gd name="textAreaBottom" fmla="*/ 6120 h 5760"/>
                </a:gdLst>
                <a:ahLst/>
                <a:rect l="textAreaLeft" t="textAreaTop" r="textAreaRight" b="textAreaBottom"/>
                <a:pathLst>
                  <a:path w="9361" h="86">
                    <a:moveTo>
                      <a:pt x="1" y="0"/>
                    </a:moveTo>
                    <a:lnTo>
                      <a:pt x="1" y="85"/>
                    </a:lnTo>
                    <a:lnTo>
                      <a:pt x="9361" y="85"/>
                    </a:lnTo>
                    <a:lnTo>
                      <a:pt x="9361" y="0"/>
                    </a:lnTo>
                    <a:close/>
                  </a:path>
                </a:pathLst>
              </a:custGeom>
              <a:solidFill>
                <a:srgbClr val="dde0e1"/>
              </a:solidFill>
              <a:ln w="0">
                <a:noFill/>
              </a:ln>
            </p:spPr>
            <p:style>
              <a:lnRef idx="0"/>
              <a:fillRef idx="0"/>
              <a:effectRef idx="0"/>
              <a:fontRef idx="minor"/>
            </p:style>
            <p:txBody>
              <a:bodyPr tIns="6480" bIns="6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82" name="Google Shape;633;p56"/>
              <p:cNvSpPr/>
              <p:nvPr/>
            </p:nvSpPr>
            <p:spPr>
              <a:xfrm>
                <a:off x="237600" y="3879360"/>
                <a:ext cx="118080" cy="5760"/>
              </a:xfrm>
              <a:custGeom>
                <a:avLst/>
                <a:gdLst>
                  <a:gd name="textAreaLeft" fmla="*/ 0 w 118080"/>
                  <a:gd name="textAreaRight" fmla="*/ 118440 w 118080"/>
                  <a:gd name="textAreaTop" fmla="*/ 0 h 5760"/>
                  <a:gd name="textAreaBottom" fmla="*/ 6120 h 5760"/>
                </a:gdLst>
                <a:ahLst/>
                <a:rect l="textAreaLeft" t="textAreaTop" r="textAreaRight" b="textAreaBottom"/>
                <a:pathLst>
                  <a:path w="1628" h="86">
                    <a:moveTo>
                      <a:pt x="0" y="0"/>
                    </a:moveTo>
                    <a:lnTo>
                      <a:pt x="0" y="85"/>
                    </a:lnTo>
                    <a:lnTo>
                      <a:pt x="1627" y="85"/>
                    </a:lnTo>
                    <a:lnTo>
                      <a:pt x="1627" y="0"/>
                    </a:lnTo>
                    <a:close/>
                  </a:path>
                </a:pathLst>
              </a:custGeom>
              <a:solidFill>
                <a:srgbClr val="dde0e1"/>
              </a:solidFill>
              <a:ln w="0">
                <a:noFill/>
              </a:ln>
            </p:spPr>
            <p:style>
              <a:lnRef idx="0"/>
              <a:fillRef idx="0"/>
              <a:effectRef idx="0"/>
              <a:fontRef idx="minor"/>
            </p:style>
            <p:txBody>
              <a:bodyPr tIns="6480" bIns="6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83" name="Google Shape;634;p56"/>
              <p:cNvSpPr/>
              <p:nvPr/>
            </p:nvSpPr>
            <p:spPr>
              <a:xfrm>
                <a:off x="0" y="3945240"/>
                <a:ext cx="488160" cy="6120"/>
              </a:xfrm>
              <a:custGeom>
                <a:avLst/>
                <a:gdLst>
                  <a:gd name="textAreaLeft" fmla="*/ 0 w 488160"/>
                  <a:gd name="textAreaRight" fmla="*/ 488520 w 488160"/>
                  <a:gd name="textAreaTop" fmla="*/ 0 h 6120"/>
                  <a:gd name="textAreaBottom" fmla="*/ 6480 h 6120"/>
                </a:gdLst>
                <a:ahLst/>
                <a:rect l="textAreaLeft" t="textAreaTop" r="textAreaRight" b="textAreaBottom"/>
                <a:pathLst>
                  <a:path w="6707" h="87">
                    <a:moveTo>
                      <a:pt x="1" y="1"/>
                    </a:moveTo>
                    <a:lnTo>
                      <a:pt x="1" y="87"/>
                    </a:lnTo>
                    <a:lnTo>
                      <a:pt x="6707" y="87"/>
                    </a:lnTo>
                    <a:lnTo>
                      <a:pt x="6707" y="1"/>
                    </a:lnTo>
                    <a:close/>
                  </a:path>
                </a:pathLst>
              </a:custGeom>
              <a:solidFill>
                <a:srgbClr val="dde0e1"/>
              </a:solidFill>
              <a:ln w="0">
                <a:noFill/>
              </a:ln>
            </p:spPr>
            <p:style>
              <a:lnRef idx="0"/>
              <a:fillRef idx="0"/>
              <a:effectRef idx="0"/>
              <a:fontRef idx="minor"/>
            </p:style>
            <p:txBody>
              <a:bodyPr tIns="6480" bIns="6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84" name="Google Shape;635;p56"/>
              <p:cNvSpPr/>
              <p:nvPr/>
            </p:nvSpPr>
            <p:spPr>
              <a:xfrm>
                <a:off x="0" y="4011480"/>
                <a:ext cx="1038600" cy="358200"/>
              </a:xfrm>
              <a:custGeom>
                <a:avLst/>
                <a:gdLst>
                  <a:gd name="textAreaLeft" fmla="*/ 0 w 1038600"/>
                  <a:gd name="textAreaRight" fmla="*/ 1038960 w 1038600"/>
                  <a:gd name="textAreaTop" fmla="*/ 0 h 358200"/>
                  <a:gd name="textAreaBottom" fmla="*/ 358560 h 358200"/>
                </a:gdLst>
                <a:ahLst/>
                <a:rect l="textAreaLeft" t="textAreaTop" r="textAreaRight" b="textAreaBottom"/>
                <a:pathLst>
                  <a:path w="14270" h="4923">
                    <a:moveTo>
                      <a:pt x="13145" y="1"/>
                    </a:moveTo>
                    <a:cubicBezTo>
                      <a:pt x="12929" y="1"/>
                      <a:pt x="12672" y="154"/>
                      <a:pt x="12450" y="154"/>
                    </a:cubicBezTo>
                    <a:lnTo>
                      <a:pt x="1" y="154"/>
                    </a:lnTo>
                    <a:lnTo>
                      <a:pt x="1" y="4801"/>
                    </a:lnTo>
                    <a:lnTo>
                      <a:pt x="12450" y="4801"/>
                    </a:lnTo>
                    <a:cubicBezTo>
                      <a:pt x="12703" y="4801"/>
                      <a:pt x="12950" y="4923"/>
                      <a:pt x="13175" y="4923"/>
                    </a:cubicBezTo>
                    <a:cubicBezTo>
                      <a:pt x="13253" y="4923"/>
                      <a:pt x="13328" y="4908"/>
                      <a:pt x="13399" y="4869"/>
                    </a:cubicBezTo>
                    <a:cubicBezTo>
                      <a:pt x="14015" y="4535"/>
                      <a:pt x="14270" y="3586"/>
                      <a:pt x="14270" y="2838"/>
                    </a:cubicBezTo>
                    <a:lnTo>
                      <a:pt x="14270" y="2140"/>
                    </a:lnTo>
                    <a:cubicBezTo>
                      <a:pt x="14270" y="1320"/>
                      <a:pt x="13991" y="327"/>
                      <a:pt x="13283" y="27"/>
                    </a:cubicBezTo>
                    <a:cubicBezTo>
                      <a:pt x="13240" y="8"/>
                      <a:pt x="13194" y="1"/>
                      <a:pt x="13145" y="1"/>
                    </a:cubicBezTo>
                    <a:close/>
                  </a:path>
                </a:pathLst>
              </a:custGeom>
              <a:solidFill>
                <a:schemeClr val="accent6"/>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85" name="Google Shape;636;p56"/>
              <p:cNvSpPr/>
              <p:nvPr/>
            </p:nvSpPr>
            <p:spPr>
              <a:xfrm>
                <a:off x="0" y="4076280"/>
                <a:ext cx="927360" cy="228600"/>
              </a:xfrm>
              <a:custGeom>
                <a:avLst/>
                <a:gdLst>
                  <a:gd name="textAreaLeft" fmla="*/ 0 w 927360"/>
                  <a:gd name="textAreaRight" fmla="*/ 927720 w 927360"/>
                  <a:gd name="textAreaTop" fmla="*/ 0 h 228600"/>
                  <a:gd name="textAreaBottom" fmla="*/ 228960 h 228600"/>
                </a:gdLst>
                <a:ahLst/>
                <a:rect l="textAreaLeft" t="textAreaTop" r="textAreaRight" b="textAreaBottom"/>
                <a:pathLst>
                  <a:path w="12739" h="3145">
                    <a:moveTo>
                      <a:pt x="1" y="1"/>
                    </a:moveTo>
                    <a:lnTo>
                      <a:pt x="1" y="3144"/>
                    </a:lnTo>
                    <a:lnTo>
                      <a:pt x="12739" y="3144"/>
                    </a:lnTo>
                    <a:lnTo>
                      <a:pt x="12739" y="1"/>
                    </a:lnTo>
                    <a:close/>
                  </a:path>
                </a:pathLst>
              </a:custGeom>
              <a:solidFill>
                <a:srgbClr val="ffffff"/>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86" name="Google Shape;637;p56"/>
              <p:cNvSpPr/>
              <p:nvPr/>
            </p:nvSpPr>
            <p:spPr>
              <a:xfrm>
                <a:off x="900720" y="4067280"/>
                <a:ext cx="86760" cy="249120"/>
              </a:xfrm>
              <a:custGeom>
                <a:avLst/>
                <a:gdLst>
                  <a:gd name="textAreaLeft" fmla="*/ 0 w 86760"/>
                  <a:gd name="textAreaRight" fmla="*/ 87120 w 86760"/>
                  <a:gd name="textAreaTop" fmla="*/ 0 h 249120"/>
                  <a:gd name="textAreaBottom" fmla="*/ 249480 h 249120"/>
                </a:gdLst>
                <a:ahLst/>
                <a:rect l="textAreaLeft" t="textAreaTop" r="textAreaRight" b="textAreaBottom"/>
                <a:pathLst>
                  <a:path w="1195" h="3427">
                    <a:moveTo>
                      <a:pt x="572" y="1"/>
                    </a:moveTo>
                    <a:cubicBezTo>
                      <a:pt x="395" y="1"/>
                      <a:pt x="79" y="8"/>
                      <a:pt x="0" y="127"/>
                    </a:cubicBezTo>
                    <a:cubicBezTo>
                      <a:pt x="1" y="127"/>
                      <a:pt x="2" y="127"/>
                      <a:pt x="3" y="127"/>
                    </a:cubicBezTo>
                    <a:cubicBezTo>
                      <a:pt x="453" y="127"/>
                      <a:pt x="527" y="3253"/>
                      <a:pt x="0" y="3270"/>
                    </a:cubicBezTo>
                    <a:cubicBezTo>
                      <a:pt x="44" y="3386"/>
                      <a:pt x="395" y="3426"/>
                      <a:pt x="572" y="3426"/>
                    </a:cubicBezTo>
                    <a:lnTo>
                      <a:pt x="664" y="3426"/>
                    </a:lnTo>
                    <a:cubicBezTo>
                      <a:pt x="841" y="3426"/>
                      <a:pt x="930" y="3342"/>
                      <a:pt x="1024" y="3137"/>
                    </a:cubicBezTo>
                    <a:cubicBezTo>
                      <a:pt x="1151" y="2875"/>
                      <a:pt x="1195" y="586"/>
                      <a:pt x="1028" y="334"/>
                    </a:cubicBezTo>
                    <a:cubicBezTo>
                      <a:pt x="939" y="69"/>
                      <a:pt x="841" y="1"/>
                      <a:pt x="664" y="1"/>
                    </a:cubicBez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87" name="Google Shape;638;p56"/>
              <p:cNvSpPr/>
              <p:nvPr/>
            </p:nvSpPr>
            <p:spPr>
              <a:xfrm>
                <a:off x="0" y="4125600"/>
                <a:ext cx="840960" cy="7200"/>
              </a:xfrm>
              <a:custGeom>
                <a:avLst/>
                <a:gdLst>
                  <a:gd name="textAreaLeft" fmla="*/ 0 w 840960"/>
                  <a:gd name="textAreaRight" fmla="*/ 841320 w 840960"/>
                  <a:gd name="textAreaTop" fmla="*/ 0 h 7200"/>
                  <a:gd name="textAreaBottom" fmla="*/ 7560 h 7200"/>
                </a:gdLst>
                <a:ahLst/>
                <a:rect l="textAreaLeft" t="textAreaTop" r="textAreaRight" b="textAreaBottom"/>
                <a:pathLst>
                  <a:path w="11555" h="106">
                    <a:moveTo>
                      <a:pt x="1" y="1"/>
                    </a:moveTo>
                    <a:lnTo>
                      <a:pt x="1" y="106"/>
                    </a:lnTo>
                    <a:lnTo>
                      <a:pt x="11555" y="106"/>
                    </a:lnTo>
                    <a:lnTo>
                      <a:pt x="11555" y="1"/>
                    </a:lnTo>
                    <a:close/>
                  </a:path>
                </a:pathLst>
              </a:custGeom>
              <a:solidFill>
                <a:srgbClr val="dde0e1"/>
              </a:solidFill>
              <a:ln w="0">
                <a:noFill/>
              </a:ln>
            </p:spPr>
            <p:style>
              <a:lnRef idx="0"/>
              <a:fillRef idx="0"/>
              <a:effectRef idx="0"/>
              <a:fontRef idx="minor"/>
            </p:style>
            <p:txBody>
              <a:bodyPr tIns="7920" bIns="7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88" name="Google Shape;639;p56"/>
              <p:cNvSpPr/>
              <p:nvPr/>
            </p:nvSpPr>
            <p:spPr>
              <a:xfrm>
                <a:off x="0" y="4217400"/>
                <a:ext cx="840960" cy="7560"/>
              </a:xfrm>
              <a:custGeom>
                <a:avLst/>
                <a:gdLst>
                  <a:gd name="textAreaLeft" fmla="*/ 0 w 840960"/>
                  <a:gd name="textAreaRight" fmla="*/ 841320 w 840960"/>
                  <a:gd name="textAreaTop" fmla="*/ 0 h 7560"/>
                  <a:gd name="textAreaBottom" fmla="*/ 7920 h 7560"/>
                </a:gdLst>
                <a:ahLst/>
                <a:rect l="textAreaLeft" t="textAreaTop" r="textAreaRight" b="textAreaBottom"/>
                <a:pathLst>
                  <a:path w="11555" h="107">
                    <a:moveTo>
                      <a:pt x="1" y="1"/>
                    </a:moveTo>
                    <a:lnTo>
                      <a:pt x="1" y="106"/>
                    </a:lnTo>
                    <a:lnTo>
                      <a:pt x="11555" y="106"/>
                    </a:lnTo>
                    <a:lnTo>
                      <a:pt x="11555" y="1"/>
                    </a:lnTo>
                    <a:close/>
                  </a:path>
                </a:pathLst>
              </a:custGeom>
              <a:solidFill>
                <a:srgbClr val="dde0e1"/>
              </a:solidFill>
              <a:ln w="0">
                <a:noFill/>
              </a:ln>
            </p:spPr>
            <p:style>
              <a:lnRef idx="0"/>
              <a:fillRef idx="0"/>
              <a:effectRef idx="0"/>
              <a:fontRef idx="minor"/>
            </p:style>
            <p:txBody>
              <a:bodyPr tIns="7920" bIns="7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89" name="Google Shape;640;p56"/>
              <p:cNvSpPr/>
              <p:nvPr/>
            </p:nvSpPr>
            <p:spPr>
              <a:xfrm>
                <a:off x="293400" y="4176720"/>
                <a:ext cx="145800" cy="7200"/>
              </a:xfrm>
              <a:custGeom>
                <a:avLst/>
                <a:gdLst>
                  <a:gd name="textAreaLeft" fmla="*/ 0 w 145800"/>
                  <a:gd name="textAreaRight" fmla="*/ 146160 w 145800"/>
                  <a:gd name="textAreaTop" fmla="*/ 0 h 7200"/>
                  <a:gd name="textAreaBottom" fmla="*/ 7560 h 7200"/>
                </a:gdLst>
                <a:ahLst/>
                <a:rect l="textAreaLeft" t="textAreaTop" r="textAreaRight" b="textAreaBottom"/>
                <a:pathLst>
                  <a:path w="2008" h="106">
                    <a:moveTo>
                      <a:pt x="0" y="0"/>
                    </a:moveTo>
                    <a:lnTo>
                      <a:pt x="0" y="106"/>
                    </a:lnTo>
                    <a:lnTo>
                      <a:pt x="2007" y="106"/>
                    </a:lnTo>
                    <a:lnTo>
                      <a:pt x="2007" y="0"/>
                    </a:lnTo>
                    <a:close/>
                  </a:path>
                </a:pathLst>
              </a:custGeom>
              <a:solidFill>
                <a:srgbClr val="dde0e1"/>
              </a:solidFill>
              <a:ln w="0">
                <a:noFill/>
              </a:ln>
            </p:spPr>
            <p:style>
              <a:lnRef idx="0"/>
              <a:fillRef idx="0"/>
              <a:effectRef idx="0"/>
              <a:fontRef idx="minor"/>
            </p:style>
            <p:txBody>
              <a:bodyPr tIns="7920" bIns="7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90" name="Google Shape;641;p56"/>
              <p:cNvSpPr/>
              <p:nvPr/>
            </p:nvSpPr>
            <p:spPr>
              <a:xfrm>
                <a:off x="0" y="4258440"/>
                <a:ext cx="602280" cy="7560"/>
              </a:xfrm>
              <a:custGeom>
                <a:avLst/>
                <a:gdLst>
                  <a:gd name="textAreaLeft" fmla="*/ 0 w 602280"/>
                  <a:gd name="textAreaRight" fmla="*/ 602640 w 602280"/>
                  <a:gd name="textAreaTop" fmla="*/ 0 h 7560"/>
                  <a:gd name="textAreaBottom" fmla="*/ 7920 h 7560"/>
                </a:gdLst>
                <a:ahLst/>
                <a:rect l="textAreaLeft" t="textAreaTop" r="textAreaRight" b="textAreaBottom"/>
                <a:pathLst>
                  <a:path w="8279" h="107">
                    <a:moveTo>
                      <a:pt x="1" y="1"/>
                    </a:moveTo>
                    <a:lnTo>
                      <a:pt x="1" y="106"/>
                    </a:lnTo>
                    <a:lnTo>
                      <a:pt x="8279" y="106"/>
                    </a:lnTo>
                    <a:lnTo>
                      <a:pt x="8279" y="1"/>
                    </a:lnTo>
                    <a:close/>
                  </a:path>
                </a:pathLst>
              </a:custGeom>
              <a:solidFill>
                <a:srgbClr val="dde0e1"/>
              </a:solidFill>
              <a:ln w="0">
                <a:noFill/>
              </a:ln>
            </p:spPr>
            <p:style>
              <a:lnRef idx="0"/>
              <a:fillRef idx="0"/>
              <a:effectRef idx="0"/>
              <a:fontRef idx="minor"/>
            </p:style>
            <p:txBody>
              <a:bodyPr tIns="7920" bIns="7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91" name="Google Shape;642;p56"/>
              <p:cNvSpPr/>
              <p:nvPr/>
            </p:nvSpPr>
            <p:spPr>
              <a:xfrm>
                <a:off x="382680" y="3906000"/>
                <a:ext cx="474840" cy="716040"/>
              </a:xfrm>
              <a:custGeom>
                <a:avLst/>
                <a:gdLst>
                  <a:gd name="textAreaLeft" fmla="*/ 0 w 474840"/>
                  <a:gd name="textAreaRight" fmla="*/ 475200 w 474840"/>
                  <a:gd name="textAreaTop" fmla="*/ 0 h 716040"/>
                  <a:gd name="textAreaBottom" fmla="*/ 716400 h 716040"/>
                </a:gdLst>
                <a:ahLst/>
                <a:rect l="textAreaLeft" t="textAreaTop" r="textAreaRight" b="textAreaBottom"/>
                <a:pathLst>
                  <a:path w="6526" h="9839">
                    <a:moveTo>
                      <a:pt x="2848" y="1"/>
                    </a:moveTo>
                    <a:cubicBezTo>
                      <a:pt x="2428" y="1"/>
                      <a:pt x="2031" y="330"/>
                      <a:pt x="1855" y="725"/>
                    </a:cubicBezTo>
                    <a:cubicBezTo>
                      <a:pt x="1657" y="1174"/>
                      <a:pt x="1674" y="1684"/>
                      <a:pt x="1695" y="2177"/>
                    </a:cubicBezTo>
                    <a:cubicBezTo>
                      <a:pt x="1708" y="2422"/>
                      <a:pt x="1719" y="2667"/>
                      <a:pt x="1728" y="2912"/>
                    </a:cubicBezTo>
                    <a:cubicBezTo>
                      <a:pt x="1732" y="2991"/>
                      <a:pt x="1736" y="3072"/>
                      <a:pt x="1698" y="3143"/>
                    </a:cubicBezTo>
                    <a:cubicBezTo>
                      <a:pt x="1649" y="3242"/>
                      <a:pt x="1549" y="3282"/>
                      <a:pt x="1439" y="3282"/>
                    </a:cubicBezTo>
                    <a:cubicBezTo>
                      <a:pt x="1329" y="3282"/>
                      <a:pt x="1208" y="3242"/>
                      <a:pt x="1116" y="3181"/>
                    </a:cubicBezTo>
                    <a:cubicBezTo>
                      <a:pt x="932" y="3058"/>
                      <a:pt x="762" y="2878"/>
                      <a:pt x="541" y="2875"/>
                    </a:cubicBezTo>
                    <a:cubicBezTo>
                      <a:pt x="537" y="2875"/>
                      <a:pt x="532" y="2875"/>
                      <a:pt x="528" y="2875"/>
                    </a:cubicBezTo>
                    <a:cubicBezTo>
                      <a:pt x="343" y="2875"/>
                      <a:pt x="179" y="3011"/>
                      <a:pt x="95" y="3178"/>
                    </a:cubicBezTo>
                    <a:cubicBezTo>
                      <a:pt x="14" y="3344"/>
                      <a:pt x="0" y="3542"/>
                      <a:pt x="14" y="3732"/>
                    </a:cubicBezTo>
                    <a:cubicBezTo>
                      <a:pt x="79" y="4923"/>
                      <a:pt x="868" y="5930"/>
                      <a:pt x="1365" y="7012"/>
                    </a:cubicBezTo>
                    <a:cubicBezTo>
                      <a:pt x="1412" y="7118"/>
                      <a:pt x="1453" y="7243"/>
                      <a:pt x="1389" y="7339"/>
                    </a:cubicBezTo>
                    <a:cubicBezTo>
                      <a:pt x="1352" y="7393"/>
                      <a:pt x="1297" y="7414"/>
                      <a:pt x="1235" y="7414"/>
                    </a:cubicBezTo>
                    <a:cubicBezTo>
                      <a:pt x="1133" y="7414"/>
                      <a:pt x="1012" y="7356"/>
                      <a:pt x="922" y="7294"/>
                    </a:cubicBezTo>
                    <a:cubicBezTo>
                      <a:pt x="833" y="7232"/>
                      <a:pt x="711" y="7174"/>
                      <a:pt x="607" y="7174"/>
                    </a:cubicBezTo>
                    <a:cubicBezTo>
                      <a:pt x="546" y="7174"/>
                      <a:pt x="491" y="7195"/>
                      <a:pt x="453" y="7247"/>
                    </a:cubicBezTo>
                    <a:cubicBezTo>
                      <a:pt x="409" y="7308"/>
                      <a:pt x="412" y="7390"/>
                      <a:pt x="422" y="7465"/>
                    </a:cubicBezTo>
                    <a:cubicBezTo>
                      <a:pt x="487" y="7927"/>
                      <a:pt x="817" y="8298"/>
                      <a:pt x="1133" y="8641"/>
                    </a:cubicBezTo>
                    <a:cubicBezTo>
                      <a:pt x="1296" y="8818"/>
                      <a:pt x="1460" y="8996"/>
                      <a:pt x="1623" y="9172"/>
                    </a:cubicBezTo>
                    <a:cubicBezTo>
                      <a:pt x="1753" y="9312"/>
                      <a:pt x="1885" y="9451"/>
                      <a:pt x="2055" y="9530"/>
                    </a:cubicBezTo>
                    <a:cubicBezTo>
                      <a:pt x="2164" y="9577"/>
                      <a:pt x="2281" y="9595"/>
                      <a:pt x="2400" y="9596"/>
                    </a:cubicBezTo>
                    <a:lnTo>
                      <a:pt x="2400" y="9596"/>
                    </a:lnTo>
                    <a:lnTo>
                      <a:pt x="1698" y="9666"/>
                    </a:lnTo>
                    <a:cubicBezTo>
                      <a:pt x="1981" y="9703"/>
                      <a:pt x="2259" y="9740"/>
                      <a:pt x="2542" y="9778"/>
                    </a:cubicBezTo>
                    <a:cubicBezTo>
                      <a:pt x="2772" y="9807"/>
                      <a:pt x="3002" y="9838"/>
                      <a:pt x="3230" y="9838"/>
                    </a:cubicBezTo>
                    <a:cubicBezTo>
                      <a:pt x="3320" y="9838"/>
                      <a:pt x="3409" y="9834"/>
                      <a:pt x="3498" y="9822"/>
                    </a:cubicBezTo>
                    <a:cubicBezTo>
                      <a:pt x="3998" y="9764"/>
                      <a:pt x="4451" y="9509"/>
                      <a:pt x="4886" y="9264"/>
                    </a:cubicBezTo>
                    <a:cubicBezTo>
                      <a:pt x="5151" y="9115"/>
                      <a:pt x="5448" y="8907"/>
                      <a:pt x="5440" y="8605"/>
                    </a:cubicBezTo>
                    <a:cubicBezTo>
                      <a:pt x="5438" y="8383"/>
                      <a:pt x="5223" y="8195"/>
                      <a:pt x="5004" y="8195"/>
                    </a:cubicBezTo>
                    <a:cubicBezTo>
                      <a:pt x="4970" y="8195"/>
                      <a:pt x="4936" y="8200"/>
                      <a:pt x="4903" y="8209"/>
                    </a:cubicBezTo>
                    <a:cubicBezTo>
                      <a:pt x="4815" y="8236"/>
                      <a:pt x="4720" y="8290"/>
                      <a:pt x="4634" y="8290"/>
                    </a:cubicBezTo>
                    <a:cubicBezTo>
                      <a:pt x="4600" y="8290"/>
                      <a:pt x="4568" y="8282"/>
                      <a:pt x="4539" y="8261"/>
                    </a:cubicBezTo>
                    <a:cubicBezTo>
                      <a:pt x="4556" y="8151"/>
                      <a:pt x="4634" y="8066"/>
                      <a:pt x="4709" y="7988"/>
                    </a:cubicBezTo>
                    <a:cubicBezTo>
                      <a:pt x="5022" y="7655"/>
                      <a:pt x="5338" y="7322"/>
                      <a:pt x="5655" y="6988"/>
                    </a:cubicBezTo>
                    <a:cubicBezTo>
                      <a:pt x="5880" y="6750"/>
                      <a:pt x="6107" y="6508"/>
                      <a:pt x="6271" y="6223"/>
                    </a:cubicBezTo>
                    <a:cubicBezTo>
                      <a:pt x="6434" y="5937"/>
                      <a:pt x="6526" y="5600"/>
                      <a:pt x="6461" y="5280"/>
                    </a:cubicBezTo>
                    <a:cubicBezTo>
                      <a:pt x="6387" y="4919"/>
                      <a:pt x="6107" y="4613"/>
                      <a:pt x="5760" y="4487"/>
                    </a:cubicBezTo>
                    <a:cubicBezTo>
                      <a:pt x="5636" y="4442"/>
                      <a:pt x="5505" y="4421"/>
                      <a:pt x="5374" y="4421"/>
                    </a:cubicBezTo>
                    <a:cubicBezTo>
                      <a:pt x="5138" y="4421"/>
                      <a:pt x="4901" y="4490"/>
                      <a:pt x="4702" y="4616"/>
                    </a:cubicBezTo>
                    <a:cubicBezTo>
                      <a:pt x="4610" y="4676"/>
                      <a:pt x="4499" y="4747"/>
                      <a:pt x="4400" y="4747"/>
                    </a:cubicBezTo>
                    <a:cubicBezTo>
                      <a:pt x="4364" y="4747"/>
                      <a:pt x="4329" y="4738"/>
                      <a:pt x="4297" y="4715"/>
                    </a:cubicBezTo>
                    <a:cubicBezTo>
                      <a:pt x="4219" y="4661"/>
                      <a:pt x="4206" y="4555"/>
                      <a:pt x="4198" y="4464"/>
                    </a:cubicBezTo>
                    <a:cubicBezTo>
                      <a:pt x="4107" y="3225"/>
                      <a:pt x="4341" y="1915"/>
                      <a:pt x="3818" y="789"/>
                    </a:cubicBezTo>
                    <a:cubicBezTo>
                      <a:pt x="3655" y="442"/>
                      <a:pt x="3392" y="105"/>
                      <a:pt x="3022" y="20"/>
                    </a:cubicBezTo>
                    <a:cubicBezTo>
                      <a:pt x="2964" y="7"/>
                      <a:pt x="2906" y="1"/>
                      <a:pt x="284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92" name="Google Shape;643;p56"/>
              <p:cNvSpPr/>
              <p:nvPr/>
            </p:nvSpPr>
            <p:spPr>
              <a:xfrm>
                <a:off x="443520" y="4606200"/>
                <a:ext cx="350640" cy="350640"/>
              </a:xfrm>
              <a:custGeom>
                <a:avLst/>
                <a:gdLst>
                  <a:gd name="textAreaLeft" fmla="*/ 0 w 350640"/>
                  <a:gd name="textAreaRight" fmla="*/ 351000 w 350640"/>
                  <a:gd name="textAreaTop" fmla="*/ 0 h 350640"/>
                  <a:gd name="textAreaBottom" fmla="*/ 351000 h 350640"/>
                </a:gdLst>
                <a:ahLst/>
                <a:rect l="textAreaLeft" t="textAreaTop" r="textAreaRight" b="textAreaBottom"/>
                <a:pathLst>
                  <a:path w="4822" h="4822">
                    <a:moveTo>
                      <a:pt x="98" y="1"/>
                    </a:moveTo>
                    <a:cubicBezTo>
                      <a:pt x="44" y="1"/>
                      <a:pt x="0" y="45"/>
                      <a:pt x="0" y="96"/>
                    </a:cubicBezTo>
                    <a:lnTo>
                      <a:pt x="0" y="4655"/>
                    </a:lnTo>
                    <a:cubicBezTo>
                      <a:pt x="0" y="4747"/>
                      <a:pt x="74" y="4822"/>
                      <a:pt x="170" y="4822"/>
                    </a:cubicBezTo>
                    <a:lnTo>
                      <a:pt x="4655" y="4822"/>
                    </a:lnTo>
                    <a:cubicBezTo>
                      <a:pt x="4746" y="4822"/>
                      <a:pt x="4821" y="4747"/>
                      <a:pt x="4821" y="4655"/>
                    </a:cubicBezTo>
                    <a:lnTo>
                      <a:pt x="4821" y="96"/>
                    </a:lnTo>
                    <a:cubicBezTo>
                      <a:pt x="4821" y="45"/>
                      <a:pt x="4777" y="1"/>
                      <a:pt x="4726" y="1"/>
                    </a:cubicBez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93" name="Google Shape;644;p56"/>
              <p:cNvSpPr/>
              <p:nvPr/>
            </p:nvSpPr>
            <p:spPr>
              <a:xfrm>
                <a:off x="419400" y="4586760"/>
                <a:ext cx="399960" cy="129240"/>
              </a:xfrm>
              <a:custGeom>
                <a:avLst/>
                <a:gdLst>
                  <a:gd name="textAreaLeft" fmla="*/ 0 w 399960"/>
                  <a:gd name="textAreaRight" fmla="*/ 400320 w 399960"/>
                  <a:gd name="textAreaTop" fmla="*/ 0 h 129240"/>
                  <a:gd name="textAreaBottom" fmla="*/ 129600 h 129240"/>
                </a:gdLst>
                <a:ahLst/>
                <a:rect l="textAreaLeft" t="textAreaTop" r="textAreaRight" b="textAreaBottom"/>
                <a:pathLst>
                  <a:path w="5496" h="1780">
                    <a:moveTo>
                      <a:pt x="49" y="0"/>
                    </a:moveTo>
                    <a:cubicBezTo>
                      <a:pt x="21" y="0"/>
                      <a:pt x="0" y="24"/>
                      <a:pt x="0" y="52"/>
                    </a:cubicBezTo>
                    <a:lnTo>
                      <a:pt x="0" y="1732"/>
                    </a:lnTo>
                    <a:cubicBezTo>
                      <a:pt x="0" y="1759"/>
                      <a:pt x="21" y="1780"/>
                      <a:pt x="49" y="1780"/>
                    </a:cubicBezTo>
                    <a:lnTo>
                      <a:pt x="5448" y="1780"/>
                    </a:lnTo>
                    <a:cubicBezTo>
                      <a:pt x="5475" y="1780"/>
                      <a:pt x="5496" y="1759"/>
                      <a:pt x="5496" y="1732"/>
                    </a:cubicBezTo>
                    <a:lnTo>
                      <a:pt x="5496" y="52"/>
                    </a:lnTo>
                    <a:cubicBezTo>
                      <a:pt x="5496" y="24"/>
                      <a:pt x="5475" y="0"/>
                      <a:pt x="5448" y="0"/>
                    </a:cubicBezTo>
                    <a:close/>
                  </a:path>
                </a:pathLst>
              </a:custGeom>
              <a:solidFill>
                <a:schemeClr val="accent2"/>
              </a:solidFill>
              <a:ln w="0">
                <a:noFill/>
              </a:ln>
            </p:spPr>
            <p:style>
              <a:lnRef idx="0"/>
              <a:fillRef idx="0"/>
              <a:effectRef idx="0"/>
              <a:fontRef idx="minor"/>
            </p:style>
            <p:txBody>
              <a:bodyPr tIns="129600" bIns="129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94" name="Google Shape;645;p56"/>
              <p:cNvSpPr/>
              <p:nvPr/>
            </p:nvSpPr>
            <p:spPr>
              <a:xfrm>
                <a:off x="595080" y="4066920"/>
                <a:ext cx="33120" cy="476640"/>
              </a:xfrm>
              <a:custGeom>
                <a:avLst/>
                <a:gdLst>
                  <a:gd name="textAreaLeft" fmla="*/ 0 w 33120"/>
                  <a:gd name="textAreaRight" fmla="*/ 33480 w 33120"/>
                  <a:gd name="textAreaTop" fmla="*/ 0 h 476640"/>
                  <a:gd name="textAreaBottom" fmla="*/ 477000 h 476640"/>
                </a:gdLst>
                <a:ahLst/>
                <a:rect l="textAreaLeft" t="textAreaTop" r="textAreaRight" b="textAreaBottom"/>
                <a:pathLst>
                  <a:path w="459" h="6551">
                    <a:moveTo>
                      <a:pt x="57" y="0"/>
                    </a:moveTo>
                    <a:cubicBezTo>
                      <a:pt x="29" y="0"/>
                      <a:pt x="0" y="19"/>
                      <a:pt x="2" y="51"/>
                    </a:cubicBezTo>
                    <a:cubicBezTo>
                      <a:pt x="87" y="2201"/>
                      <a:pt x="251" y="4331"/>
                      <a:pt x="220" y="6488"/>
                    </a:cubicBezTo>
                    <a:cubicBezTo>
                      <a:pt x="220" y="6530"/>
                      <a:pt x="251" y="6550"/>
                      <a:pt x="284" y="6550"/>
                    </a:cubicBezTo>
                    <a:cubicBezTo>
                      <a:pt x="317" y="6550"/>
                      <a:pt x="351" y="6529"/>
                      <a:pt x="353" y="6488"/>
                    </a:cubicBezTo>
                    <a:cubicBezTo>
                      <a:pt x="451" y="4355"/>
                      <a:pt x="458" y="2150"/>
                      <a:pt x="104" y="37"/>
                    </a:cubicBezTo>
                    <a:cubicBezTo>
                      <a:pt x="100" y="12"/>
                      <a:pt x="79" y="0"/>
                      <a:pt x="57"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95" name="Google Shape;646;p56"/>
              <p:cNvSpPr/>
              <p:nvPr/>
            </p:nvSpPr>
            <p:spPr>
              <a:xfrm>
                <a:off x="525240" y="4344480"/>
                <a:ext cx="96480" cy="92880"/>
              </a:xfrm>
              <a:custGeom>
                <a:avLst/>
                <a:gdLst>
                  <a:gd name="textAreaLeft" fmla="*/ 0 w 96480"/>
                  <a:gd name="textAreaRight" fmla="*/ 96840 w 96480"/>
                  <a:gd name="textAreaTop" fmla="*/ 0 h 92880"/>
                  <a:gd name="textAreaBottom" fmla="*/ 93240 h 92880"/>
                </a:gdLst>
                <a:ahLst/>
                <a:rect l="textAreaLeft" t="textAreaTop" r="textAreaRight" b="textAreaBottom"/>
                <a:pathLst>
                  <a:path w="1328" h="1281">
                    <a:moveTo>
                      <a:pt x="101" y="1"/>
                    </a:moveTo>
                    <a:cubicBezTo>
                      <a:pt x="45" y="1"/>
                      <a:pt x="1" y="70"/>
                      <a:pt x="48" y="122"/>
                    </a:cubicBezTo>
                    <a:cubicBezTo>
                      <a:pt x="409" y="531"/>
                      <a:pt x="824" y="891"/>
                      <a:pt x="1218" y="1265"/>
                    </a:cubicBezTo>
                    <a:cubicBezTo>
                      <a:pt x="1230" y="1276"/>
                      <a:pt x="1242" y="1281"/>
                      <a:pt x="1254" y="1281"/>
                    </a:cubicBezTo>
                    <a:cubicBezTo>
                      <a:pt x="1293" y="1281"/>
                      <a:pt x="1327" y="1230"/>
                      <a:pt x="1294" y="1190"/>
                    </a:cubicBezTo>
                    <a:cubicBezTo>
                      <a:pt x="915" y="799"/>
                      <a:pt x="555" y="381"/>
                      <a:pt x="150" y="20"/>
                    </a:cubicBezTo>
                    <a:cubicBezTo>
                      <a:pt x="134" y="6"/>
                      <a:pt x="117" y="1"/>
                      <a:pt x="101" y="1"/>
                    </a:cubicBezTo>
                    <a:close/>
                  </a:path>
                </a:pathLst>
              </a:custGeom>
              <a:solidFill>
                <a:schemeClr val="accent4"/>
              </a:solidFill>
              <a:ln w="0">
                <a:noFill/>
              </a:ln>
            </p:spPr>
            <p:style>
              <a:lnRef idx="0"/>
              <a:fillRef idx="0"/>
              <a:effectRef idx="0"/>
              <a:fontRef idx="minor"/>
            </p:style>
            <p:txBody>
              <a:bodyPr tIns="93600" bIns="93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96" name="Google Shape;647;p56"/>
              <p:cNvSpPr/>
              <p:nvPr/>
            </p:nvSpPr>
            <p:spPr>
              <a:xfrm>
                <a:off x="522000" y="4236480"/>
                <a:ext cx="81720" cy="73440"/>
              </a:xfrm>
              <a:custGeom>
                <a:avLst/>
                <a:gdLst>
                  <a:gd name="textAreaLeft" fmla="*/ 0 w 81720"/>
                  <a:gd name="textAreaRight" fmla="*/ 82080 w 81720"/>
                  <a:gd name="textAreaTop" fmla="*/ 0 h 73440"/>
                  <a:gd name="textAreaBottom" fmla="*/ 73800 h 73440"/>
                </a:gdLst>
                <a:ahLst/>
                <a:rect l="textAreaLeft" t="textAreaTop" r="textAreaRight" b="textAreaBottom"/>
                <a:pathLst>
                  <a:path w="1127" h="1014">
                    <a:moveTo>
                      <a:pt x="71" y="0"/>
                    </a:moveTo>
                    <a:cubicBezTo>
                      <a:pt x="32" y="0"/>
                      <a:pt x="0" y="47"/>
                      <a:pt x="38" y="76"/>
                    </a:cubicBezTo>
                    <a:cubicBezTo>
                      <a:pt x="402" y="359"/>
                      <a:pt x="742" y="668"/>
                      <a:pt x="1058" y="1001"/>
                    </a:cubicBezTo>
                    <a:cubicBezTo>
                      <a:pt x="1065" y="1010"/>
                      <a:pt x="1073" y="1013"/>
                      <a:pt x="1081" y="1013"/>
                    </a:cubicBezTo>
                    <a:cubicBezTo>
                      <a:pt x="1105" y="1013"/>
                      <a:pt x="1127" y="981"/>
                      <a:pt x="1106" y="957"/>
                    </a:cubicBezTo>
                    <a:cubicBezTo>
                      <a:pt x="796" y="614"/>
                      <a:pt x="460" y="298"/>
                      <a:pt x="102" y="12"/>
                    </a:cubicBezTo>
                    <a:cubicBezTo>
                      <a:pt x="92" y="4"/>
                      <a:pt x="81" y="0"/>
                      <a:pt x="71" y="0"/>
                    </a:cubicBezTo>
                    <a:close/>
                  </a:path>
                </a:pathLst>
              </a:custGeom>
              <a:solidFill>
                <a:schemeClr val="accent4"/>
              </a:solidFill>
              <a:ln w="0">
                <a:noFill/>
              </a:ln>
            </p:spPr>
            <p:style>
              <a:lnRef idx="0"/>
              <a:fillRef idx="0"/>
              <a:effectRef idx="0"/>
              <a:fontRef idx="minor"/>
            </p:style>
            <p:txBody>
              <a:bodyPr tIns="74160" bIns="74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97" name="Google Shape;648;p56"/>
              <p:cNvSpPr/>
              <p:nvPr/>
            </p:nvSpPr>
            <p:spPr>
              <a:xfrm>
                <a:off x="613440" y="4302720"/>
                <a:ext cx="79920" cy="93240"/>
              </a:xfrm>
              <a:custGeom>
                <a:avLst/>
                <a:gdLst>
                  <a:gd name="textAreaLeft" fmla="*/ 0 w 79920"/>
                  <a:gd name="textAreaRight" fmla="*/ 80280 w 79920"/>
                  <a:gd name="textAreaTop" fmla="*/ 0 h 93240"/>
                  <a:gd name="textAreaBottom" fmla="*/ 93600 h 93240"/>
                </a:gdLst>
                <a:ahLst/>
                <a:rect l="textAreaLeft" t="textAreaTop" r="textAreaRight" b="textAreaBottom"/>
                <a:pathLst>
                  <a:path w="1105" h="1284">
                    <a:moveTo>
                      <a:pt x="1036" y="0"/>
                    </a:moveTo>
                    <a:cubicBezTo>
                      <a:pt x="1028" y="0"/>
                      <a:pt x="1019" y="2"/>
                      <a:pt x="1011" y="7"/>
                    </a:cubicBezTo>
                    <a:cubicBezTo>
                      <a:pt x="797" y="141"/>
                      <a:pt x="634" y="382"/>
                      <a:pt x="477" y="579"/>
                    </a:cubicBezTo>
                    <a:cubicBezTo>
                      <a:pt x="317" y="783"/>
                      <a:pt x="164" y="998"/>
                      <a:pt x="25" y="1215"/>
                    </a:cubicBezTo>
                    <a:cubicBezTo>
                      <a:pt x="1" y="1251"/>
                      <a:pt x="32" y="1284"/>
                      <a:pt x="64" y="1284"/>
                    </a:cubicBezTo>
                    <a:cubicBezTo>
                      <a:pt x="78" y="1284"/>
                      <a:pt x="93" y="1278"/>
                      <a:pt x="103" y="1263"/>
                    </a:cubicBezTo>
                    <a:cubicBezTo>
                      <a:pt x="263" y="1031"/>
                      <a:pt x="433" y="811"/>
                      <a:pt x="617" y="599"/>
                    </a:cubicBezTo>
                    <a:cubicBezTo>
                      <a:pt x="770" y="426"/>
                      <a:pt x="964" y="273"/>
                      <a:pt x="1083" y="79"/>
                    </a:cubicBezTo>
                    <a:cubicBezTo>
                      <a:pt x="1105" y="43"/>
                      <a:pt x="1073" y="0"/>
                      <a:pt x="1036" y="0"/>
                    </a:cubicBezTo>
                    <a:close/>
                  </a:path>
                </a:pathLst>
              </a:custGeom>
              <a:solidFill>
                <a:schemeClr val="accent4"/>
              </a:solidFill>
              <a:ln w="0">
                <a:noFill/>
              </a:ln>
            </p:spPr>
            <p:style>
              <a:lnRef idx="0"/>
              <a:fillRef idx="0"/>
              <a:effectRef idx="0"/>
              <a:fontRef idx="minor"/>
            </p:style>
            <p:txBody>
              <a:bodyPr tIns="93600" bIns="93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98" name="Google Shape;649;p56"/>
              <p:cNvSpPr/>
              <p:nvPr/>
            </p:nvSpPr>
            <p:spPr>
              <a:xfrm>
                <a:off x="615240" y="4409280"/>
                <a:ext cx="82440" cy="114120"/>
              </a:xfrm>
              <a:custGeom>
                <a:avLst/>
                <a:gdLst>
                  <a:gd name="textAreaLeft" fmla="*/ 0 w 82440"/>
                  <a:gd name="textAreaRight" fmla="*/ 82800 w 82440"/>
                  <a:gd name="textAreaTop" fmla="*/ 0 h 114120"/>
                  <a:gd name="textAreaBottom" fmla="*/ 114480 h 114120"/>
                </a:gdLst>
                <a:ahLst/>
                <a:rect l="textAreaLeft" t="textAreaTop" r="textAreaRight" b="textAreaBottom"/>
                <a:pathLst>
                  <a:path w="1138" h="1571">
                    <a:moveTo>
                      <a:pt x="1084" y="0"/>
                    </a:moveTo>
                    <a:cubicBezTo>
                      <a:pt x="1075" y="0"/>
                      <a:pt x="1066" y="4"/>
                      <a:pt x="1058" y="12"/>
                    </a:cubicBezTo>
                    <a:cubicBezTo>
                      <a:pt x="660" y="482"/>
                      <a:pt x="347" y="1047"/>
                      <a:pt x="3" y="1560"/>
                    </a:cubicBezTo>
                    <a:cubicBezTo>
                      <a:pt x="1" y="1565"/>
                      <a:pt x="5" y="1570"/>
                      <a:pt x="9" y="1570"/>
                    </a:cubicBezTo>
                    <a:cubicBezTo>
                      <a:pt x="11" y="1570"/>
                      <a:pt x="13" y="1569"/>
                      <a:pt x="14" y="1567"/>
                    </a:cubicBezTo>
                    <a:cubicBezTo>
                      <a:pt x="384" y="1074"/>
                      <a:pt x="810" y="591"/>
                      <a:pt x="1119" y="60"/>
                    </a:cubicBezTo>
                    <a:cubicBezTo>
                      <a:pt x="1137" y="32"/>
                      <a:pt x="1111" y="0"/>
                      <a:pt x="1084" y="0"/>
                    </a:cubicBezTo>
                    <a:close/>
                  </a:path>
                </a:pathLst>
              </a:custGeom>
              <a:solidFill>
                <a:schemeClr val="accent4"/>
              </a:solidFill>
              <a:ln w="0">
                <a:noFill/>
              </a:ln>
            </p:spPr>
            <p:style>
              <a:lnRef idx="0"/>
              <a:fillRef idx="0"/>
              <a:effectRef idx="0"/>
              <a:fontRef idx="minor"/>
            </p:style>
            <p:txBody>
              <a:bodyPr tIns="114480" bIns="114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799" name="Google Shape;650;p56"/>
              <p:cNvSpPr/>
              <p:nvPr/>
            </p:nvSpPr>
            <p:spPr>
              <a:xfrm>
                <a:off x="540720" y="4716000"/>
                <a:ext cx="244440" cy="9720"/>
              </a:xfrm>
              <a:custGeom>
                <a:avLst/>
                <a:gdLst>
                  <a:gd name="textAreaLeft" fmla="*/ 0 w 244440"/>
                  <a:gd name="textAreaRight" fmla="*/ 244800 w 244440"/>
                  <a:gd name="textAreaTop" fmla="*/ 0 h 9720"/>
                  <a:gd name="textAreaBottom" fmla="*/ 10080 h 9720"/>
                </a:gdLst>
                <a:ahLst/>
                <a:rect l="textAreaLeft" t="textAreaTop" r="textAreaRight" b="textAreaBottom"/>
                <a:pathLst>
                  <a:path w="3360" h="138">
                    <a:moveTo>
                      <a:pt x="1414" y="0"/>
                    </a:moveTo>
                    <a:cubicBezTo>
                      <a:pt x="941" y="0"/>
                      <a:pt x="469" y="17"/>
                      <a:pt x="7" y="62"/>
                    </a:cubicBezTo>
                    <a:cubicBezTo>
                      <a:pt x="1" y="62"/>
                      <a:pt x="1" y="76"/>
                      <a:pt x="7" y="76"/>
                    </a:cubicBezTo>
                    <a:cubicBezTo>
                      <a:pt x="473" y="121"/>
                      <a:pt x="947" y="137"/>
                      <a:pt x="1424" y="137"/>
                    </a:cubicBezTo>
                    <a:cubicBezTo>
                      <a:pt x="2067" y="137"/>
                      <a:pt x="2713" y="108"/>
                      <a:pt x="3342" y="83"/>
                    </a:cubicBezTo>
                    <a:cubicBezTo>
                      <a:pt x="3359" y="80"/>
                      <a:pt x="3359" y="56"/>
                      <a:pt x="3342" y="56"/>
                    </a:cubicBezTo>
                    <a:cubicBezTo>
                      <a:pt x="2710" y="31"/>
                      <a:pt x="2060" y="0"/>
                      <a:pt x="1414" y="0"/>
                    </a:cubicBezTo>
                    <a:close/>
                  </a:path>
                </a:pathLst>
              </a:custGeom>
              <a:solidFill>
                <a:schemeClr val="accent4"/>
              </a:solidFill>
              <a:ln w="0">
                <a:noFill/>
              </a:ln>
            </p:spPr>
            <p:style>
              <a:lnRef idx="0"/>
              <a:fillRef idx="0"/>
              <a:effectRef idx="0"/>
              <a:fontRef idx="minor"/>
            </p:style>
            <p:txBody>
              <a:bodyPr tIns="10080" bIns="10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00" name="Google Shape;651;p56"/>
              <p:cNvSpPr/>
              <p:nvPr/>
            </p:nvSpPr>
            <p:spPr>
              <a:xfrm>
                <a:off x="1371600" y="3724200"/>
                <a:ext cx="188280" cy="860400"/>
              </a:xfrm>
              <a:custGeom>
                <a:avLst/>
                <a:gdLst>
                  <a:gd name="textAreaLeft" fmla="*/ 0 w 188280"/>
                  <a:gd name="textAreaRight" fmla="*/ 188640 w 188280"/>
                  <a:gd name="textAreaTop" fmla="*/ 0 h 860400"/>
                  <a:gd name="textAreaBottom" fmla="*/ 860760 h 860400"/>
                </a:gdLst>
                <a:ahLst/>
                <a:rect l="textAreaLeft" t="textAreaTop" r="textAreaRight" b="textAreaBottom"/>
                <a:pathLst>
                  <a:path w="2593" h="11821">
                    <a:moveTo>
                      <a:pt x="1517" y="1"/>
                    </a:moveTo>
                    <a:cubicBezTo>
                      <a:pt x="1058" y="1"/>
                      <a:pt x="660" y="3015"/>
                      <a:pt x="542" y="3777"/>
                    </a:cubicBezTo>
                    <a:cubicBezTo>
                      <a:pt x="524" y="3889"/>
                      <a:pt x="327" y="3754"/>
                      <a:pt x="286" y="4052"/>
                    </a:cubicBezTo>
                    <a:cubicBezTo>
                      <a:pt x="228" y="4454"/>
                      <a:pt x="470" y="4349"/>
                      <a:pt x="466" y="4448"/>
                    </a:cubicBezTo>
                    <a:lnTo>
                      <a:pt x="27" y="11048"/>
                    </a:lnTo>
                    <a:cubicBezTo>
                      <a:pt x="0" y="11450"/>
                      <a:pt x="300" y="11793"/>
                      <a:pt x="698" y="11820"/>
                    </a:cubicBezTo>
                    <a:lnTo>
                      <a:pt x="749" y="11820"/>
                    </a:lnTo>
                    <a:cubicBezTo>
                      <a:pt x="1126" y="11820"/>
                      <a:pt x="1443" y="11531"/>
                      <a:pt x="1470" y="11147"/>
                    </a:cubicBezTo>
                    <a:lnTo>
                      <a:pt x="2055" y="2590"/>
                    </a:lnTo>
                    <a:cubicBezTo>
                      <a:pt x="2061" y="2545"/>
                      <a:pt x="2066" y="2525"/>
                      <a:pt x="2070" y="2525"/>
                    </a:cubicBezTo>
                    <a:lnTo>
                      <a:pt x="2070" y="2525"/>
                    </a:lnTo>
                    <a:cubicBezTo>
                      <a:pt x="2109" y="2525"/>
                      <a:pt x="2053" y="4839"/>
                      <a:pt x="2362" y="4839"/>
                    </a:cubicBezTo>
                    <a:cubicBezTo>
                      <a:pt x="2593" y="4839"/>
                      <a:pt x="2362" y="1011"/>
                      <a:pt x="2089" y="820"/>
                    </a:cubicBezTo>
                    <a:cubicBezTo>
                      <a:pt x="1820" y="630"/>
                      <a:pt x="1892" y="1"/>
                      <a:pt x="1517" y="1"/>
                    </a:cubicBez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01" name="Google Shape;652;p56"/>
              <p:cNvSpPr/>
              <p:nvPr/>
            </p:nvSpPr>
            <p:spPr>
              <a:xfrm>
                <a:off x="1262520" y="3902760"/>
                <a:ext cx="92520" cy="651240"/>
              </a:xfrm>
              <a:custGeom>
                <a:avLst/>
                <a:gdLst>
                  <a:gd name="textAreaLeft" fmla="*/ 0 w 92520"/>
                  <a:gd name="textAreaRight" fmla="*/ 92880 w 92520"/>
                  <a:gd name="textAreaTop" fmla="*/ 0 h 651240"/>
                  <a:gd name="textAreaBottom" fmla="*/ 651600 h 651240"/>
                </a:gdLst>
                <a:ahLst/>
                <a:rect l="textAreaLeft" t="textAreaTop" r="textAreaRight" b="textAreaBottom"/>
                <a:pathLst>
                  <a:path w="1276" h="8951">
                    <a:moveTo>
                      <a:pt x="473" y="0"/>
                    </a:moveTo>
                    <a:cubicBezTo>
                      <a:pt x="430" y="0"/>
                      <a:pt x="387" y="24"/>
                      <a:pt x="371" y="71"/>
                    </a:cubicBezTo>
                    <a:cubicBezTo>
                      <a:pt x="214" y="493"/>
                      <a:pt x="0" y="731"/>
                      <a:pt x="7" y="948"/>
                    </a:cubicBezTo>
                    <a:lnTo>
                      <a:pt x="344" y="8512"/>
                    </a:lnTo>
                    <a:cubicBezTo>
                      <a:pt x="354" y="8760"/>
                      <a:pt x="558" y="8951"/>
                      <a:pt x="803" y="8951"/>
                    </a:cubicBezTo>
                    <a:lnTo>
                      <a:pt x="824" y="8951"/>
                    </a:lnTo>
                    <a:cubicBezTo>
                      <a:pt x="1079" y="8941"/>
                      <a:pt x="1276" y="8726"/>
                      <a:pt x="1263" y="8471"/>
                    </a:cubicBezTo>
                    <a:lnTo>
                      <a:pt x="929" y="908"/>
                    </a:lnTo>
                    <a:cubicBezTo>
                      <a:pt x="922" y="738"/>
                      <a:pt x="712" y="320"/>
                      <a:pt x="572" y="58"/>
                    </a:cubicBezTo>
                    <a:cubicBezTo>
                      <a:pt x="551" y="19"/>
                      <a:pt x="512" y="0"/>
                      <a:pt x="473" y="0"/>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02" name="Google Shape;653;p56"/>
              <p:cNvSpPr/>
              <p:nvPr/>
            </p:nvSpPr>
            <p:spPr>
              <a:xfrm>
                <a:off x="1097640" y="3714480"/>
                <a:ext cx="222120" cy="1095840"/>
              </a:xfrm>
              <a:custGeom>
                <a:avLst/>
                <a:gdLst>
                  <a:gd name="textAreaLeft" fmla="*/ 0 w 222120"/>
                  <a:gd name="textAreaRight" fmla="*/ 222480 w 222120"/>
                  <a:gd name="textAreaTop" fmla="*/ 0 h 1095840"/>
                  <a:gd name="textAreaBottom" fmla="*/ 1096200 h 1095840"/>
                </a:gdLst>
                <a:ahLst/>
                <a:rect l="textAreaLeft" t="textAreaTop" r="textAreaRight" b="textAreaBottom"/>
                <a:pathLst>
                  <a:path w="3055" h="15053">
                    <a:moveTo>
                      <a:pt x="596" y="1"/>
                    </a:moveTo>
                    <a:cubicBezTo>
                      <a:pt x="360" y="1"/>
                      <a:pt x="0" y="1409"/>
                      <a:pt x="48" y="1841"/>
                    </a:cubicBezTo>
                    <a:lnTo>
                      <a:pt x="1439" y="14348"/>
                    </a:lnTo>
                    <a:cubicBezTo>
                      <a:pt x="1483" y="14753"/>
                      <a:pt x="1827" y="15053"/>
                      <a:pt x="2221" y="15053"/>
                    </a:cubicBezTo>
                    <a:cubicBezTo>
                      <a:pt x="2252" y="15053"/>
                      <a:pt x="2279" y="15049"/>
                      <a:pt x="2310" y="15046"/>
                    </a:cubicBezTo>
                    <a:cubicBezTo>
                      <a:pt x="2742" y="14998"/>
                      <a:pt x="3055" y="14610"/>
                      <a:pt x="3008" y="14175"/>
                    </a:cubicBezTo>
                    <a:lnTo>
                      <a:pt x="1616" y="1668"/>
                    </a:lnTo>
                    <a:cubicBezTo>
                      <a:pt x="1568" y="1233"/>
                      <a:pt x="830" y="1"/>
                      <a:pt x="59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03" name="Google Shape;654;p56"/>
              <p:cNvSpPr/>
              <p:nvPr/>
            </p:nvSpPr>
            <p:spPr>
              <a:xfrm>
                <a:off x="1097640" y="4314600"/>
                <a:ext cx="445680" cy="642240"/>
              </a:xfrm>
              <a:custGeom>
                <a:avLst/>
                <a:gdLst>
                  <a:gd name="textAreaLeft" fmla="*/ 0 w 445680"/>
                  <a:gd name="textAreaRight" fmla="*/ 446040 w 445680"/>
                  <a:gd name="textAreaTop" fmla="*/ 0 h 642240"/>
                  <a:gd name="textAreaBottom" fmla="*/ 642600 h 642240"/>
                </a:gdLst>
                <a:ahLst/>
                <a:rect l="textAreaLeft" t="textAreaTop" r="textAreaRight" b="textAreaBottom"/>
                <a:pathLst>
                  <a:path w="6128" h="8823">
                    <a:moveTo>
                      <a:pt x="68" y="0"/>
                    </a:moveTo>
                    <a:cubicBezTo>
                      <a:pt x="30" y="0"/>
                      <a:pt x="0" y="27"/>
                      <a:pt x="0" y="65"/>
                    </a:cubicBezTo>
                    <a:lnTo>
                      <a:pt x="0" y="8646"/>
                    </a:lnTo>
                    <a:cubicBezTo>
                      <a:pt x="0" y="8744"/>
                      <a:pt x="78" y="8823"/>
                      <a:pt x="177" y="8823"/>
                    </a:cubicBezTo>
                    <a:lnTo>
                      <a:pt x="5954" y="8823"/>
                    </a:lnTo>
                    <a:cubicBezTo>
                      <a:pt x="6049" y="8823"/>
                      <a:pt x="6128" y="8744"/>
                      <a:pt x="6128" y="8646"/>
                    </a:cubicBezTo>
                    <a:lnTo>
                      <a:pt x="6128" y="65"/>
                    </a:lnTo>
                    <a:cubicBezTo>
                      <a:pt x="6128" y="27"/>
                      <a:pt x="6097" y="0"/>
                      <a:pt x="6063" y="0"/>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04" name="Google Shape;655;p56"/>
              <p:cNvSpPr/>
              <p:nvPr/>
            </p:nvSpPr>
            <p:spPr>
              <a:xfrm>
                <a:off x="1066680" y="4259160"/>
                <a:ext cx="508680" cy="172800"/>
              </a:xfrm>
              <a:custGeom>
                <a:avLst/>
                <a:gdLst>
                  <a:gd name="textAreaLeft" fmla="*/ 0 w 508680"/>
                  <a:gd name="textAreaRight" fmla="*/ 509040 w 508680"/>
                  <a:gd name="textAreaTop" fmla="*/ 0 h 172800"/>
                  <a:gd name="textAreaBottom" fmla="*/ 173160 h 172800"/>
                </a:gdLst>
                <a:ahLst/>
                <a:rect l="textAreaLeft" t="textAreaTop" r="textAreaRight" b="textAreaBottom"/>
                <a:pathLst>
                  <a:path w="6989" h="2376">
                    <a:moveTo>
                      <a:pt x="65" y="1"/>
                    </a:moveTo>
                    <a:cubicBezTo>
                      <a:pt x="30" y="1"/>
                      <a:pt x="0" y="31"/>
                      <a:pt x="0" y="65"/>
                    </a:cubicBezTo>
                    <a:lnTo>
                      <a:pt x="0" y="2311"/>
                    </a:lnTo>
                    <a:cubicBezTo>
                      <a:pt x="0" y="2345"/>
                      <a:pt x="30" y="2375"/>
                      <a:pt x="65" y="2375"/>
                    </a:cubicBezTo>
                    <a:lnTo>
                      <a:pt x="6924" y="2375"/>
                    </a:lnTo>
                    <a:cubicBezTo>
                      <a:pt x="6961" y="2375"/>
                      <a:pt x="6988" y="2345"/>
                      <a:pt x="6988" y="2311"/>
                    </a:cubicBezTo>
                    <a:lnTo>
                      <a:pt x="6988" y="65"/>
                    </a:lnTo>
                    <a:cubicBezTo>
                      <a:pt x="6988" y="31"/>
                      <a:pt x="6961" y="1"/>
                      <a:pt x="6924" y="1"/>
                    </a:cubicBezTo>
                    <a:close/>
                  </a:path>
                </a:pathLst>
              </a:custGeom>
              <a:solidFill>
                <a:schemeClr val="accent3"/>
              </a:solidFill>
              <a:ln w="0">
                <a:noFill/>
              </a:ln>
            </p:spPr>
            <p:style>
              <a:lnRef idx="0"/>
              <a:fillRef idx="0"/>
              <a:effectRef idx="0"/>
              <a:fontRef idx="minor"/>
            </p:style>
            <p:txBody>
              <a:bodyPr tIns="173520" bIns="173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05" name="Google Shape;656;p56"/>
              <p:cNvSpPr/>
              <p:nvPr/>
            </p:nvSpPr>
            <p:spPr>
              <a:xfrm>
                <a:off x="1108080" y="3818160"/>
                <a:ext cx="87840" cy="21600"/>
              </a:xfrm>
              <a:custGeom>
                <a:avLst/>
                <a:gdLst>
                  <a:gd name="textAreaLeft" fmla="*/ 0 w 87840"/>
                  <a:gd name="textAreaRight" fmla="*/ 88200 w 87840"/>
                  <a:gd name="textAreaTop" fmla="*/ 0 h 21600"/>
                  <a:gd name="textAreaBottom" fmla="*/ 21960 h 21600"/>
                </a:gdLst>
                <a:ahLst/>
                <a:rect l="textAreaLeft" t="textAreaTop" r="textAreaRight" b="textAreaBottom"/>
                <a:pathLst>
                  <a:path w="1209" h="303">
                    <a:moveTo>
                      <a:pt x="1162" y="1"/>
                    </a:moveTo>
                    <a:cubicBezTo>
                      <a:pt x="1157" y="1"/>
                      <a:pt x="1151" y="3"/>
                      <a:pt x="1146" y="7"/>
                    </a:cubicBezTo>
                    <a:cubicBezTo>
                      <a:pt x="936" y="159"/>
                      <a:pt x="691" y="244"/>
                      <a:pt x="444" y="244"/>
                    </a:cubicBezTo>
                    <a:cubicBezTo>
                      <a:pt x="299" y="244"/>
                      <a:pt x="153" y="215"/>
                      <a:pt x="12" y="154"/>
                    </a:cubicBezTo>
                    <a:cubicBezTo>
                      <a:pt x="11" y="153"/>
                      <a:pt x="10" y="153"/>
                      <a:pt x="10" y="153"/>
                    </a:cubicBezTo>
                    <a:cubicBezTo>
                      <a:pt x="4" y="153"/>
                      <a:pt x="0" y="161"/>
                      <a:pt x="6" y="167"/>
                    </a:cubicBezTo>
                    <a:cubicBezTo>
                      <a:pt x="173" y="256"/>
                      <a:pt x="353" y="302"/>
                      <a:pt x="531" y="302"/>
                    </a:cubicBezTo>
                    <a:cubicBezTo>
                      <a:pt x="764" y="302"/>
                      <a:pt x="994" y="223"/>
                      <a:pt x="1183" y="58"/>
                    </a:cubicBezTo>
                    <a:cubicBezTo>
                      <a:pt x="1208" y="39"/>
                      <a:pt x="1187" y="1"/>
                      <a:pt x="1162" y="1"/>
                    </a:cubicBezTo>
                    <a:close/>
                  </a:path>
                </a:pathLst>
              </a:custGeom>
              <a:solidFill>
                <a:schemeClr val="accent4"/>
              </a:solidFill>
              <a:ln w="0">
                <a:noFill/>
              </a:ln>
            </p:spPr>
            <p:style>
              <a:lnRef idx="0"/>
              <a:fillRef idx="0"/>
              <a:effectRef idx="0"/>
              <a:fontRef idx="minor"/>
            </p:style>
            <p:txBody>
              <a:bodyPr tIns="22320" bIns="22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06" name="Google Shape;657;p56"/>
              <p:cNvSpPr/>
              <p:nvPr/>
            </p:nvSpPr>
            <p:spPr>
              <a:xfrm>
                <a:off x="1402200" y="4044240"/>
                <a:ext cx="100440" cy="11160"/>
              </a:xfrm>
              <a:custGeom>
                <a:avLst/>
                <a:gdLst>
                  <a:gd name="textAreaLeft" fmla="*/ 0 w 100440"/>
                  <a:gd name="textAreaRight" fmla="*/ 100800 w 100440"/>
                  <a:gd name="textAreaTop" fmla="*/ 0 h 11160"/>
                  <a:gd name="textAreaBottom" fmla="*/ 11520 h 11160"/>
                </a:gdLst>
                <a:ahLst/>
                <a:rect l="textAreaLeft" t="textAreaTop" r="textAreaRight" b="textAreaBottom"/>
                <a:pathLst>
                  <a:path w="1385" h="159">
                    <a:moveTo>
                      <a:pt x="10" y="0"/>
                    </a:moveTo>
                    <a:cubicBezTo>
                      <a:pt x="3" y="0"/>
                      <a:pt x="0" y="14"/>
                      <a:pt x="7" y="14"/>
                    </a:cubicBezTo>
                    <a:cubicBezTo>
                      <a:pt x="405" y="123"/>
                      <a:pt x="776" y="159"/>
                      <a:pt x="1177" y="159"/>
                    </a:cubicBezTo>
                    <a:cubicBezTo>
                      <a:pt x="1229" y="159"/>
                      <a:pt x="1281" y="158"/>
                      <a:pt x="1334" y="157"/>
                    </a:cubicBezTo>
                    <a:cubicBezTo>
                      <a:pt x="1384" y="154"/>
                      <a:pt x="1384" y="79"/>
                      <a:pt x="1334" y="79"/>
                    </a:cubicBezTo>
                    <a:cubicBezTo>
                      <a:pt x="894" y="75"/>
                      <a:pt x="449" y="41"/>
                      <a:pt x="10" y="0"/>
                    </a:cubicBezTo>
                    <a:close/>
                  </a:path>
                </a:pathLst>
              </a:custGeom>
              <a:solidFill>
                <a:schemeClr val="accent4"/>
              </a:solidFill>
              <a:ln w="0">
                <a:noFill/>
              </a:ln>
            </p:spPr>
            <p:style>
              <a:lnRef idx="0"/>
              <a:fillRef idx="0"/>
              <a:effectRef idx="0"/>
              <a:fontRef idx="minor"/>
            </p:style>
            <p:txBody>
              <a:bodyPr tIns="11520" bIns="11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07" name="Google Shape;658;p56"/>
              <p:cNvSpPr/>
              <p:nvPr/>
            </p:nvSpPr>
            <p:spPr>
              <a:xfrm>
                <a:off x="1428480" y="3996360"/>
                <a:ext cx="27000" cy="5040"/>
              </a:xfrm>
              <a:custGeom>
                <a:avLst/>
                <a:gdLst>
                  <a:gd name="textAreaLeft" fmla="*/ 0 w 27000"/>
                  <a:gd name="textAreaRight" fmla="*/ 27360 w 27000"/>
                  <a:gd name="textAreaTop" fmla="*/ 0 h 5040"/>
                  <a:gd name="textAreaBottom" fmla="*/ 5400 h 5040"/>
                </a:gdLst>
                <a:ahLst/>
                <a:rect l="textAreaLeft" t="textAreaTop" r="textAreaRight" b="textAreaBottom"/>
                <a:pathLst>
                  <a:path w="377" h="73">
                    <a:moveTo>
                      <a:pt x="11" y="0"/>
                    </a:moveTo>
                    <a:cubicBezTo>
                      <a:pt x="5" y="0"/>
                      <a:pt x="0" y="10"/>
                      <a:pt x="8" y="13"/>
                    </a:cubicBezTo>
                    <a:cubicBezTo>
                      <a:pt x="116" y="34"/>
                      <a:pt x="225" y="51"/>
                      <a:pt x="334" y="71"/>
                    </a:cubicBezTo>
                    <a:cubicBezTo>
                      <a:pt x="337" y="72"/>
                      <a:pt x="339" y="72"/>
                      <a:pt x="341" y="72"/>
                    </a:cubicBezTo>
                    <a:cubicBezTo>
                      <a:pt x="373" y="72"/>
                      <a:pt x="376" y="24"/>
                      <a:pt x="341" y="21"/>
                    </a:cubicBezTo>
                    <a:cubicBezTo>
                      <a:pt x="232" y="13"/>
                      <a:pt x="120" y="7"/>
                      <a:pt x="11" y="0"/>
                    </a:cubicBezTo>
                    <a:close/>
                  </a:path>
                </a:pathLst>
              </a:custGeom>
              <a:solidFill>
                <a:schemeClr val="accent4"/>
              </a:solidFill>
              <a:ln w="0">
                <a:noFill/>
              </a:ln>
            </p:spPr>
            <p:style>
              <a:lnRef idx="0"/>
              <a:fillRef idx="0"/>
              <a:effectRef idx="0"/>
              <a:fontRef idx="minor"/>
            </p:style>
            <p:txBody>
              <a:bodyPr tIns="5760" bIns="5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08" name="Google Shape;659;p56"/>
              <p:cNvSpPr/>
              <p:nvPr/>
            </p:nvSpPr>
            <p:spPr>
              <a:xfrm>
                <a:off x="1460880" y="4056120"/>
                <a:ext cx="21600" cy="186840"/>
              </a:xfrm>
              <a:custGeom>
                <a:avLst/>
                <a:gdLst>
                  <a:gd name="textAreaLeft" fmla="*/ 0 w 21600"/>
                  <a:gd name="textAreaRight" fmla="*/ 21960 w 21600"/>
                  <a:gd name="textAreaTop" fmla="*/ 0 h 186840"/>
                  <a:gd name="textAreaBottom" fmla="*/ 187200 h 186840"/>
                </a:gdLst>
                <a:ahLst/>
                <a:rect l="textAreaLeft" t="textAreaTop" r="textAreaRight" b="textAreaBottom"/>
                <a:pathLst>
                  <a:path w="304" h="2573">
                    <a:moveTo>
                      <a:pt x="282" y="1"/>
                    </a:moveTo>
                    <a:cubicBezTo>
                      <a:pt x="274" y="1"/>
                      <a:pt x="266" y="5"/>
                      <a:pt x="264" y="14"/>
                    </a:cubicBezTo>
                    <a:cubicBezTo>
                      <a:pt x="142" y="848"/>
                      <a:pt x="23" y="1695"/>
                      <a:pt x="2" y="2535"/>
                    </a:cubicBezTo>
                    <a:cubicBezTo>
                      <a:pt x="0" y="2558"/>
                      <a:pt x="23" y="2573"/>
                      <a:pt x="44" y="2573"/>
                    </a:cubicBezTo>
                    <a:cubicBezTo>
                      <a:pt x="60" y="2573"/>
                      <a:pt x="75" y="2565"/>
                      <a:pt x="77" y="2546"/>
                    </a:cubicBezTo>
                    <a:cubicBezTo>
                      <a:pt x="217" y="1715"/>
                      <a:pt x="264" y="858"/>
                      <a:pt x="302" y="21"/>
                    </a:cubicBezTo>
                    <a:cubicBezTo>
                      <a:pt x="304" y="8"/>
                      <a:pt x="293" y="1"/>
                      <a:pt x="282" y="1"/>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09" name="Google Shape;660;p56"/>
              <p:cNvSpPr/>
              <p:nvPr/>
            </p:nvSpPr>
            <p:spPr>
              <a:xfrm>
                <a:off x="1296000" y="3957480"/>
                <a:ext cx="12960" cy="301320"/>
              </a:xfrm>
              <a:custGeom>
                <a:avLst/>
                <a:gdLst>
                  <a:gd name="textAreaLeft" fmla="*/ 0 w 12960"/>
                  <a:gd name="textAreaRight" fmla="*/ 13320 w 12960"/>
                  <a:gd name="textAreaTop" fmla="*/ 0 h 301320"/>
                  <a:gd name="textAreaBottom" fmla="*/ 301680 h 301320"/>
                </a:gdLst>
                <a:ahLst/>
                <a:rect l="textAreaLeft" t="textAreaTop" r="textAreaRight" b="textAreaBottom"/>
                <a:pathLst>
                  <a:path w="181" h="4141">
                    <a:moveTo>
                      <a:pt x="57" y="0"/>
                    </a:moveTo>
                    <a:cubicBezTo>
                      <a:pt x="51" y="0"/>
                      <a:pt x="44" y="5"/>
                      <a:pt x="44" y="13"/>
                    </a:cubicBezTo>
                    <a:cubicBezTo>
                      <a:pt x="0" y="1380"/>
                      <a:pt x="106" y="2752"/>
                      <a:pt x="137" y="4120"/>
                    </a:cubicBezTo>
                    <a:cubicBezTo>
                      <a:pt x="137" y="4133"/>
                      <a:pt x="147" y="4140"/>
                      <a:pt x="157" y="4140"/>
                    </a:cubicBezTo>
                    <a:cubicBezTo>
                      <a:pt x="167" y="4140"/>
                      <a:pt x="178" y="4133"/>
                      <a:pt x="178" y="4120"/>
                    </a:cubicBezTo>
                    <a:cubicBezTo>
                      <a:pt x="143" y="2752"/>
                      <a:pt x="181" y="1377"/>
                      <a:pt x="72" y="13"/>
                    </a:cubicBezTo>
                    <a:cubicBezTo>
                      <a:pt x="71" y="5"/>
                      <a:pt x="64" y="0"/>
                      <a:pt x="57" y="0"/>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10" name="Google Shape;661;p56"/>
              <p:cNvSpPr/>
              <p:nvPr/>
            </p:nvSpPr>
            <p:spPr>
              <a:xfrm>
                <a:off x="1216080" y="4433760"/>
                <a:ext cx="322920" cy="7920"/>
              </a:xfrm>
              <a:custGeom>
                <a:avLst/>
                <a:gdLst>
                  <a:gd name="textAreaLeft" fmla="*/ 0 w 322920"/>
                  <a:gd name="textAreaRight" fmla="*/ 323280 w 322920"/>
                  <a:gd name="textAreaTop" fmla="*/ 0 h 7920"/>
                  <a:gd name="textAreaBottom" fmla="*/ 8280 h 7920"/>
                </a:gdLst>
                <a:ahLst/>
                <a:rect l="textAreaLeft" t="textAreaTop" r="textAreaRight" b="textAreaBottom"/>
                <a:pathLst>
                  <a:path w="4438" h="113">
                    <a:moveTo>
                      <a:pt x="1964" y="1"/>
                    </a:moveTo>
                    <a:cubicBezTo>
                      <a:pt x="1315" y="1"/>
                      <a:pt x="666" y="12"/>
                      <a:pt x="17" y="42"/>
                    </a:cubicBezTo>
                    <a:cubicBezTo>
                      <a:pt x="0" y="45"/>
                      <a:pt x="0" y="69"/>
                      <a:pt x="17" y="69"/>
                    </a:cubicBezTo>
                    <a:cubicBezTo>
                      <a:pt x="671" y="101"/>
                      <a:pt x="1325" y="113"/>
                      <a:pt x="1979" y="113"/>
                    </a:cubicBezTo>
                    <a:cubicBezTo>
                      <a:pt x="2748" y="113"/>
                      <a:pt x="3517" y="97"/>
                      <a:pt x="4286" y="79"/>
                    </a:cubicBezTo>
                    <a:lnTo>
                      <a:pt x="4286" y="79"/>
                    </a:lnTo>
                    <a:cubicBezTo>
                      <a:pt x="4289" y="81"/>
                      <a:pt x="4293" y="83"/>
                      <a:pt x="4298" y="83"/>
                    </a:cubicBezTo>
                    <a:cubicBezTo>
                      <a:pt x="4299" y="83"/>
                      <a:pt x="4300" y="83"/>
                      <a:pt x="4301" y="83"/>
                    </a:cubicBezTo>
                    <a:cubicBezTo>
                      <a:pt x="4339" y="79"/>
                      <a:pt x="4376" y="79"/>
                      <a:pt x="4410" y="76"/>
                    </a:cubicBezTo>
                    <a:lnTo>
                      <a:pt x="4410" y="76"/>
                    </a:lnTo>
                    <a:cubicBezTo>
                      <a:pt x="4410" y="76"/>
                      <a:pt x="4410" y="76"/>
                      <a:pt x="4410" y="76"/>
                    </a:cubicBezTo>
                    <a:cubicBezTo>
                      <a:pt x="4437" y="76"/>
                      <a:pt x="4437" y="38"/>
                      <a:pt x="4410" y="35"/>
                    </a:cubicBezTo>
                    <a:cubicBezTo>
                      <a:pt x="4400" y="35"/>
                      <a:pt x="4391" y="35"/>
                      <a:pt x="4381" y="35"/>
                    </a:cubicBezTo>
                    <a:lnTo>
                      <a:pt x="4381" y="35"/>
                    </a:lnTo>
                    <a:cubicBezTo>
                      <a:pt x="4356" y="34"/>
                      <a:pt x="4328" y="32"/>
                      <a:pt x="4301" y="32"/>
                    </a:cubicBezTo>
                    <a:cubicBezTo>
                      <a:pt x="4300" y="32"/>
                      <a:pt x="4299" y="32"/>
                      <a:pt x="4298" y="32"/>
                    </a:cubicBezTo>
                    <a:cubicBezTo>
                      <a:pt x="4296" y="32"/>
                      <a:pt x="4294" y="32"/>
                      <a:pt x="4292" y="33"/>
                    </a:cubicBezTo>
                    <a:lnTo>
                      <a:pt x="4292" y="33"/>
                    </a:lnTo>
                    <a:cubicBezTo>
                      <a:pt x="3517" y="16"/>
                      <a:pt x="2741" y="1"/>
                      <a:pt x="1964" y="1"/>
                    </a:cubicBezTo>
                    <a:close/>
                  </a:path>
                </a:pathLst>
              </a:custGeom>
              <a:solidFill>
                <a:schemeClr val="accent4"/>
              </a:solidFill>
              <a:ln w="0">
                <a:noFill/>
              </a:ln>
            </p:spPr>
            <p:style>
              <a:lnRef idx="0"/>
              <a:fillRef idx="0"/>
              <a:effectRef idx="0"/>
              <a:fontRef idx="minor"/>
            </p:style>
            <p:txBody>
              <a:bodyPr tIns="8640" bIns="864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sp>
        <p:nvSpPr>
          <p:cNvPr id="811" name="PlaceHolder 2"/>
          <p:cNvSpPr>
            <a:spLocks noGrp="1"/>
          </p:cNvSpPr>
          <p:nvPr>
            <p:ph type="subTitle"/>
          </p:nvPr>
        </p:nvSpPr>
        <p:spPr>
          <a:xfrm>
            <a:off x="6400080" y="4348800"/>
            <a:ext cx="2707920" cy="715680"/>
          </a:xfrm>
          <a:prstGeom prst="rect">
            <a:avLst/>
          </a:prstGeom>
          <a:noFill/>
          <a:ln w="0">
            <a:noFill/>
          </a:ln>
        </p:spPr>
        <p:txBody>
          <a:bodyPr tIns="91440" bIns="91440" anchor="ctr">
            <a:noAutofit/>
          </a:bodyPr>
          <a:p>
            <a:pPr algn="r">
              <a:lnSpc>
                <a:spcPct val="100000"/>
              </a:lnSpc>
              <a:tabLst>
                <a:tab algn="l" pos="0"/>
              </a:tabLst>
            </a:pPr>
            <a:r>
              <a:rPr b="0" lang="en-ID" sz="1100" spc="-1" strike="noStrike">
                <a:solidFill>
                  <a:schemeClr val="accent4"/>
                </a:solidFill>
                <a:latin typeface="Lato"/>
                <a:ea typeface="Lato"/>
              </a:rPr>
              <a:t>Produk Kreatif dan Kewirausahaan</a:t>
            </a:r>
            <a:endParaRPr b="0" lang="en-ID" sz="1100" spc="-1" strike="noStrike">
              <a:solidFill>
                <a:srgbClr val="000000"/>
              </a:solidFill>
              <a:latin typeface="Arial"/>
            </a:endParaRPr>
          </a:p>
          <a:p>
            <a:pPr algn="r">
              <a:lnSpc>
                <a:spcPct val="100000"/>
              </a:lnSpc>
              <a:tabLst>
                <a:tab algn="l" pos="0"/>
              </a:tabLst>
            </a:pPr>
            <a:r>
              <a:rPr b="0" lang="en-ID" sz="1100" spc="-1" strike="noStrike">
                <a:solidFill>
                  <a:schemeClr val="accent4"/>
                </a:solidFill>
                <a:latin typeface="Lato"/>
                <a:ea typeface="Lato"/>
              </a:rPr>
              <a:t>Rekayasa Perangkat Lunak</a:t>
            </a:r>
            <a:endParaRPr b="0" lang="en-ID" sz="1100" spc="-1" strike="noStrike">
              <a:solidFill>
                <a:srgbClr val="000000"/>
              </a:solidFill>
              <a:latin typeface="Arial"/>
            </a:endParaRPr>
          </a:p>
          <a:p>
            <a:pPr algn="r">
              <a:lnSpc>
                <a:spcPct val="100000"/>
              </a:lnSpc>
              <a:tabLst>
                <a:tab algn="l" pos="0"/>
              </a:tabLst>
            </a:pPr>
            <a:r>
              <a:rPr b="0" lang="en-ID" sz="1100" spc="-1" strike="noStrike">
                <a:solidFill>
                  <a:schemeClr val="accent4"/>
                </a:solidFill>
                <a:latin typeface="Lato"/>
                <a:ea typeface="Lato"/>
              </a:rPr>
              <a:t>SMK Pancasila 8 Slogohimo</a:t>
            </a:r>
            <a:endParaRPr b="0" lang="en-ID" sz="1100" spc="-1" strike="noStrike">
              <a:solidFill>
                <a:srgbClr val="000000"/>
              </a:solidFill>
              <a:latin typeface="Arial"/>
            </a:endParaRPr>
          </a:p>
          <a:p>
            <a:pPr algn="r">
              <a:lnSpc>
                <a:spcPct val="100000"/>
              </a:lnSpc>
              <a:tabLst>
                <a:tab algn="l" pos="0"/>
              </a:tabLst>
            </a:pPr>
            <a:r>
              <a:rPr b="0" lang="en-ID" sz="1100" spc="-1" strike="noStrike">
                <a:solidFill>
                  <a:schemeClr val="accent4"/>
                </a:solidFill>
                <a:latin typeface="Lato"/>
                <a:ea typeface="Lato"/>
              </a:rPr>
              <a:t>by Ambar Yuliana, S.Pd.</a:t>
            </a:r>
            <a:endParaRPr b="0" lang="en-ID" sz="11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1163" name="PlaceHolder 1"/>
          <p:cNvSpPr>
            <a:spLocks noGrp="1"/>
          </p:cNvSpPr>
          <p:nvPr>
            <p:ph type="title"/>
          </p:nvPr>
        </p:nvSpPr>
        <p:spPr>
          <a:xfrm>
            <a:off x="-417240" y="411480"/>
            <a:ext cx="6788880" cy="572400"/>
          </a:xfrm>
          <a:prstGeom prst="rect">
            <a:avLst/>
          </a:prstGeom>
          <a:noFill/>
          <a:ln w="0">
            <a:noFill/>
          </a:ln>
        </p:spPr>
        <p:txBody>
          <a:bodyPr tIns="91440" bIns="91440" anchor="t">
            <a:noAutofit/>
          </a:bodyPr>
          <a:p>
            <a:pPr indent="0" algn="ctr">
              <a:lnSpc>
                <a:spcPct val="100000"/>
              </a:lnSpc>
              <a:buNone/>
              <a:tabLst>
                <a:tab algn="l" pos="0"/>
              </a:tabLst>
            </a:pPr>
            <a:r>
              <a:rPr b="0" lang="en" sz="2800" spc="-1" strike="noStrike">
                <a:solidFill>
                  <a:schemeClr val="accent4"/>
                </a:solidFill>
                <a:latin typeface="Black Han Sans"/>
                <a:ea typeface="Black Han Sans"/>
              </a:rPr>
              <a:t>Manfaat Analisis SWOT</a:t>
            </a:r>
            <a:endParaRPr b="0" lang="en-ID" sz="2800" spc="-1" strike="noStrike">
              <a:solidFill>
                <a:srgbClr val="000000"/>
              </a:solidFill>
              <a:latin typeface="Arial"/>
            </a:endParaRPr>
          </a:p>
        </p:txBody>
      </p:sp>
      <p:sp>
        <p:nvSpPr>
          <p:cNvPr id="1164" name="PlaceHolder 2"/>
          <p:cNvSpPr>
            <a:spLocks noGrp="1"/>
          </p:cNvSpPr>
          <p:nvPr>
            <p:ph type="subTitle"/>
          </p:nvPr>
        </p:nvSpPr>
        <p:spPr>
          <a:xfrm>
            <a:off x="395640" y="1237320"/>
            <a:ext cx="5328360" cy="3422160"/>
          </a:xfrm>
          <a:prstGeom prst="rect">
            <a:avLst/>
          </a:prstGeom>
          <a:noFill/>
          <a:ln w="0">
            <a:noFill/>
          </a:ln>
        </p:spPr>
        <p:txBody>
          <a:bodyPr tIns="91440" bIns="91440" anchor="t">
            <a:noAutofit/>
          </a:bodyPr>
          <a:p>
            <a:pPr indent="0" algn="just">
              <a:lnSpc>
                <a:spcPct val="100000"/>
              </a:lnSpc>
              <a:buNone/>
              <a:tabLst>
                <a:tab algn="l" pos="0"/>
              </a:tabLst>
            </a:pPr>
            <a:r>
              <a:rPr b="0" lang="en-ID" sz="1400" spc="-1" strike="noStrike">
                <a:solidFill>
                  <a:schemeClr val="accent4"/>
                </a:solidFill>
                <a:latin typeface="Lato"/>
                <a:ea typeface="Lato"/>
              </a:rPr>
              <a:t>Metode </a:t>
            </a:r>
            <a:r>
              <a:rPr b="0" lang="en-US" sz="1400" spc="-1" strike="noStrike">
                <a:solidFill>
                  <a:schemeClr val="accent4"/>
                </a:solidFill>
                <a:latin typeface="Lato"/>
                <a:ea typeface="Lato"/>
              </a:rPr>
              <a:t>analisis SWOT merupakan alat yang tepat untuk menemukan masalah dari 4 (empat) sisi yang berbeda, di mana aplikasinya adalah : </a:t>
            </a:r>
            <a:endParaRPr b="0" lang="en-ID" sz="1400" spc="-1" strike="noStrike">
              <a:solidFill>
                <a:srgbClr val="000000"/>
              </a:solidFill>
              <a:latin typeface="Arial"/>
            </a:endParaRPr>
          </a:p>
          <a:p>
            <a:pPr marL="343080" indent="-343080">
              <a:lnSpc>
                <a:spcPct val="100000"/>
              </a:lnSpc>
              <a:buClr>
                <a:srgbClr val="23385c"/>
              </a:buClr>
              <a:buSzPct val="110000"/>
              <a:buFont typeface="Arial"/>
              <a:buAutoNum type="arabicPeriod"/>
              <a:tabLst>
                <a:tab algn="l" pos="0"/>
              </a:tabLst>
            </a:pPr>
            <a:r>
              <a:rPr b="0" lang="en-US" sz="1400" spc="-1" strike="noStrike">
                <a:solidFill>
                  <a:schemeClr val="accent4"/>
                </a:solidFill>
                <a:latin typeface="Lato"/>
                <a:ea typeface="Lato"/>
              </a:rPr>
              <a:t>Bagaimana kekuatan (</a:t>
            </a:r>
            <a:r>
              <a:rPr b="0" i="1" lang="en-US" sz="1400" spc="-1" strike="noStrike">
                <a:solidFill>
                  <a:schemeClr val="accent4"/>
                </a:solidFill>
                <a:latin typeface="Lato"/>
                <a:ea typeface="Lato"/>
              </a:rPr>
              <a:t>strength</a:t>
            </a:r>
            <a:r>
              <a:rPr b="0" lang="en-US" sz="1400" spc="-1" strike="noStrike">
                <a:solidFill>
                  <a:schemeClr val="accent4"/>
                </a:solidFill>
                <a:latin typeface="Lato"/>
                <a:ea typeface="Lato"/>
              </a:rPr>
              <a:t>) mampu memgambil keuntungan dari sebuah peluang (</a:t>
            </a:r>
            <a:r>
              <a:rPr b="0" i="1" lang="en-US" sz="1400" spc="-1" strike="noStrike">
                <a:solidFill>
                  <a:schemeClr val="accent4"/>
                </a:solidFill>
                <a:latin typeface="Lato"/>
                <a:ea typeface="Lato"/>
              </a:rPr>
              <a:t>opportunities</a:t>
            </a:r>
            <a:r>
              <a:rPr b="0" lang="en-US" sz="1400" spc="-1" strike="noStrike">
                <a:solidFill>
                  <a:schemeClr val="accent4"/>
                </a:solidFill>
                <a:latin typeface="Lato"/>
                <a:ea typeface="Lato"/>
              </a:rPr>
              <a:t>) yang ada.</a:t>
            </a:r>
            <a:endParaRPr b="0" lang="en-ID" sz="1400" spc="-1" strike="noStrike">
              <a:solidFill>
                <a:srgbClr val="000000"/>
              </a:solidFill>
              <a:latin typeface="Arial"/>
            </a:endParaRPr>
          </a:p>
          <a:p>
            <a:pPr marL="343080" indent="-343080">
              <a:lnSpc>
                <a:spcPct val="100000"/>
              </a:lnSpc>
              <a:buClr>
                <a:srgbClr val="23385c"/>
              </a:buClr>
              <a:buSzPct val="110000"/>
              <a:buFont typeface="Arial"/>
              <a:buAutoNum type="arabicPeriod"/>
              <a:tabLst>
                <a:tab algn="l" pos="0"/>
              </a:tabLst>
            </a:pPr>
            <a:r>
              <a:rPr b="0" lang="en-US" sz="1400" spc="-1" strike="noStrike">
                <a:solidFill>
                  <a:schemeClr val="accent4"/>
                </a:solidFill>
                <a:latin typeface="Lato"/>
                <a:ea typeface="Lato"/>
              </a:rPr>
              <a:t>Bagaimana cara mengatasi kelemahan (</a:t>
            </a:r>
            <a:r>
              <a:rPr b="0" i="1" lang="en-US" sz="1400" spc="-1" strike="noStrike">
                <a:solidFill>
                  <a:schemeClr val="accent4"/>
                </a:solidFill>
                <a:latin typeface="Lato"/>
                <a:ea typeface="Lato"/>
              </a:rPr>
              <a:t>weakness</a:t>
            </a:r>
            <a:r>
              <a:rPr b="0" lang="en-US" sz="1400" spc="-1" strike="noStrike">
                <a:solidFill>
                  <a:schemeClr val="accent4"/>
                </a:solidFill>
                <a:latin typeface="Lato"/>
                <a:ea typeface="Lato"/>
              </a:rPr>
              <a:t>) yang mencegah keuntungan.</a:t>
            </a:r>
            <a:endParaRPr b="0" lang="en-ID" sz="1400" spc="-1" strike="noStrike">
              <a:solidFill>
                <a:srgbClr val="000000"/>
              </a:solidFill>
              <a:latin typeface="Arial"/>
            </a:endParaRPr>
          </a:p>
          <a:p>
            <a:pPr marL="343080" indent="-343080">
              <a:lnSpc>
                <a:spcPct val="100000"/>
              </a:lnSpc>
              <a:buClr>
                <a:srgbClr val="23385c"/>
              </a:buClr>
              <a:buSzPct val="110000"/>
              <a:buFont typeface="Arial"/>
              <a:buAutoNum type="arabicPeriod"/>
              <a:tabLst>
                <a:tab algn="l" pos="0"/>
              </a:tabLst>
            </a:pPr>
            <a:r>
              <a:rPr b="0" lang="en-US" sz="1400" spc="-1" strike="noStrike">
                <a:solidFill>
                  <a:schemeClr val="accent4"/>
                </a:solidFill>
                <a:latin typeface="Lato"/>
                <a:ea typeface="Lato"/>
              </a:rPr>
              <a:t>Bagaimana kekuatan (</a:t>
            </a:r>
            <a:r>
              <a:rPr b="0" i="1" lang="en-US" sz="1400" spc="-1" strike="noStrike">
                <a:solidFill>
                  <a:schemeClr val="accent4"/>
                </a:solidFill>
                <a:latin typeface="Lato"/>
                <a:ea typeface="Lato"/>
              </a:rPr>
              <a:t>strength</a:t>
            </a:r>
            <a:r>
              <a:rPr b="0" lang="en-US" sz="1400" spc="-1" strike="noStrike">
                <a:solidFill>
                  <a:schemeClr val="accent4"/>
                </a:solidFill>
                <a:latin typeface="Lato"/>
                <a:ea typeface="Lato"/>
              </a:rPr>
              <a:t>) mampu menghadapi ancanam (</a:t>
            </a:r>
            <a:r>
              <a:rPr b="0" i="1" lang="en-US" sz="1400" spc="-1" strike="noStrike">
                <a:solidFill>
                  <a:schemeClr val="accent4"/>
                </a:solidFill>
                <a:latin typeface="Lato"/>
                <a:ea typeface="Lato"/>
              </a:rPr>
              <a:t>threat</a:t>
            </a:r>
            <a:r>
              <a:rPr b="0" lang="en-US" sz="1400" spc="-1" strike="noStrike">
                <a:solidFill>
                  <a:schemeClr val="accent4"/>
                </a:solidFill>
                <a:latin typeface="Lato"/>
                <a:ea typeface="Lato"/>
              </a:rPr>
              <a:t>) yang ada. </a:t>
            </a:r>
            <a:endParaRPr b="0" lang="en-ID" sz="1400" spc="-1" strike="noStrike">
              <a:solidFill>
                <a:srgbClr val="000000"/>
              </a:solidFill>
              <a:latin typeface="Arial"/>
            </a:endParaRPr>
          </a:p>
          <a:p>
            <a:pPr marL="343080" indent="-343080">
              <a:lnSpc>
                <a:spcPct val="100000"/>
              </a:lnSpc>
              <a:buClr>
                <a:srgbClr val="23385c"/>
              </a:buClr>
              <a:buSzPct val="110000"/>
              <a:buFont typeface="Arial"/>
              <a:buAutoNum type="arabicPeriod"/>
              <a:tabLst>
                <a:tab algn="l" pos="0"/>
              </a:tabLst>
            </a:pPr>
            <a:r>
              <a:rPr b="0" lang="en-US" sz="1400" spc="-1" strike="noStrike">
                <a:solidFill>
                  <a:schemeClr val="accent4"/>
                </a:solidFill>
                <a:latin typeface="Lato"/>
                <a:ea typeface="Lato"/>
              </a:rPr>
              <a:t>Bagaimana cara mengatasi kelemahan (</a:t>
            </a:r>
            <a:r>
              <a:rPr b="0" i="1" lang="en-US" sz="1400" spc="-1" strike="noStrike">
                <a:solidFill>
                  <a:schemeClr val="accent4"/>
                </a:solidFill>
                <a:latin typeface="Lato"/>
                <a:ea typeface="Lato"/>
              </a:rPr>
              <a:t>weakness</a:t>
            </a:r>
            <a:r>
              <a:rPr b="0" lang="en-US" sz="1400" spc="-1" strike="noStrike">
                <a:solidFill>
                  <a:schemeClr val="accent4"/>
                </a:solidFill>
                <a:latin typeface="Lato"/>
                <a:ea typeface="Lato"/>
              </a:rPr>
              <a:t>) yang mampu membuat ancaman (</a:t>
            </a:r>
            <a:r>
              <a:rPr b="0" i="1" lang="en-US" sz="1400" spc="-1" strike="noStrike">
                <a:solidFill>
                  <a:schemeClr val="accent4"/>
                </a:solidFill>
                <a:latin typeface="Lato"/>
                <a:ea typeface="Lato"/>
              </a:rPr>
              <a:t>threat</a:t>
            </a:r>
            <a:r>
              <a:rPr b="0" lang="en-US" sz="1400" spc="-1" strike="noStrike">
                <a:solidFill>
                  <a:schemeClr val="accent4"/>
                </a:solidFill>
                <a:latin typeface="Lato"/>
                <a:ea typeface="Lato"/>
              </a:rPr>
              <a:t>) menjadi nyata atau menciptakan sebuah ancaman baru. </a:t>
            </a:r>
            <a:endParaRPr b="0" lang="en-ID" sz="1400" spc="-1" strike="noStrike">
              <a:solidFill>
                <a:srgbClr val="000000"/>
              </a:solidFill>
              <a:latin typeface="Arial"/>
            </a:endParaRPr>
          </a:p>
          <a:p>
            <a:pPr indent="0" algn="just">
              <a:lnSpc>
                <a:spcPct val="100000"/>
              </a:lnSpc>
              <a:buNone/>
              <a:tabLst>
                <a:tab algn="l" pos="0"/>
              </a:tabLst>
            </a:pPr>
            <a:r>
              <a:rPr b="0" lang="en-US" sz="1400" spc="-1" strike="noStrike">
                <a:solidFill>
                  <a:schemeClr val="accent4"/>
                </a:solidFill>
                <a:latin typeface="Lato"/>
                <a:ea typeface="Lato"/>
              </a:rPr>
              <a:t>Dengan saling berhubungan 4 faktor tersebut, maka membuat analisis ini memberikan kemudahan untuk mewujudkan visi dan misi suatu perusahaan.</a:t>
            </a:r>
            <a:endParaRPr b="0" lang="en-ID" sz="1400" spc="-1" strike="noStrike">
              <a:solidFill>
                <a:srgbClr val="000000"/>
              </a:solidFill>
              <a:latin typeface="Arial"/>
            </a:endParaRPr>
          </a:p>
          <a:p>
            <a:pPr indent="0">
              <a:lnSpc>
                <a:spcPct val="100000"/>
              </a:lnSpc>
              <a:buNone/>
              <a:tabLst>
                <a:tab algn="l" pos="0"/>
              </a:tabLst>
            </a:pPr>
            <a:endParaRPr b="0" lang="en-ID" sz="1400" spc="-1" strike="noStrike">
              <a:solidFill>
                <a:srgbClr val="000000"/>
              </a:solidFill>
              <a:latin typeface="Arial"/>
            </a:endParaRPr>
          </a:p>
        </p:txBody>
      </p:sp>
      <p:grpSp>
        <p:nvGrpSpPr>
          <p:cNvPr id="1165" name="Google Shape;944;p65"/>
          <p:cNvGrpSpPr/>
          <p:nvPr/>
        </p:nvGrpSpPr>
        <p:grpSpPr>
          <a:xfrm>
            <a:off x="5510880" y="1509480"/>
            <a:ext cx="3237120" cy="3321720"/>
            <a:chOff x="5510880" y="1509480"/>
            <a:chExt cx="3237120" cy="3321720"/>
          </a:xfrm>
        </p:grpSpPr>
        <p:sp>
          <p:nvSpPr>
            <p:cNvPr id="1166" name="Google Shape;945;p65"/>
            <p:cNvSpPr/>
            <p:nvPr/>
          </p:nvSpPr>
          <p:spPr>
            <a:xfrm>
              <a:off x="5510880" y="4694040"/>
              <a:ext cx="3237120" cy="137160"/>
            </a:xfrm>
            <a:prstGeom prst="ellipse">
              <a:avLst/>
            </a:prstGeom>
            <a:solidFill>
              <a:schemeClr val="accent4">
                <a:alpha val="23000"/>
              </a:schemeClr>
            </a:solidFill>
            <a:ln w="0">
              <a:noFill/>
            </a:ln>
          </p:spPr>
          <p:style>
            <a:lnRef idx="0"/>
            <a:fillRef idx="0"/>
            <a:effectRef idx="0"/>
            <a:fontRef idx="minor"/>
          </p:style>
          <p:txBody>
            <a:bodyPr tIns="97920" bIns="97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67" name="Google Shape;946;p65"/>
            <p:cNvSpPr/>
            <p:nvPr/>
          </p:nvSpPr>
          <p:spPr>
            <a:xfrm>
              <a:off x="6817320" y="1524960"/>
              <a:ext cx="151200" cy="1626840"/>
            </a:xfrm>
            <a:custGeom>
              <a:avLst/>
              <a:gdLst>
                <a:gd name="textAreaLeft" fmla="*/ 0 w 151200"/>
                <a:gd name="textAreaRight" fmla="*/ 151560 w 151200"/>
                <a:gd name="textAreaTop" fmla="*/ 0 h 1626840"/>
                <a:gd name="textAreaBottom" fmla="*/ 1627200 h 1626840"/>
              </a:gdLst>
              <a:ahLst/>
              <a:rect l="textAreaLeft" t="textAreaTop" r="textAreaRight" b="textAreaBottom"/>
              <a:pathLst>
                <a:path w="2057" h="21545">
                  <a:moveTo>
                    <a:pt x="57" y="1"/>
                  </a:moveTo>
                  <a:cubicBezTo>
                    <a:pt x="55" y="1"/>
                    <a:pt x="53" y="1"/>
                    <a:pt x="52" y="1"/>
                  </a:cubicBezTo>
                  <a:cubicBezTo>
                    <a:pt x="25" y="4"/>
                    <a:pt x="1" y="31"/>
                    <a:pt x="4" y="59"/>
                  </a:cubicBezTo>
                  <a:lnTo>
                    <a:pt x="1947" y="21493"/>
                  </a:lnTo>
                  <a:cubicBezTo>
                    <a:pt x="1947" y="21520"/>
                    <a:pt x="1970" y="21544"/>
                    <a:pt x="2001" y="21544"/>
                  </a:cubicBezTo>
                  <a:lnTo>
                    <a:pt x="2005" y="21544"/>
                  </a:lnTo>
                  <a:cubicBezTo>
                    <a:pt x="2036" y="21541"/>
                    <a:pt x="2056" y="21514"/>
                    <a:pt x="2056" y="21483"/>
                  </a:cubicBezTo>
                  <a:lnTo>
                    <a:pt x="113" y="51"/>
                  </a:lnTo>
                  <a:cubicBezTo>
                    <a:pt x="110" y="23"/>
                    <a:pt x="86" y="1"/>
                    <a:pt x="57" y="1"/>
                  </a:cubicBezTo>
                  <a:close/>
                </a:path>
              </a:pathLst>
            </a:custGeom>
            <a:solidFill>
              <a:srgbClr val="373d7a"/>
            </a:solidFill>
            <a:ln w="9525">
              <a:solidFill>
                <a:srgbClr val="23385c"/>
              </a:solidFill>
              <a:round/>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68" name="Google Shape;947;p65"/>
            <p:cNvSpPr/>
            <p:nvPr/>
          </p:nvSpPr>
          <p:spPr>
            <a:xfrm>
              <a:off x="6401520" y="1680840"/>
              <a:ext cx="911160" cy="1596600"/>
            </a:xfrm>
            <a:custGeom>
              <a:avLst/>
              <a:gdLst>
                <a:gd name="textAreaLeft" fmla="*/ 0 w 911160"/>
                <a:gd name="textAreaRight" fmla="*/ 911520 w 911160"/>
                <a:gd name="textAreaTop" fmla="*/ 0 h 1596600"/>
                <a:gd name="textAreaBottom" fmla="*/ 1596960 h 1596600"/>
              </a:gdLst>
              <a:ahLst/>
              <a:rect l="textAreaLeft" t="textAreaTop" r="textAreaRight" b="textAreaBottom"/>
              <a:pathLst>
                <a:path w="12361" h="21144">
                  <a:moveTo>
                    <a:pt x="10132" y="0"/>
                  </a:moveTo>
                  <a:cubicBezTo>
                    <a:pt x="10076" y="0"/>
                    <a:pt x="10020" y="6"/>
                    <a:pt x="9962" y="18"/>
                  </a:cubicBezTo>
                  <a:lnTo>
                    <a:pt x="687" y="1957"/>
                  </a:lnTo>
                  <a:cubicBezTo>
                    <a:pt x="283" y="2046"/>
                    <a:pt x="0" y="2416"/>
                    <a:pt x="34" y="2832"/>
                  </a:cubicBezTo>
                  <a:lnTo>
                    <a:pt x="1409" y="20381"/>
                  </a:lnTo>
                  <a:cubicBezTo>
                    <a:pt x="1442" y="20819"/>
                    <a:pt x="1809" y="21144"/>
                    <a:pt x="2231" y="21144"/>
                  </a:cubicBezTo>
                  <a:cubicBezTo>
                    <a:pt x="2287" y="21144"/>
                    <a:pt x="2344" y="21138"/>
                    <a:pt x="2402" y="21126"/>
                  </a:cubicBezTo>
                  <a:lnTo>
                    <a:pt x="11674" y="19187"/>
                  </a:lnTo>
                  <a:cubicBezTo>
                    <a:pt x="12082" y="19102"/>
                    <a:pt x="12361" y="18727"/>
                    <a:pt x="12327" y="18312"/>
                  </a:cubicBezTo>
                  <a:lnTo>
                    <a:pt x="10955" y="763"/>
                  </a:lnTo>
                  <a:cubicBezTo>
                    <a:pt x="10919" y="325"/>
                    <a:pt x="10553" y="0"/>
                    <a:pt x="10132" y="0"/>
                  </a:cubicBezTo>
                  <a:close/>
                </a:path>
              </a:pathLst>
            </a:custGeom>
            <a:solidFill>
              <a:srgbClr val="cfc6b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69" name="Google Shape;948;p65"/>
            <p:cNvSpPr/>
            <p:nvPr/>
          </p:nvSpPr>
          <p:spPr>
            <a:xfrm>
              <a:off x="6449040" y="1680840"/>
              <a:ext cx="911160" cy="1596600"/>
            </a:xfrm>
            <a:custGeom>
              <a:avLst/>
              <a:gdLst>
                <a:gd name="textAreaLeft" fmla="*/ 0 w 911160"/>
                <a:gd name="textAreaRight" fmla="*/ 911520 w 911160"/>
                <a:gd name="textAreaTop" fmla="*/ 0 h 1596600"/>
                <a:gd name="textAreaBottom" fmla="*/ 1596960 h 1596600"/>
              </a:gdLst>
              <a:ahLst/>
              <a:rect l="textAreaLeft" t="textAreaTop" r="textAreaRight" b="textAreaBottom"/>
              <a:pathLst>
                <a:path w="12362" h="21144">
                  <a:moveTo>
                    <a:pt x="10132" y="0"/>
                  </a:moveTo>
                  <a:cubicBezTo>
                    <a:pt x="10076" y="0"/>
                    <a:pt x="10019" y="6"/>
                    <a:pt x="9962" y="18"/>
                  </a:cubicBezTo>
                  <a:lnTo>
                    <a:pt x="688" y="1957"/>
                  </a:lnTo>
                  <a:cubicBezTo>
                    <a:pt x="283" y="2046"/>
                    <a:pt x="0" y="2416"/>
                    <a:pt x="34" y="2832"/>
                  </a:cubicBezTo>
                  <a:lnTo>
                    <a:pt x="1409" y="20381"/>
                  </a:lnTo>
                  <a:cubicBezTo>
                    <a:pt x="1442" y="20819"/>
                    <a:pt x="1809" y="21144"/>
                    <a:pt x="2231" y="21144"/>
                  </a:cubicBezTo>
                  <a:cubicBezTo>
                    <a:pt x="2288" y="21144"/>
                    <a:pt x="2345" y="21138"/>
                    <a:pt x="2402" y="21126"/>
                  </a:cubicBezTo>
                  <a:lnTo>
                    <a:pt x="11673" y="19187"/>
                  </a:lnTo>
                  <a:cubicBezTo>
                    <a:pt x="12079" y="19102"/>
                    <a:pt x="12361" y="18727"/>
                    <a:pt x="12327" y="18312"/>
                  </a:cubicBezTo>
                  <a:lnTo>
                    <a:pt x="10956" y="763"/>
                  </a:lnTo>
                  <a:cubicBezTo>
                    <a:pt x="10920" y="325"/>
                    <a:pt x="10552" y="0"/>
                    <a:pt x="10132" y="0"/>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70" name="Google Shape;949;p65"/>
            <p:cNvSpPr/>
            <p:nvPr/>
          </p:nvSpPr>
          <p:spPr>
            <a:xfrm>
              <a:off x="6743520" y="3219840"/>
              <a:ext cx="23400" cy="1611000"/>
            </a:xfrm>
            <a:custGeom>
              <a:avLst/>
              <a:gdLst>
                <a:gd name="textAreaLeft" fmla="*/ 0 w 23400"/>
                <a:gd name="textAreaRight" fmla="*/ 23760 w 23400"/>
                <a:gd name="textAreaTop" fmla="*/ 0 h 1611000"/>
                <a:gd name="textAreaBottom" fmla="*/ 1611360 h 1611000"/>
              </a:gdLst>
              <a:ahLst/>
              <a:rect l="textAreaLeft" t="textAreaTop" r="textAreaRight" b="textAreaBottom"/>
              <a:pathLst>
                <a:path w="324" h="21338">
                  <a:moveTo>
                    <a:pt x="55" y="1"/>
                  </a:moveTo>
                  <a:cubicBezTo>
                    <a:pt x="24" y="1"/>
                    <a:pt x="1" y="25"/>
                    <a:pt x="1" y="55"/>
                  </a:cubicBezTo>
                  <a:lnTo>
                    <a:pt x="215" y="21282"/>
                  </a:lnTo>
                  <a:cubicBezTo>
                    <a:pt x="215" y="21313"/>
                    <a:pt x="239" y="21337"/>
                    <a:pt x="269" y="21337"/>
                  </a:cubicBezTo>
                  <a:cubicBezTo>
                    <a:pt x="300" y="21333"/>
                    <a:pt x="324" y="21309"/>
                    <a:pt x="324" y="21279"/>
                  </a:cubicBezTo>
                  <a:lnTo>
                    <a:pt x="109" y="55"/>
                  </a:lnTo>
                  <a:cubicBezTo>
                    <a:pt x="109" y="25"/>
                    <a:pt x="86" y="1"/>
                    <a:pt x="55" y="1"/>
                  </a:cubicBezTo>
                  <a:close/>
                </a:path>
              </a:pathLst>
            </a:custGeom>
            <a:solidFill>
              <a:schemeClr val="accent4"/>
            </a:solidFill>
            <a:ln w="9525">
              <a:solidFill>
                <a:srgbClr val="23385c"/>
              </a:solidFill>
              <a:round/>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71" name="Google Shape;950;p65"/>
            <p:cNvSpPr/>
            <p:nvPr/>
          </p:nvSpPr>
          <p:spPr>
            <a:xfrm>
              <a:off x="7174080" y="3143520"/>
              <a:ext cx="275400" cy="1559880"/>
            </a:xfrm>
            <a:custGeom>
              <a:avLst/>
              <a:gdLst>
                <a:gd name="textAreaLeft" fmla="*/ 0 w 275400"/>
                <a:gd name="textAreaRight" fmla="*/ 275760 w 275400"/>
                <a:gd name="textAreaTop" fmla="*/ 0 h 1559880"/>
                <a:gd name="textAreaBottom" fmla="*/ 1560240 h 1559880"/>
              </a:gdLst>
              <a:ahLst/>
              <a:rect l="textAreaLeft" t="textAreaTop" r="textAreaRight" b="textAreaBottom"/>
              <a:pathLst>
                <a:path w="3740" h="20658">
                  <a:moveTo>
                    <a:pt x="60" y="0"/>
                  </a:moveTo>
                  <a:cubicBezTo>
                    <a:pt x="56" y="0"/>
                    <a:pt x="52" y="1"/>
                    <a:pt x="48" y="1"/>
                  </a:cubicBezTo>
                  <a:cubicBezTo>
                    <a:pt x="21" y="5"/>
                    <a:pt x="1" y="36"/>
                    <a:pt x="4" y="63"/>
                  </a:cubicBezTo>
                  <a:lnTo>
                    <a:pt x="3628" y="20613"/>
                  </a:lnTo>
                  <a:cubicBezTo>
                    <a:pt x="3631" y="20637"/>
                    <a:pt x="3655" y="20657"/>
                    <a:pt x="3682" y="20657"/>
                  </a:cubicBezTo>
                  <a:lnTo>
                    <a:pt x="3689" y="20657"/>
                  </a:lnTo>
                  <a:cubicBezTo>
                    <a:pt x="3720" y="20650"/>
                    <a:pt x="3740" y="20623"/>
                    <a:pt x="3733" y="20592"/>
                  </a:cubicBezTo>
                  <a:lnTo>
                    <a:pt x="113" y="46"/>
                  </a:lnTo>
                  <a:cubicBezTo>
                    <a:pt x="107" y="19"/>
                    <a:pt x="86" y="0"/>
                    <a:pt x="60" y="0"/>
                  </a:cubicBezTo>
                  <a:close/>
                </a:path>
              </a:pathLst>
            </a:custGeom>
            <a:solidFill>
              <a:schemeClr val="accent4"/>
            </a:solidFill>
            <a:ln w="9525">
              <a:solidFill>
                <a:srgbClr val="23385c"/>
              </a:solidFill>
              <a:round/>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72" name="Google Shape;951;p65"/>
            <p:cNvSpPr/>
            <p:nvPr/>
          </p:nvSpPr>
          <p:spPr>
            <a:xfrm>
              <a:off x="6099120" y="3273480"/>
              <a:ext cx="574200" cy="1482120"/>
            </a:xfrm>
            <a:custGeom>
              <a:avLst/>
              <a:gdLst>
                <a:gd name="textAreaLeft" fmla="*/ 0 w 574200"/>
                <a:gd name="textAreaRight" fmla="*/ 574560 w 574200"/>
                <a:gd name="textAreaTop" fmla="*/ 0 h 1482120"/>
                <a:gd name="textAreaBottom" fmla="*/ 1482480 h 1482120"/>
              </a:gdLst>
              <a:ahLst/>
              <a:rect l="textAreaLeft" t="textAreaTop" r="textAreaRight" b="textAreaBottom"/>
              <a:pathLst>
                <a:path w="7791" h="19629">
                  <a:moveTo>
                    <a:pt x="7732" y="0"/>
                  </a:moveTo>
                  <a:cubicBezTo>
                    <a:pt x="7711" y="0"/>
                    <a:pt x="7690" y="13"/>
                    <a:pt x="7679" y="35"/>
                  </a:cubicBezTo>
                  <a:lnTo>
                    <a:pt x="10" y="19554"/>
                  </a:lnTo>
                  <a:cubicBezTo>
                    <a:pt x="0" y="19581"/>
                    <a:pt x="13" y="19612"/>
                    <a:pt x="41" y="19625"/>
                  </a:cubicBezTo>
                  <a:cubicBezTo>
                    <a:pt x="48" y="19625"/>
                    <a:pt x="54" y="19629"/>
                    <a:pt x="62" y="19629"/>
                  </a:cubicBezTo>
                  <a:cubicBezTo>
                    <a:pt x="82" y="19629"/>
                    <a:pt x="102" y="19615"/>
                    <a:pt x="112" y="19595"/>
                  </a:cubicBezTo>
                  <a:lnTo>
                    <a:pt x="7781" y="76"/>
                  </a:lnTo>
                  <a:cubicBezTo>
                    <a:pt x="7791" y="48"/>
                    <a:pt x="7778" y="14"/>
                    <a:pt x="7750" y="4"/>
                  </a:cubicBezTo>
                  <a:cubicBezTo>
                    <a:pt x="7744" y="2"/>
                    <a:pt x="7738" y="0"/>
                    <a:pt x="7732" y="0"/>
                  </a:cubicBezTo>
                  <a:close/>
                </a:path>
              </a:pathLst>
            </a:custGeom>
            <a:solidFill>
              <a:schemeClr val="accent4"/>
            </a:solidFill>
            <a:ln w="9525">
              <a:solidFill>
                <a:srgbClr val="23385c"/>
              </a:solidFill>
              <a:round/>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73" name="Google Shape;952;p65"/>
            <p:cNvSpPr/>
            <p:nvPr/>
          </p:nvSpPr>
          <p:spPr>
            <a:xfrm>
              <a:off x="6756840" y="3766320"/>
              <a:ext cx="532800" cy="111600"/>
            </a:xfrm>
            <a:custGeom>
              <a:avLst/>
              <a:gdLst>
                <a:gd name="textAreaLeft" fmla="*/ 0 w 532800"/>
                <a:gd name="textAreaRight" fmla="*/ 533160 w 532800"/>
                <a:gd name="textAreaTop" fmla="*/ 0 h 111600"/>
                <a:gd name="textAreaBottom" fmla="*/ 111960 h 111600"/>
              </a:gdLst>
              <a:ahLst/>
              <a:rect l="textAreaLeft" t="textAreaTop" r="textAreaRight" b="textAreaBottom"/>
              <a:pathLst>
                <a:path w="7230" h="1482">
                  <a:moveTo>
                    <a:pt x="7170" y="0"/>
                  </a:moveTo>
                  <a:cubicBezTo>
                    <a:pt x="7166" y="0"/>
                    <a:pt x="7162" y="1"/>
                    <a:pt x="7158" y="2"/>
                  </a:cubicBezTo>
                  <a:lnTo>
                    <a:pt x="51" y="1373"/>
                  </a:lnTo>
                  <a:cubicBezTo>
                    <a:pt x="21" y="1379"/>
                    <a:pt x="0" y="1407"/>
                    <a:pt x="7" y="1437"/>
                  </a:cubicBezTo>
                  <a:cubicBezTo>
                    <a:pt x="13" y="1461"/>
                    <a:pt x="34" y="1481"/>
                    <a:pt x="61" y="1481"/>
                  </a:cubicBezTo>
                  <a:cubicBezTo>
                    <a:pt x="65" y="1481"/>
                    <a:pt x="68" y="1478"/>
                    <a:pt x="71" y="1478"/>
                  </a:cubicBezTo>
                  <a:lnTo>
                    <a:pt x="7178" y="110"/>
                  </a:lnTo>
                  <a:cubicBezTo>
                    <a:pt x="7209" y="104"/>
                    <a:pt x="7230" y="73"/>
                    <a:pt x="7223" y="46"/>
                  </a:cubicBezTo>
                  <a:cubicBezTo>
                    <a:pt x="7217" y="19"/>
                    <a:pt x="7196" y="0"/>
                    <a:pt x="7170" y="0"/>
                  </a:cubicBezTo>
                  <a:close/>
                </a:path>
              </a:pathLst>
            </a:custGeom>
            <a:solidFill>
              <a:schemeClr val="accent4"/>
            </a:solidFill>
            <a:ln w="9525">
              <a:solidFill>
                <a:srgbClr val="23385c"/>
              </a:solidFill>
              <a:round/>
            </a:ln>
          </p:spPr>
          <p:style>
            <a:lnRef idx="0"/>
            <a:fillRef idx="0"/>
            <a:effectRef idx="0"/>
            <a:fontRef idx="minor"/>
          </p:style>
          <p:txBody>
            <a:bodyPr tIns="112320" bIns="112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74" name="Google Shape;953;p65"/>
            <p:cNvSpPr/>
            <p:nvPr/>
          </p:nvSpPr>
          <p:spPr>
            <a:xfrm>
              <a:off x="6507000" y="3075480"/>
              <a:ext cx="892080" cy="204120"/>
            </a:xfrm>
            <a:custGeom>
              <a:avLst/>
              <a:gdLst>
                <a:gd name="textAreaLeft" fmla="*/ 0 w 892080"/>
                <a:gd name="textAreaRight" fmla="*/ 892440 w 892080"/>
                <a:gd name="textAreaTop" fmla="*/ 0 h 204120"/>
                <a:gd name="textAreaBottom" fmla="*/ 204480 h 204120"/>
              </a:gdLst>
              <a:ahLst/>
              <a:rect l="textAreaLeft" t="textAreaTop" r="textAreaRight" b="textAreaBottom"/>
              <a:pathLst>
                <a:path w="12103" h="2709">
                  <a:moveTo>
                    <a:pt x="12065" y="0"/>
                  </a:moveTo>
                  <a:cubicBezTo>
                    <a:pt x="12063" y="0"/>
                    <a:pt x="12061" y="1"/>
                    <a:pt x="12059" y="1"/>
                  </a:cubicBezTo>
                  <a:lnTo>
                    <a:pt x="31" y="2641"/>
                  </a:lnTo>
                  <a:cubicBezTo>
                    <a:pt x="10" y="2644"/>
                    <a:pt x="1" y="2665"/>
                    <a:pt x="4" y="2682"/>
                  </a:cubicBezTo>
                  <a:cubicBezTo>
                    <a:pt x="7" y="2699"/>
                    <a:pt x="21" y="2709"/>
                    <a:pt x="38" y="2709"/>
                  </a:cubicBezTo>
                  <a:lnTo>
                    <a:pt x="45" y="2709"/>
                  </a:lnTo>
                  <a:lnTo>
                    <a:pt x="12072" y="69"/>
                  </a:lnTo>
                  <a:cubicBezTo>
                    <a:pt x="12089" y="65"/>
                    <a:pt x="12103" y="45"/>
                    <a:pt x="12100" y="28"/>
                  </a:cubicBezTo>
                  <a:cubicBezTo>
                    <a:pt x="12093" y="10"/>
                    <a:pt x="12079" y="0"/>
                    <a:pt x="12065" y="0"/>
                  </a:cubicBezTo>
                  <a:close/>
                </a:path>
              </a:pathLst>
            </a:custGeom>
            <a:solidFill>
              <a:schemeClr val="accent4"/>
            </a:solidFill>
            <a:ln w="9525">
              <a:solidFill>
                <a:srgbClr val="23385c"/>
              </a:solidFill>
              <a:round/>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75" name="Google Shape;954;p65"/>
            <p:cNvSpPr/>
            <p:nvPr/>
          </p:nvSpPr>
          <p:spPr>
            <a:xfrm>
              <a:off x="6826320" y="2035440"/>
              <a:ext cx="279720" cy="519480"/>
            </a:xfrm>
            <a:custGeom>
              <a:avLst/>
              <a:gdLst>
                <a:gd name="textAreaLeft" fmla="*/ 0 w 279720"/>
                <a:gd name="textAreaRight" fmla="*/ 280080 w 279720"/>
                <a:gd name="textAreaTop" fmla="*/ 0 h 519480"/>
                <a:gd name="textAreaBottom" fmla="*/ 519840 h 519480"/>
              </a:gdLst>
              <a:ahLst/>
              <a:rect l="textAreaLeft" t="textAreaTop" r="textAreaRight" b="textAreaBottom"/>
              <a:pathLst>
                <a:path w="3796" h="6884">
                  <a:moveTo>
                    <a:pt x="1201" y="1"/>
                  </a:moveTo>
                  <a:cubicBezTo>
                    <a:pt x="1128" y="1"/>
                    <a:pt x="1061" y="96"/>
                    <a:pt x="1097" y="175"/>
                  </a:cubicBezTo>
                  <a:cubicBezTo>
                    <a:pt x="1498" y="1059"/>
                    <a:pt x="1903" y="1951"/>
                    <a:pt x="2277" y="2849"/>
                  </a:cubicBezTo>
                  <a:cubicBezTo>
                    <a:pt x="2186" y="2886"/>
                    <a:pt x="2107" y="2955"/>
                    <a:pt x="2053" y="3040"/>
                  </a:cubicBezTo>
                  <a:cubicBezTo>
                    <a:pt x="1754" y="2427"/>
                    <a:pt x="1471" y="1808"/>
                    <a:pt x="1100" y="1232"/>
                  </a:cubicBezTo>
                  <a:cubicBezTo>
                    <a:pt x="997" y="1071"/>
                    <a:pt x="826" y="1000"/>
                    <a:pt x="656" y="1000"/>
                  </a:cubicBezTo>
                  <a:cubicBezTo>
                    <a:pt x="328" y="1000"/>
                    <a:pt x="1" y="1260"/>
                    <a:pt x="151" y="1634"/>
                  </a:cubicBezTo>
                  <a:cubicBezTo>
                    <a:pt x="583" y="2719"/>
                    <a:pt x="807" y="3917"/>
                    <a:pt x="1274" y="4982"/>
                  </a:cubicBezTo>
                  <a:cubicBezTo>
                    <a:pt x="1403" y="5274"/>
                    <a:pt x="1553" y="5564"/>
                    <a:pt x="1842" y="5731"/>
                  </a:cubicBezTo>
                  <a:cubicBezTo>
                    <a:pt x="1968" y="5802"/>
                    <a:pt x="2060" y="5813"/>
                    <a:pt x="2182" y="5871"/>
                  </a:cubicBezTo>
                  <a:cubicBezTo>
                    <a:pt x="2305" y="5877"/>
                    <a:pt x="2431" y="5884"/>
                    <a:pt x="2556" y="5891"/>
                  </a:cubicBezTo>
                  <a:cubicBezTo>
                    <a:pt x="2512" y="5921"/>
                    <a:pt x="2468" y="5948"/>
                    <a:pt x="2420" y="5976"/>
                  </a:cubicBezTo>
                  <a:cubicBezTo>
                    <a:pt x="2385" y="5953"/>
                    <a:pt x="2350" y="5942"/>
                    <a:pt x="2316" y="5942"/>
                  </a:cubicBezTo>
                  <a:cubicBezTo>
                    <a:pt x="2191" y="5942"/>
                    <a:pt x="2087" y="6082"/>
                    <a:pt x="2114" y="6213"/>
                  </a:cubicBezTo>
                  <a:cubicBezTo>
                    <a:pt x="2182" y="6574"/>
                    <a:pt x="2172" y="6530"/>
                    <a:pt x="2410" y="6810"/>
                  </a:cubicBezTo>
                  <a:cubicBezTo>
                    <a:pt x="2453" y="6862"/>
                    <a:pt x="2504" y="6883"/>
                    <a:pt x="2554" y="6883"/>
                  </a:cubicBezTo>
                  <a:cubicBezTo>
                    <a:pt x="2706" y="6883"/>
                    <a:pt x="2851" y="6682"/>
                    <a:pt x="2743" y="6524"/>
                  </a:cubicBezTo>
                  <a:lnTo>
                    <a:pt x="2743" y="6524"/>
                  </a:lnTo>
                  <a:cubicBezTo>
                    <a:pt x="2841" y="6541"/>
                    <a:pt x="2941" y="6551"/>
                    <a:pt x="3037" y="6551"/>
                  </a:cubicBezTo>
                  <a:cubicBezTo>
                    <a:pt x="3454" y="6551"/>
                    <a:pt x="3796" y="6361"/>
                    <a:pt x="3577" y="5789"/>
                  </a:cubicBezTo>
                  <a:cubicBezTo>
                    <a:pt x="3530" y="5666"/>
                    <a:pt x="3384" y="5598"/>
                    <a:pt x="3308" y="5499"/>
                  </a:cubicBezTo>
                  <a:cubicBezTo>
                    <a:pt x="3206" y="5367"/>
                    <a:pt x="3077" y="5258"/>
                    <a:pt x="2941" y="5152"/>
                  </a:cubicBezTo>
                  <a:cubicBezTo>
                    <a:pt x="3019" y="5037"/>
                    <a:pt x="3060" y="4894"/>
                    <a:pt x="3026" y="4754"/>
                  </a:cubicBezTo>
                  <a:cubicBezTo>
                    <a:pt x="2968" y="4509"/>
                    <a:pt x="2930" y="4271"/>
                    <a:pt x="2907" y="4029"/>
                  </a:cubicBezTo>
                  <a:lnTo>
                    <a:pt x="2907" y="4029"/>
                  </a:lnTo>
                  <a:cubicBezTo>
                    <a:pt x="2953" y="4045"/>
                    <a:pt x="3000" y="4053"/>
                    <a:pt x="3045" y="4053"/>
                  </a:cubicBezTo>
                  <a:cubicBezTo>
                    <a:pt x="3333" y="4053"/>
                    <a:pt x="3573" y="3749"/>
                    <a:pt x="3417" y="3421"/>
                  </a:cubicBezTo>
                  <a:cubicBezTo>
                    <a:pt x="2822" y="2179"/>
                    <a:pt x="2162" y="1094"/>
                    <a:pt x="1274" y="39"/>
                  </a:cubicBezTo>
                  <a:cubicBezTo>
                    <a:pt x="1251" y="12"/>
                    <a:pt x="1225" y="1"/>
                    <a:pt x="1201" y="1"/>
                  </a:cubicBez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76" name="Google Shape;955;p65"/>
            <p:cNvSpPr/>
            <p:nvPr/>
          </p:nvSpPr>
          <p:spPr>
            <a:xfrm>
              <a:off x="6689880" y="2330640"/>
              <a:ext cx="306360" cy="255600"/>
            </a:xfrm>
            <a:custGeom>
              <a:avLst/>
              <a:gdLst>
                <a:gd name="textAreaLeft" fmla="*/ 0 w 306360"/>
                <a:gd name="textAreaRight" fmla="*/ 306720 w 306360"/>
                <a:gd name="textAreaTop" fmla="*/ 0 h 255600"/>
                <a:gd name="textAreaBottom" fmla="*/ 255960 h 255600"/>
              </a:gdLst>
              <a:ahLst/>
              <a:rect l="textAreaLeft" t="textAreaTop" r="textAreaRight" b="textAreaBottom"/>
              <a:pathLst>
                <a:path w="4162" h="3388">
                  <a:moveTo>
                    <a:pt x="2014" y="1"/>
                  </a:moveTo>
                  <a:cubicBezTo>
                    <a:pt x="1739" y="1"/>
                    <a:pt x="1466" y="62"/>
                    <a:pt x="1222" y="198"/>
                  </a:cubicBezTo>
                  <a:cubicBezTo>
                    <a:pt x="1130" y="246"/>
                    <a:pt x="1055" y="300"/>
                    <a:pt x="983" y="361"/>
                  </a:cubicBezTo>
                  <a:cubicBezTo>
                    <a:pt x="0" y="830"/>
                    <a:pt x="102" y="2267"/>
                    <a:pt x="834" y="2953"/>
                  </a:cubicBezTo>
                  <a:cubicBezTo>
                    <a:pt x="1148" y="3249"/>
                    <a:pt x="1543" y="3387"/>
                    <a:pt x="1933" y="3387"/>
                  </a:cubicBezTo>
                  <a:cubicBezTo>
                    <a:pt x="2459" y="3387"/>
                    <a:pt x="2979" y="3137"/>
                    <a:pt x="3287" y="2682"/>
                  </a:cubicBezTo>
                  <a:cubicBezTo>
                    <a:pt x="3502" y="2528"/>
                    <a:pt x="3678" y="2321"/>
                    <a:pt x="3767" y="2066"/>
                  </a:cubicBezTo>
                  <a:cubicBezTo>
                    <a:pt x="4161" y="917"/>
                    <a:pt x="3073" y="1"/>
                    <a:pt x="2014" y="1"/>
                  </a:cubicBez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77" name="Google Shape;956;p65"/>
            <p:cNvSpPr/>
            <p:nvPr/>
          </p:nvSpPr>
          <p:spPr>
            <a:xfrm>
              <a:off x="6817320" y="2724120"/>
              <a:ext cx="405720" cy="208080"/>
            </a:xfrm>
            <a:custGeom>
              <a:avLst/>
              <a:gdLst>
                <a:gd name="textAreaLeft" fmla="*/ 0 w 405720"/>
                <a:gd name="textAreaRight" fmla="*/ 406080 w 405720"/>
                <a:gd name="textAreaTop" fmla="*/ 0 h 208080"/>
                <a:gd name="textAreaBottom" fmla="*/ 208440 h 208080"/>
              </a:gdLst>
              <a:ahLst/>
              <a:rect l="textAreaLeft" t="textAreaTop" r="textAreaRight" b="textAreaBottom"/>
              <a:pathLst>
                <a:path w="5508" h="2759">
                  <a:moveTo>
                    <a:pt x="5332" y="1"/>
                  </a:moveTo>
                  <a:cubicBezTo>
                    <a:pt x="5319" y="1"/>
                    <a:pt x="5304" y="3"/>
                    <a:pt x="5289" y="8"/>
                  </a:cubicBezTo>
                  <a:cubicBezTo>
                    <a:pt x="4394" y="322"/>
                    <a:pt x="3540" y="733"/>
                    <a:pt x="2676" y="1125"/>
                  </a:cubicBezTo>
                  <a:cubicBezTo>
                    <a:pt x="1822" y="1512"/>
                    <a:pt x="880" y="1819"/>
                    <a:pt x="152" y="2425"/>
                  </a:cubicBezTo>
                  <a:cubicBezTo>
                    <a:pt x="0" y="2550"/>
                    <a:pt x="144" y="2759"/>
                    <a:pt x="307" y="2759"/>
                  </a:cubicBezTo>
                  <a:cubicBezTo>
                    <a:pt x="320" y="2759"/>
                    <a:pt x="333" y="2757"/>
                    <a:pt x="346" y="2754"/>
                  </a:cubicBezTo>
                  <a:cubicBezTo>
                    <a:pt x="1210" y="2577"/>
                    <a:pt x="1986" y="2070"/>
                    <a:pt x="2765" y="1669"/>
                  </a:cubicBezTo>
                  <a:cubicBezTo>
                    <a:pt x="3650" y="1216"/>
                    <a:pt x="4551" y="787"/>
                    <a:pt x="5395" y="261"/>
                  </a:cubicBezTo>
                  <a:cubicBezTo>
                    <a:pt x="5508" y="187"/>
                    <a:pt x="5453" y="1"/>
                    <a:pt x="5332" y="1"/>
                  </a:cubicBez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78" name="Google Shape;957;p65"/>
            <p:cNvSpPr/>
            <p:nvPr/>
          </p:nvSpPr>
          <p:spPr>
            <a:xfrm>
              <a:off x="6817320" y="2729520"/>
              <a:ext cx="255600" cy="137160"/>
            </a:xfrm>
            <a:custGeom>
              <a:avLst/>
              <a:gdLst>
                <a:gd name="textAreaLeft" fmla="*/ 0 w 255600"/>
                <a:gd name="textAreaRight" fmla="*/ 255960 w 255600"/>
                <a:gd name="textAreaTop" fmla="*/ 0 h 137160"/>
                <a:gd name="textAreaBottom" fmla="*/ 137520 h 137160"/>
              </a:gdLst>
              <a:ahLst/>
              <a:rect l="textAreaLeft" t="textAreaTop" r="textAreaRight" b="textAreaBottom"/>
              <a:pathLst>
                <a:path w="3471" h="1821">
                  <a:moveTo>
                    <a:pt x="3222" y="0"/>
                  </a:moveTo>
                  <a:cubicBezTo>
                    <a:pt x="3198" y="0"/>
                    <a:pt x="3174" y="6"/>
                    <a:pt x="3149" y="17"/>
                  </a:cubicBezTo>
                  <a:lnTo>
                    <a:pt x="1550" y="742"/>
                  </a:lnTo>
                  <a:cubicBezTo>
                    <a:pt x="1081" y="956"/>
                    <a:pt x="550" y="1119"/>
                    <a:pt x="159" y="1463"/>
                  </a:cubicBezTo>
                  <a:cubicBezTo>
                    <a:pt x="0" y="1602"/>
                    <a:pt x="148" y="1821"/>
                    <a:pt x="323" y="1821"/>
                  </a:cubicBezTo>
                  <a:cubicBezTo>
                    <a:pt x="336" y="1821"/>
                    <a:pt x="349" y="1819"/>
                    <a:pt x="363" y="1817"/>
                  </a:cubicBezTo>
                  <a:cubicBezTo>
                    <a:pt x="869" y="1711"/>
                    <a:pt x="1326" y="1375"/>
                    <a:pt x="1778" y="1130"/>
                  </a:cubicBezTo>
                  <a:cubicBezTo>
                    <a:pt x="2288" y="851"/>
                    <a:pt x="2799" y="571"/>
                    <a:pt x="3312" y="296"/>
                  </a:cubicBezTo>
                  <a:cubicBezTo>
                    <a:pt x="3471" y="208"/>
                    <a:pt x="3371" y="0"/>
                    <a:pt x="3222" y="0"/>
                  </a:cubicBezTo>
                  <a:close/>
                </a:path>
              </a:pathLst>
            </a:custGeom>
            <a:solidFill>
              <a:schemeClr val="lt1"/>
            </a:solidFill>
            <a:ln w="0">
              <a:noFill/>
            </a:ln>
          </p:spPr>
          <p:style>
            <a:lnRef idx="0"/>
            <a:fillRef idx="0"/>
            <a:effectRef idx="0"/>
            <a:fontRef idx="minor"/>
          </p:style>
          <p:txBody>
            <a:bodyPr tIns="137520" bIns="137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79" name="Google Shape;958;p65"/>
            <p:cNvSpPr/>
            <p:nvPr/>
          </p:nvSpPr>
          <p:spPr>
            <a:xfrm>
              <a:off x="6837120" y="2599920"/>
              <a:ext cx="275040" cy="166320"/>
            </a:xfrm>
            <a:custGeom>
              <a:avLst/>
              <a:gdLst>
                <a:gd name="textAreaLeft" fmla="*/ 0 w 275040"/>
                <a:gd name="textAreaRight" fmla="*/ 275400 w 275040"/>
                <a:gd name="textAreaTop" fmla="*/ 0 h 166320"/>
                <a:gd name="textAreaBottom" fmla="*/ 166680 h 166320"/>
              </a:gdLst>
              <a:ahLst/>
              <a:rect l="textAreaLeft" t="textAreaTop" r="textAreaRight" b="textAreaBottom"/>
              <a:pathLst>
                <a:path w="3733" h="2208">
                  <a:moveTo>
                    <a:pt x="3554" y="0"/>
                  </a:moveTo>
                  <a:cubicBezTo>
                    <a:pt x="3535" y="0"/>
                    <a:pt x="3515" y="4"/>
                    <a:pt x="3495" y="13"/>
                  </a:cubicBezTo>
                  <a:cubicBezTo>
                    <a:pt x="2376" y="489"/>
                    <a:pt x="1066" y="1010"/>
                    <a:pt x="147" y="1823"/>
                  </a:cubicBezTo>
                  <a:cubicBezTo>
                    <a:pt x="1" y="1954"/>
                    <a:pt x="125" y="2208"/>
                    <a:pt x="302" y="2208"/>
                  </a:cubicBezTo>
                  <a:cubicBezTo>
                    <a:pt x="322" y="2208"/>
                    <a:pt x="344" y="2204"/>
                    <a:pt x="365" y="2197"/>
                  </a:cubicBezTo>
                  <a:cubicBezTo>
                    <a:pt x="1529" y="1803"/>
                    <a:pt x="2631" y="938"/>
                    <a:pt x="3621" y="227"/>
                  </a:cubicBezTo>
                  <a:cubicBezTo>
                    <a:pt x="3732" y="145"/>
                    <a:pt x="3668" y="0"/>
                    <a:pt x="3554" y="0"/>
                  </a:cubicBezTo>
                  <a:close/>
                </a:path>
              </a:pathLst>
            </a:custGeom>
            <a:solidFill>
              <a:schemeClr val="lt1"/>
            </a:solidFill>
            <a:ln w="0">
              <a:noFill/>
            </a:ln>
          </p:spPr>
          <p:style>
            <a:lnRef idx="0"/>
            <a:fillRef idx="0"/>
            <a:effectRef idx="0"/>
            <a:fontRef idx="minor"/>
          </p:style>
          <p:txBody>
            <a:bodyPr tIns="167040" bIns="167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80" name="Google Shape;959;p65"/>
            <p:cNvSpPr/>
            <p:nvPr/>
          </p:nvSpPr>
          <p:spPr>
            <a:xfrm>
              <a:off x="7984800" y="3121920"/>
              <a:ext cx="130320" cy="1509480"/>
            </a:xfrm>
            <a:custGeom>
              <a:avLst/>
              <a:gdLst>
                <a:gd name="textAreaLeft" fmla="*/ 0 w 130320"/>
                <a:gd name="textAreaRight" fmla="*/ 130680 w 130320"/>
                <a:gd name="textAreaTop" fmla="*/ 0 h 1509480"/>
                <a:gd name="textAreaBottom" fmla="*/ 1509840 h 1509480"/>
              </a:gdLst>
              <a:ahLst/>
              <a:rect l="textAreaLeft" t="textAreaTop" r="textAreaRight" b="textAreaBottom"/>
              <a:pathLst>
                <a:path w="1770" h="19993">
                  <a:moveTo>
                    <a:pt x="885" y="0"/>
                  </a:moveTo>
                  <a:cubicBezTo>
                    <a:pt x="398" y="0"/>
                    <a:pt x="0" y="395"/>
                    <a:pt x="0" y="885"/>
                  </a:cubicBezTo>
                  <a:lnTo>
                    <a:pt x="0" y="19108"/>
                  </a:lnTo>
                  <a:cubicBezTo>
                    <a:pt x="0" y="19594"/>
                    <a:pt x="398" y="19992"/>
                    <a:pt x="885" y="19992"/>
                  </a:cubicBezTo>
                  <a:cubicBezTo>
                    <a:pt x="1371" y="19992"/>
                    <a:pt x="1769" y="19594"/>
                    <a:pt x="1769" y="19108"/>
                  </a:cubicBezTo>
                  <a:lnTo>
                    <a:pt x="1769" y="885"/>
                  </a:lnTo>
                  <a:cubicBezTo>
                    <a:pt x="1769" y="395"/>
                    <a:pt x="1371" y="0"/>
                    <a:pt x="885" y="0"/>
                  </a:cubicBez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81" name="Google Shape;960;p65"/>
            <p:cNvSpPr/>
            <p:nvPr/>
          </p:nvSpPr>
          <p:spPr>
            <a:xfrm>
              <a:off x="7711920" y="4564800"/>
              <a:ext cx="444240" cy="204120"/>
            </a:xfrm>
            <a:custGeom>
              <a:avLst/>
              <a:gdLst>
                <a:gd name="textAreaLeft" fmla="*/ 0 w 444240"/>
                <a:gd name="textAreaRight" fmla="*/ 444600 w 444240"/>
                <a:gd name="textAreaTop" fmla="*/ 0 h 204120"/>
                <a:gd name="textAreaBottom" fmla="*/ 204480 h 204120"/>
              </a:gdLst>
              <a:ahLst/>
              <a:rect l="textAreaLeft" t="textAreaTop" r="textAreaRight" b="textAreaBottom"/>
              <a:pathLst>
                <a:path w="6030" h="2706">
                  <a:moveTo>
                    <a:pt x="3665" y="1"/>
                  </a:moveTo>
                  <a:cubicBezTo>
                    <a:pt x="0" y="2338"/>
                    <a:pt x="878" y="2705"/>
                    <a:pt x="878" y="2705"/>
                  </a:cubicBezTo>
                  <a:lnTo>
                    <a:pt x="5407" y="2705"/>
                  </a:lnTo>
                  <a:cubicBezTo>
                    <a:pt x="5407" y="2705"/>
                    <a:pt x="6030" y="1392"/>
                    <a:pt x="5407" y="1"/>
                  </a:cubicBez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82" name="Google Shape;961;p65"/>
            <p:cNvSpPr/>
            <p:nvPr/>
          </p:nvSpPr>
          <p:spPr>
            <a:xfrm>
              <a:off x="7758720" y="4732200"/>
              <a:ext cx="367560" cy="34920"/>
            </a:xfrm>
            <a:custGeom>
              <a:avLst/>
              <a:gdLst>
                <a:gd name="textAreaLeft" fmla="*/ 0 w 367560"/>
                <a:gd name="textAreaRight" fmla="*/ 367920 w 367560"/>
                <a:gd name="textAreaTop" fmla="*/ 0 h 34920"/>
                <a:gd name="textAreaBottom" fmla="*/ 35280 h 34920"/>
              </a:gdLst>
              <a:ahLst/>
              <a:rect l="textAreaLeft" t="textAreaTop" r="textAreaRight" b="textAreaBottom"/>
              <a:pathLst>
                <a:path w="4989" h="468">
                  <a:moveTo>
                    <a:pt x="215" y="1"/>
                  </a:moveTo>
                  <a:cubicBezTo>
                    <a:pt x="215" y="1"/>
                    <a:pt x="0" y="301"/>
                    <a:pt x="225" y="467"/>
                  </a:cubicBezTo>
                  <a:lnTo>
                    <a:pt x="4859" y="467"/>
                  </a:lnTo>
                  <a:lnTo>
                    <a:pt x="4989" y="1"/>
                  </a:lnTo>
                  <a:close/>
                </a:path>
              </a:pathLst>
            </a:custGeom>
            <a:solidFill>
              <a:schemeClr val="accent4"/>
            </a:solidFill>
            <a:ln w="0">
              <a:noFill/>
            </a:ln>
          </p:spPr>
          <p:style>
            <a:lnRef idx="0"/>
            <a:fillRef idx="0"/>
            <a:effectRef idx="0"/>
            <a:fontRef idx="minor"/>
          </p:style>
          <p:txBody>
            <a:bodyPr tIns="35280" bIns="35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83" name="Google Shape;962;p65"/>
            <p:cNvSpPr/>
            <p:nvPr/>
          </p:nvSpPr>
          <p:spPr>
            <a:xfrm>
              <a:off x="7774560" y="4649400"/>
              <a:ext cx="151920" cy="84240"/>
            </a:xfrm>
            <a:custGeom>
              <a:avLst/>
              <a:gdLst>
                <a:gd name="textAreaLeft" fmla="*/ 0 w 151920"/>
                <a:gd name="textAreaRight" fmla="*/ 152280 w 151920"/>
                <a:gd name="textAreaTop" fmla="*/ 0 h 84240"/>
                <a:gd name="textAreaBottom" fmla="*/ 84600 h 84240"/>
              </a:gdLst>
              <a:ahLst/>
              <a:rect l="textAreaLeft" t="textAreaTop" r="textAreaRight" b="textAreaBottom"/>
              <a:pathLst>
                <a:path w="2066" h="1119">
                  <a:moveTo>
                    <a:pt x="1281" y="1"/>
                  </a:moveTo>
                  <a:cubicBezTo>
                    <a:pt x="1190" y="1"/>
                    <a:pt x="1129" y="17"/>
                    <a:pt x="1129" y="17"/>
                  </a:cubicBezTo>
                  <a:cubicBezTo>
                    <a:pt x="34" y="796"/>
                    <a:pt x="0" y="1119"/>
                    <a:pt x="0" y="1119"/>
                  </a:cubicBezTo>
                  <a:lnTo>
                    <a:pt x="2065" y="1119"/>
                  </a:lnTo>
                  <a:cubicBezTo>
                    <a:pt x="2040" y="129"/>
                    <a:pt x="1539" y="1"/>
                    <a:pt x="1281" y="1"/>
                  </a:cubicBezTo>
                  <a:close/>
                </a:path>
              </a:pathLst>
            </a:custGeom>
            <a:solidFill>
              <a:schemeClr val="accent4"/>
            </a:solidFill>
            <a:ln w="0">
              <a:noFill/>
            </a:ln>
          </p:spPr>
          <p:style>
            <a:lnRef idx="0"/>
            <a:fillRef idx="0"/>
            <a:effectRef idx="0"/>
            <a:fontRef idx="minor"/>
          </p:style>
          <p:txBody>
            <a:bodyPr tIns="84960" bIns="84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84" name="Google Shape;963;p65"/>
            <p:cNvSpPr/>
            <p:nvPr/>
          </p:nvSpPr>
          <p:spPr>
            <a:xfrm>
              <a:off x="8158320" y="3121560"/>
              <a:ext cx="207360" cy="1509480"/>
            </a:xfrm>
            <a:custGeom>
              <a:avLst/>
              <a:gdLst>
                <a:gd name="textAreaLeft" fmla="*/ 0 w 207360"/>
                <a:gd name="textAreaRight" fmla="*/ 207720 w 207360"/>
                <a:gd name="textAreaTop" fmla="*/ 0 h 1509480"/>
                <a:gd name="textAreaBottom" fmla="*/ 1509840 h 1509480"/>
              </a:gdLst>
              <a:ahLst/>
              <a:rect l="textAreaLeft" t="textAreaTop" r="textAreaRight" b="textAreaBottom"/>
              <a:pathLst>
                <a:path w="2815" h="19994">
                  <a:moveTo>
                    <a:pt x="1852" y="0"/>
                  </a:moveTo>
                  <a:cubicBezTo>
                    <a:pt x="1417" y="0"/>
                    <a:pt x="1036" y="323"/>
                    <a:pt x="977" y="766"/>
                  </a:cubicBezTo>
                  <a:cubicBezTo>
                    <a:pt x="0" y="8051"/>
                    <a:pt x="4" y="14104"/>
                    <a:pt x="987" y="19272"/>
                  </a:cubicBezTo>
                  <a:cubicBezTo>
                    <a:pt x="1065" y="19697"/>
                    <a:pt x="1436" y="19993"/>
                    <a:pt x="1855" y="19993"/>
                  </a:cubicBezTo>
                  <a:cubicBezTo>
                    <a:pt x="1909" y="19993"/>
                    <a:pt x="1963" y="19987"/>
                    <a:pt x="2018" y="19976"/>
                  </a:cubicBezTo>
                  <a:cubicBezTo>
                    <a:pt x="2497" y="19884"/>
                    <a:pt x="2814" y="19421"/>
                    <a:pt x="2722" y="18942"/>
                  </a:cubicBezTo>
                  <a:cubicBezTo>
                    <a:pt x="1789" y="14032"/>
                    <a:pt x="1789" y="7996"/>
                    <a:pt x="2728" y="1002"/>
                  </a:cubicBezTo>
                  <a:cubicBezTo>
                    <a:pt x="2794" y="518"/>
                    <a:pt x="2457" y="72"/>
                    <a:pt x="1970" y="8"/>
                  </a:cubicBezTo>
                  <a:cubicBezTo>
                    <a:pt x="1930" y="3"/>
                    <a:pt x="1891" y="0"/>
                    <a:pt x="1852" y="0"/>
                  </a:cubicBez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85" name="Google Shape;964;p65"/>
            <p:cNvSpPr/>
            <p:nvPr/>
          </p:nvSpPr>
          <p:spPr>
            <a:xfrm>
              <a:off x="7961400" y="4564800"/>
              <a:ext cx="444240" cy="204120"/>
            </a:xfrm>
            <a:custGeom>
              <a:avLst/>
              <a:gdLst>
                <a:gd name="textAreaLeft" fmla="*/ 0 w 444240"/>
                <a:gd name="textAreaRight" fmla="*/ 444600 w 444240"/>
                <a:gd name="textAreaTop" fmla="*/ 0 h 204120"/>
                <a:gd name="textAreaBottom" fmla="*/ 204480 h 204120"/>
              </a:gdLst>
              <a:ahLst/>
              <a:rect l="textAreaLeft" t="textAreaTop" r="textAreaRight" b="textAreaBottom"/>
              <a:pathLst>
                <a:path w="6030" h="2706">
                  <a:moveTo>
                    <a:pt x="3669" y="1"/>
                  </a:moveTo>
                  <a:cubicBezTo>
                    <a:pt x="1" y="2338"/>
                    <a:pt x="913" y="2705"/>
                    <a:pt x="913" y="2705"/>
                  </a:cubicBezTo>
                  <a:lnTo>
                    <a:pt x="5407" y="2705"/>
                  </a:lnTo>
                  <a:cubicBezTo>
                    <a:pt x="5407" y="2705"/>
                    <a:pt x="6029" y="1392"/>
                    <a:pt x="5407" y="1"/>
                  </a:cubicBez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86" name="Google Shape;965;p65"/>
            <p:cNvSpPr/>
            <p:nvPr/>
          </p:nvSpPr>
          <p:spPr>
            <a:xfrm>
              <a:off x="8010360" y="4732200"/>
              <a:ext cx="367560" cy="34920"/>
            </a:xfrm>
            <a:custGeom>
              <a:avLst/>
              <a:gdLst>
                <a:gd name="textAreaLeft" fmla="*/ 0 w 367560"/>
                <a:gd name="textAreaRight" fmla="*/ 367920 w 367560"/>
                <a:gd name="textAreaTop" fmla="*/ 0 h 34920"/>
                <a:gd name="textAreaBottom" fmla="*/ 35280 h 34920"/>
              </a:gdLst>
              <a:ahLst/>
              <a:rect l="textAreaLeft" t="textAreaTop" r="textAreaRight" b="textAreaBottom"/>
              <a:pathLst>
                <a:path w="4989" h="468">
                  <a:moveTo>
                    <a:pt x="214" y="1"/>
                  </a:moveTo>
                  <a:cubicBezTo>
                    <a:pt x="214" y="1"/>
                    <a:pt x="1" y="301"/>
                    <a:pt x="225" y="467"/>
                  </a:cubicBezTo>
                  <a:lnTo>
                    <a:pt x="4859" y="467"/>
                  </a:lnTo>
                  <a:lnTo>
                    <a:pt x="4988" y="1"/>
                  </a:lnTo>
                  <a:close/>
                </a:path>
              </a:pathLst>
            </a:custGeom>
            <a:solidFill>
              <a:schemeClr val="accent4"/>
            </a:solidFill>
            <a:ln w="0">
              <a:noFill/>
            </a:ln>
          </p:spPr>
          <p:style>
            <a:lnRef idx="0"/>
            <a:fillRef idx="0"/>
            <a:effectRef idx="0"/>
            <a:fontRef idx="minor"/>
          </p:style>
          <p:txBody>
            <a:bodyPr tIns="35280" bIns="35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87" name="Google Shape;966;p65"/>
            <p:cNvSpPr/>
            <p:nvPr/>
          </p:nvSpPr>
          <p:spPr>
            <a:xfrm>
              <a:off x="8026200" y="4649400"/>
              <a:ext cx="151920" cy="84240"/>
            </a:xfrm>
            <a:custGeom>
              <a:avLst/>
              <a:gdLst>
                <a:gd name="textAreaLeft" fmla="*/ 0 w 151920"/>
                <a:gd name="textAreaRight" fmla="*/ 152280 w 151920"/>
                <a:gd name="textAreaTop" fmla="*/ 0 h 84240"/>
                <a:gd name="textAreaBottom" fmla="*/ 84600 h 84240"/>
              </a:gdLst>
              <a:ahLst/>
              <a:rect l="textAreaLeft" t="textAreaTop" r="textAreaRight" b="textAreaBottom"/>
              <a:pathLst>
                <a:path w="2066" h="1119">
                  <a:moveTo>
                    <a:pt x="1281" y="1"/>
                  </a:moveTo>
                  <a:cubicBezTo>
                    <a:pt x="1191" y="1"/>
                    <a:pt x="1130" y="17"/>
                    <a:pt x="1130" y="17"/>
                  </a:cubicBezTo>
                  <a:cubicBezTo>
                    <a:pt x="35" y="796"/>
                    <a:pt x="0" y="1119"/>
                    <a:pt x="0" y="1119"/>
                  </a:cubicBezTo>
                  <a:lnTo>
                    <a:pt x="2066" y="1119"/>
                  </a:lnTo>
                  <a:cubicBezTo>
                    <a:pt x="2041" y="129"/>
                    <a:pt x="1540" y="1"/>
                    <a:pt x="1281" y="1"/>
                  </a:cubicBezTo>
                  <a:close/>
                </a:path>
              </a:pathLst>
            </a:custGeom>
            <a:solidFill>
              <a:schemeClr val="accent4"/>
            </a:solidFill>
            <a:ln w="0">
              <a:noFill/>
            </a:ln>
          </p:spPr>
          <p:style>
            <a:lnRef idx="0"/>
            <a:fillRef idx="0"/>
            <a:effectRef idx="0"/>
            <a:fontRef idx="minor"/>
          </p:style>
          <p:txBody>
            <a:bodyPr tIns="84960" bIns="84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88" name="Google Shape;967;p65"/>
            <p:cNvSpPr/>
            <p:nvPr/>
          </p:nvSpPr>
          <p:spPr>
            <a:xfrm>
              <a:off x="7209720" y="2332080"/>
              <a:ext cx="804600" cy="382680"/>
            </a:xfrm>
            <a:custGeom>
              <a:avLst/>
              <a:gdLst>
                <a:gd name="textAreaLeft" fmla="*/ 0 w 804600"/>
                <a:gd name="textAreaRight" fmla="*/ 804960 w 804600"/>
                <a:gd name="textAreaTop" fmla="*/ 0 h 382680"/>
                <a:gd name="textAreaBottom" fmla="*/ 383040 h 382680"/>
              </a:gdLst>
              <a:ahLst/>
              <a:rect l="textAreaLeft" t="textAreaTop" r="textAreaRight" b="textAreaBottom"/>
              <a:pathLst>
                <a:path w="10915" h="5072">
                  <a:moveTo>
                    <a:pt x="10147" y="0"/>
                  </a:moveTo>
                  <a:cubicBezTo>
                    <a:pt x="9901" y="0"/>
                    <a:pt x="9662" y="136"/>
                    <a:pt x="9544" y="373"/>
                  </a:cubicBezTo>
                  <a:cubicBezTo>
                    <a:pt x="8561" y="2356"/>
                    <a:pt x="7601" y="3397"/>
                    <a:pt x="6533" y="3656"/>
                  </a:cubicBezTo>
                  <a:cubicBezTo>
                    <a:pt x="6347" y="3701"/>
                    <a:pt x="6153" y="3723"/>
                    <a:pt x="5948" y="3723"/>
                  </a:cubicBezTo>
                  <a:cubicBezTo>
                    <a:pt x="4791" y="3723"/>
                    <a:pt x="3309" y="3000"/>
                    <a:pt x="1161" y="1407"/>
                  </a:cubicBezTo>
                  <a:cubicBezTo>
                    <a:pt x="1040" y="1318"/>
                    <a:pt x="901" y="1275"/>
                    <a:pt x="762" y="1275"/>
                  </a:cubicBezTo>
                  <a:cubicBezTo>
                    <a:pt x="556" y="1275"/>
                    <a:pt x="354" y="1370"/>
                    <a:pt x="222" y="1546"/>
                  </a:cubicBezTo>
                  <a:cubicBezTo>
                    <a:pt x="1" y="1846"/>
                    <a:pt x="62" y="2268"/>
                    <a:pt x="361" y="2489"/>
                  </a:cubicBezTo>
                  <a:cubicBezTo>
                    <a:pt x="2763" y="4272"/>
                    <a:pt x="4464" y="5071"/>
                    <a:pt x="5930" y="5071"/>
                  </a:cubicBezTo>
                  <a:cubicBezTo>
                    <a:pt x="6244" y="5071"/>
                    <a:pt x="6550" y="5034"/>
                    <a:pt x="6846" y="4963"/>
                  </a:cubicBezTo>
                  <a:cubicBezTo>
                    <a:pt x="8333" y="4605"/>
                    <a:pt x="9571" y="3336"/>
                    <a:pt x="10748" y="971"/>
                  </a:cubicBezTo>
                  <a:cubicBezTo>
                    <a:pt x="10915" y="638"/>
                    <a:pt x="10779" y="237"/>
                    <a:pt x="10445" y="70"/>
                  </a:cubicBezTo>
                  <a:cubicBezTo>
                    <a:pt x="10350" y="23"/>
                    <a:pt x="10248" y="0"/>
                    <a:pt x="10147"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89" name="Google Shape;968;p65"/>
            <p:cNvSpPr/>
            <p:nvPr/>
          </p:nvSpPr>
          <p:spPr>
            <a:xfrm>
              <a:off x="8116920" y="2053080"/>
              <a:ext cx="124920" cy="266040"/>
            </a:xfrm>
            <a:custGeom>
              <a:avLst/>
              <a:gdLst>
                <a:gd name="textAreaLeft" fmla="*/ 0 w 124920"/>
                <a:gd name="textAreaRight" fmla="*/ 125280 w 124920"/>
                <a:gd name="textAreaTop" fmla="*/ 0 h 266040"/>
                <a:gd name="textAreaBottom" fmla="*/ 266400 h 266040"/>
              </a:gdLst>
              <a:ahLst/>
              <a:rect l="textAreaLeft" t="textAreaTop" r="textAreaRight" b="textAreaBottom"/>
              <a:pathLst>
                <a:path w="1699" h="3528">
                  <a:moveTo>
                    <a:pt x="848" y="0"/>
                  </a:moveTo>
                  <a:cubicBezTo>
                    <a:pt x="382" y="0"/>
                    <a:pt x="1" y="381"/>
                    <a:pt x="1" y="847"/>
                  </a:cubicBezTo>
                  <a:lnTo>
                    <a:pt x="1" y="2681"/>
                  </a:lnTo>
                  <a:cubicBezTo>
                    <a:pt x="1" y="3147"/>
                    <a:pt x="382" y="3528"/>
                    <a:pt x="848" y="3528"/>
                  </a:cubicBezTo>
                  <a:cubicBezTo>
                    <a:pt x="1318" y="3528"/>
                    <a:pt x="1698" y="3147"/>
                    <a:pt x="1698" y="2681"/>
                  </a:cubicBezTo>
                  <a:lnTo>
                    <a:pt x="1698" y="847"/>
                  </a:lnTo>
                  <a:cubicBezTo>
                    <a:pt x="1698" y="381"/>
                    <a:pt x="1318" y="0"/>
                    <a:pt x="848" y="0"/>
                  </a:cubicBezTo>
                  <a:close/>
                </a:path>
              </a:pathLst>
            </a:custGeom>
            <a:solidFill>
              <a:srgbClr val="ffb899"/>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90" name="Google Shape;969;p65"/>
            <p:cNvSpPr/>
            <p:nvPr/>
          </p:nvSpPr>
          <p:spPr>
            <a:xfrm>
              <a:off x="8116920" y="2053080"/>
              <a:ext cx="124920" cy="106560"/>
            </a:xfrm>
            <a:custGeom>
              <a:avLst/>
              <a:gdLst>
                <a:gd name="textAreaLeft" fmla="*/ 0 w 124920"/>
                <a:gd name="textAreaRight" fmla="*/ 125280 w 124920"/>
                <a:gd name="textAreaTop" fmla="*/ 0 h 106560"/>
                <a:gd name="textAreaBottom" fmla="*/ 106920 h 106560"/>
              </a:gdLst>
              <a:ahLst/>
              <a:rect l="textAreaLeft" t="textAreaTop" r="textAreaRight" b="textAreaBottom"/>
              <a:pathLst>
                <a:path w="1699" h="1416">
                  <a:moveTo>
                    <a:pt x="1" y="0"/>
                  </a:moveTo>
                  <a:lnTo>
                    <a:pt x="1" y="1415"/>
                  </a:lnTo>
                  <a:lnTo>
                    <a:pt x="1698" y="1415"/>
                  </a:lnTo>
                  <a:lnTo>
                    <a:pt x="1698" y="0"/>
                  </a:lnTo>
                  <a:close/>
                </a:path>
              </a:pathLst>
            </a:custGeom>
            <a:solidFill>
              <a:schemeClr val="accent5"/>
            </a:solidFill>
            <a:ln w="0">
              <a:noFill/>
            </a:ln>
          </p:spPr>
          <p:style>
            <a:lnRef idx="0"/>
            <a:fillRef idx="0"/>
            <a:effectRef idx="0"/>
            <a:fontRef idx="minor"/>
          </p:style>
          <p:txBody>
            <a:bodyPr tIns="107280" bIns="107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91" name="Google Shape;970;p65"/>
            <p:cNvSpPr/>
            <p:nvPr/>
          </p:nvSpPr>
          <p:spPr>
            <a:xfrm>
              <a:off x="8116920" y="2053080"/>
              <a:ext cx="124920" cy="119520"/>
            </a:xfrm>
            <a:custGeom>
              <a:avLst/>
              <a:gdLst>
                <a:gd name="textAreaLeft" fmla="*/ 0 w 124920"/>
                <a:gd name="textAreaRight" fmla="*/ 125280 w 124920"/>
                <a:gd name="textAreaTop" fmla="*/ 0 h 119520"/>
                <a:gd name="textAreaBottom" fmla="*/ 119880 h 119520"/>
              </a:gdLst>
              <a:ahLst/>
              <a:rect l="textAreaLeft" t="textAreaTop" r="textAreaRight" b="textAreaBottom"/>
              <a:pathLst>
                <a:path w="1699" h="1589">
                  <a:moveTo>
                    <a:pt x="848" y="0"/>
                  </a:moveTo>
                  <a:cubicBezTo>
                    <a:pt x="382" y="0"/>
                    <a:pt x="1" y="381"/>
                    <a:pt x="1" y="847"/>
                  </a:cubicBezTo>
                  <a:lnTo>
                    <a:pt x="1" y="1415"/>
                  </a:lnTo>
                  <a:cubicBezTo>
                    <a:pt x="1" y="1415"/>
                    <a:pt x="423" y="1588"/>
                    <a:pt x="922" y="1588"/>
                  </a:cubicBezTo>
                  <a:cubicBezTo>
                    <a:pt x="1175" y="1588"/>
                    <a:pt x="1447" y="1544"/>
                    <a:pt x="1698" y="1415"/>
                  </a:cubicBezTo>
                  <a:lnTo>
                    <a:pt x="1698" y="847"/>
                  </a:lnTo>
                  <a:cubicBezTo>
                    <a:pt x="1698" y="381"/>
                    <a:pt x="1318" y="0"/>
                    <a:pt x="848" y="0"/>
                  </a:cubicBezTo>
                  <a:close/>
                </a:path>
              </a:pathLst>
            </a:custGeom>
            <a:solidFill>
              <a:srgbClr val="f3a084"/>
            </a:solidFill>
            <a:ln w="0">
              <a:noFill/>
            </a:ln>
          </p:spPr>
          <p:style>
            <a:lnRef idx="0"/>
            <a:fillRef idx="0"/>
            <a:effectRef idx="0"/>
            <a:fontRef idx="minor"/>
          </p:style>
          <p:txBody>
            <a:bodyPr tIns="120240" bIns="120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92" name="Google Shape;971;p65"/>
            <p:cNvSpPr/>
            <p:nvPr/>
          </p:nvSpPr>
          <p:spPr>
            <a:xfrm>
              <a:off x="7871040" y="2207880"/>
              <a:ext cx="616320" cy="1082160"/>
            </a:xfrm>
            <a:custGeom>
              <a:avLst/>
              <a:gdLst>
                <a:gd name="textAreaLeft" fmla="*/ 0 w 616320"/>
                <a:gd name="textAreaRight" fmla="*/ 616680 w 616320"/>
                <a:gd name="textAreaTop" fmla="*/ 0 h 1082160"/>
                <a:gd name="textAreaBottom" fmla="*/ 1082520 h 1082160"/>
              </a:gdLst>
              <a:ahLst/>
              <a:rect l="textAreaLeft" t="textAreaTop" r="textAreaRight" b="textAreaBottom"/>
              <a:pathLst>
                <a:path w="8361" h="14335">
                  <a:moveTo>
                    <a:pt x="3804" y="0"/>
                  </a:moveTo>
                  <a:cubicBezTo>
                    <a:pt x="1712" y="0"/>
                    <a:pt x="1" y="1776"/>
                    <a:pt x="1" y="3944"/>
                  </a:cubicBezTo>
                  <a:lnTo>
                    <a:pt x="715" y="10581"/>
                  </a:lnTo>
                  <a:cubicBezTo>
                    <a:pt x="1100" y="12892"/>
                    <a:pt x="1712" y="14334"/>
                    <a:pt x="3804" y="14334"/>
                  </a:cubicBezTo>
                  <a:lnTo>
                    <a:pt x="4556" y="14334"/>
                  </a:lnTo>
                  <a:cubicBezTo>
                    <a:pt x="6530" y="13974"/>
                    <a:pt x="7149" y="12735"/>
                    <a:pt x="7680" y="10581"/>
                  </a:cubicBezTo>
                  <a:lnTo>
                    <a:pt x="8361" y="3944"/>
                  </a:lnTo>
                  <a:cubicBezTo>
                    <a:pt x="8361" y="1776"/>
                    <a:pt x="6649" y="0"/>
                    <a:pt x="4556"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93" name="Google Shape;972;p65"/>
            <p:cNvSpPr/>
            <p:nvPr/>
          </p:nvSpPr>
          <p:spPr>
            <a:xfrm>
              <a:off x="7756920" y="2202120"/>
              <a:ext cx="747360" cy="1137240"/>
            </a:xfrm>
            <a:custGeom>
              <a:avLst/>
              <a:gdLst>
                <a:gd name="textAreaLeft" fmla="*/ 0 w 747360"/>
                <a:gd name="textAreaRight" fmla="*/ 747720 w 747360"/>
                <a:gd name="textAreaTop" fmla="*/ 0 h 1137240"/>
                <a:gd name="textAreaBottom" fmla="*/ 1137600 h 1137240"/>
              </a:gdLst>
              <a:ahLst/>
              <a:rect l="textAreaLeft" t="textAreaTop" r="textAreaRight" b="textAreaBottom"/>
              <a:pathLst>
                <a:path w="10140" h="15064">
                  <a:moveTo>
                    <a:pt x="4158" y="0"/>
                  </a:moveTo>
                  <a:cubicBezTo>
                    <a:pt x="3763" y="85"/>
                    <a:pt x="3409" y="310"/>
                    <a:pt x="3089" y="559"/>
                  </a:cubicBezTo>
                  <a:cubicBezTo>
                    <a:pt x="2386" y="1096"/>
                    <a:pt x="1780" y="1759"/>
                    <a:pt x="1304" y="2504"/>
                  </a:cubicBezTo>
                  <a:cubicBezTo>
                    <a:pt x="939" y="3076"/>
                    <a:pt x="650" y="3695"/>
                    <a:pt x="211" y="4213"/>
                  </a:cubicBezTo>
                  <a:cubicBezTo>
                    <a:pt x="140" y="4298"/>
                    <a:pt x="62" y="4383"/>
                    <a:pt x="31" y="4488"/>
                  </a:cubicBezTo>
                  <a:cubicBezTo>
                    <a:pt x="0" y="4596"/>
                    <a:pt x="18" y="4709"/>
                    <a:pt x="38" y="4818"/>
                  </a:cubicBezTo>
                  <a:cubicBezTo>
                    <a:pt x="79" y="5059"/>
                    <a:pt x="126" y="5315"/>
                    <a:pt x="283" y="5502"/>
                  </a:cubicBezTo>
                  <a:cubicBezTo>
                    <a:pt x="392" y="5627"/>
                    <a:pt x="612" y="6003"/>
                    <a:pt x="889" y="6003"/>
                  </a:cubicBezTo>
                  <a:cubicBezTo>
                    <a:pt x="1019" y="6003"/>
                    <a:pt x="1163" y="5919"/>
                    <a:pt x="1313" y="5686"/>
                  </a:cubicBezTo>
                  <a:cubicBezTo>
                    <a:pt x="1456" y="9088"/>
                    <a:pt x="1456" y="12729"/>
                    <a:pt x="2263" y="14750"/>
                  </a:cubicBezTo>
                  <a:lnTo>
                    <a:pt x="2365" y="15028"/>
                  </a:lnTo>
                  <a:cubicBezTo>
                    <a:pt x="2887" y="14971"/>
                    <a:pt x="3505" y="14950"/>
                    <a:pt x="4154" y="14950"/>
                  </a:cubicBezTo>
                  <a:cubicBezTo>
                    <a:pt x="5397" y="14950"/>
                    <a:pt x="6754" y="15025"/>
                    <a:pt x="7758" y="15059"/>
                  </a:cubicBezTo>
                  <a:cubicBezTo>
                    <a:pt x="7815" y="15061"/>
                    <a:pt x="7855" y="15063"/>
                    <a:pt x="7886" y="15063"/>
                  </a:cubicBezTo>
                  <a:cubicBezTo>
                    <a:pt x="7979" y="15063"/>
                    <a:pt x="7974" y="15046"/>
                    <a:pt x="8067" y="14974"/>
                  </a:cubicBezTo>
                  <a:cubicBezTo>
                    <a:pt x="8880" y="14460"/>
                    <a:pt x="9394" y="13562"/>
                    <a:pt x="9639" y="12626"/>
                  </a:cubicBezTo>
                  <a:cubicBezTo>
                    <a:pt x="9884" y="11694"/>
                    <a:pt x="9898" y="10717"/>
                    <a:pt x="9904" y="9755"/>
                  </a:cubicBezTo>
                  <a:cubicBezTo>
                    <a:pt x="9918" y="8380"/>
                    <a:pt x="9932" y="7002"/>
                    <a:pt x="9942" y="5628"/>
                  </a:cubicBezTo>
                  <a:cubicBezTo>
                    <a:pt x="9953" y="4777"/>
                    <a:pt x="10140" y="3706"/>
                    <a:pt x="9912" y="2886"/>
                  </a:cubicBezTo>
                  <a:cubicBezTo>
                    <a:pt x="9524" y="1504"/>
                    <a:pt x="8680" y="439"/>
                    <a:pt x="6911" y="55"/>
                  </a:cubicBezTo>
                  <a:lnTo>
                    <a:pt x="6819" y="116"/>
                  </a:lnTo>
                  <a:cubicBezTo>
                    <a:pt x="6686" y="510"/>
                    <a:pt x="6346" y="834"/>
                    <a:pt x="5944" y="942"/>
                  </a:cubicBezTo>
                  <a:cubicBezTo>
                    <a:pt x="5840" y="971"/>
                    <a:pt x="5732" y="984"/>
                    <a:pt x="5624" y="984"/>
                  </a:cubicBezTo>
                  <a:cubicBezTo>
                    <a:pt x="5314" y="984"/>
                    <a:pt x="5004" y="871"/>
                    <a:pt x="4774" y="667"/>
                  </a:cubicBezTo>
                  <a:cubicBezTo>
                    <a:pt x="4604" y="518"/>
                    <a:pt x="4474" y="310"/>
                    <a:pt x="4468" y="85"/>
                  </a:cubicBezTo>
                  <a:lnTo>
                    <a:pt x="4158" y="0"/>
                  </a:ln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94" name="Google Shape;973;p65"/>
            <p:cNvSpPr/>
            <p:nvPr/>
          </p:nvSpPr>
          <p:spPr>
            <a:xfrm>
              <a:off x="7832160" y="2202120"/>
              <a:ext cx="672120" cy="993600"/>
            </a:xfrm>
            <a:custGeom>
              <a:avLst/>
              <a:gdLst>
                <a:gd name="textAreaLeft" fmla="*/ 0 w 672120"/>
                <a:gd name="textAreaRight" fmla="*/ 672480 w 672120"/>
                <a:gd name="textAreaTop" fmla="*/ 0 h 993600"/>
                <a:gd name="textAreaBottom" fmla="*/ 993960 h 993600"/>
              </a:gdLst>
              <a:ahLst/>
              <a:rect l="textAreaLeft" t="textAreaTop" r="textAreaRight" b="textAreaBottom"/>
              <a:pathLst>
                <a:path w="9119" h="13161">
                  <a:moveTo>
                    <a:pt x="3137" y="0"/>
                  </a:moveTo>
                  <a:cubicBezTo>
                    <a:pt x="2742" y="85"/>
                    <a:pt x="2388" y="310"/>
                    <a:pt x="2068" y="559"/>
                  </a:cubicBezTo>
                  <a:lnTo>
                    <a:pt x="292" y="5686"/>
                  </a:lnTo>
                  <a:cubicBezTo>
                    <a:pt x="435" y="9088"/>
                    <a:pt x="0" y="11143"/>
                    <a:pt x="810" y="13161"/>
                  </a:cubicBezTo>
                  <a:cubicBezTo>
                    <a:pt x="810" y="13161"/>
                    <a:pt x="3131" y="13050"/>
                    <a:pt x="4767" y="13050"/>
                  </a:cubicBezTo>
                  <a:cubicBezTo>
                    <a:pt x="5059" y="13050"/>
                    <a:pt x="5328" y="13053"/>
                    <a:pt x="5559" y="13062"/>
                  </a:cubicBezTo>
                  <a:cubicBezTo>
                    <a:pt x="5581" y="13062"/>
                    <a:pt x="5606" y="13063"/>
                    <a:pt x="5635" y="13063"/>
                  </a:cubicBezTo>
                  <a:cubicBezTo>
                    <a:pt x="5910" y="13063"/>
                    <a:pt x="6452" y="13032"/>
                    <a:pt x="6559" y="12946"/>
                  </a:cubicBezTo>
                  <a:cubicBezTo>
                    <a:pt x="6559" y="12946"/>
                    <a:pt x="6792" y="12960"/>
                    <a:pt x="7101" y="12960"/>
                  </a:cubicBezTo>
                  <a:cubicBezTo>
                    <a:pt x="7680" y="12960"/>
                    <a:pt x="8530" y="12910"/>
                    <a:pt x="8618" y="12626"/>
                  </a:cubicBezTo>
                  <a:cubicBezTo>
                    <a:pt x="8907" y="11708"/>
                    <a:pt x="8877" y="10717"/>
                    <a:pt x="8883" y="9755"/>
                  </a:cubicBezTo>
                  <a:cubicBezTo>
                    <a:pt x="8897" y="8380"/>
                    <a:pt x="8911" y="7002"/>
                    <a:pt x="8921" y="5628"/>
                  </a:cubicBezTo>
                  <a:cubicBezTo>
                    <a:pt x="8932" y="4777"/>
                    <a:pt x="9119" y="3706"/>
                    <a:pt x="8891" y="2886"/>
                  </a:cubicBezTo>
                  <a:cubicBezTo>
                    <a:pt x="8503" y="1504"/>
                    <a:pt x="7659" y="439"/>
                    <a:pt x="5890" y="55"/>
                  </a:cubicBezTo>
                  <a:lnTo>
                    <a:pt x="5798" y="116"/>
                  </a:lnTo>
                  <a:cubicBezTo>
                    <a:pt x="5665" y="510"/>
                    <a:pt x="4543" y="3287"/>
                    <a:pt x="4138" y="3396"/>
                  </a:cubicBezTo>
                  <a:cubicBezTo>
                    <a:pt x="4118" y="3402"/>
                    <a:pt x="4097" y="3404"/>
                    <a:pt x="4077" y="3404"/>
                  </a:cubicBezTo>
                  <a:cubicBezTo>
                    <a:pt x="3679" y="3404"/>
                    <a:pt x="3138" y="2446"/>
                    <a:pt x="2957" y="1916"/>
                  </a:cubicBezTo>
                  <a:cubicBezTo>
                    <a:pt x="2885" y="1702"/>
                    <a:pt x="2980" y="1018"/>
                    <a:pt x="2974" y="793"/>
                  </a:cubicBezTo>
                  <a:lnTo>
                    <a:pt x="3137" y="0"/>
                  </a:ln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95" name="Google Shape;974;p65"/>
            <p:cNvSpPr/>
            <p:nvPr/>
          </p:nvSpPr>
          <p:spPr>
            <a:xfrm>
              <a:off x="7768440" y="2332080"/>
              <a:ext cx="820800" cy="708480"/>
            </a:xfrm>
            <a:custGeom>
              <a:avLst/>
              <a:gdLst>
                <a:gd name="textAreaLeft" fmla="*/ 0 w 820800"/>
                <a:gd name="textAreaRight" fmla="*/ 821160 w 820800"/>
                <a:gd name="textAreaTop" fmla="*/ 0 h 708480"/>
                <a:gd name="textAreaBottom" fmla="*/ 708840 h 708480"/>
              </a:gdLst>
              <a:ahLst/>
              <a:rect l="textAreaLeft" t="textAreaTop" r="textAreaRight" b="textAreaBottom"/>
              <a:pathLst>
                <a:path w="11136" h="9388">
                  <a:moveTo>
                    <a:pt x="8554" y="0"/>
                  </a:moveTo>
                  <a:cubicBezTo>
                    <a:pt x="8434" y="0"/>
                    <a:pt x="8313" y="32"/>
                    <a:pt x="8203" y="99"/>
                  </a:cubicBezTo>
                  <a:cubicBezTo>
                    <a:pt x="7886" y="294"/>
                    <a:pt x="7788" y="708"/>
                    <a:pt x="7982" y="1025"/>
                  </a:cubicBezTo>
                  <a:cubicBezTo>
                    <a:pt x="9342" y="3233"/>
                    <a:pt x="9703" y="4914"/>
                    <a:pt x="9053" y="6016"/>
                  </a:cubicBezTo>
                  <a:cubicBezTo>
                    <a:pt x="8271" y="7349"/>
                    <a:pt x="5910" y="8040"/>
                    <a:pt x="2189" y="8040"/>
                  </a:cubicBezTo>
                  <a:cubicBezTo>
                    <a:pt x="1720" y="8040"/>
                    <a:pt x="1229" y="8029"/>
                    <a:pt x="718" y="8007"/>
                  </a:cubicBezTo>
                  <a:cubicBezTo>
                    <a:pt x="709" y="8006"/>
                    <a:pt x="700" y="8006"/>
                    <a:pt x="692" y="8006"/>
                  </a:cubicBezTo>
                  <a:cubicBezTo>
                    <a:pt x="330" y="8006"/>
                    <a:pt x="33" y="8287"/>
                    <a:pt x="17" y="8649"/>
                  </a:cubicBezTo>
                  <a:cubicBezTo>
                    <a:pt x="0" y="9020"/>
                    <a:pt x="289" y="9334"/>
                    <a:pt x="660" y="9351"/>
                  </a:cubicBezTo>
                  <a:cubicBezTo>
                    <a:pt x="1201" y="9374"/>
                    <a:pt x="1721" y="9388"/>
                    <a:pt x="2218" y="9388"/>
                  </a:cubicBezTo>
                  <a:cubicBezTo>
                    <a:pt x="6533" y="9388"/>
                    <a:pt x="9155" y="8503"/>
                    <a:pt x="10214" y="6697"/>
                  </a:cubicBezTo>
                  <a:cubicBezTo>
                    <a:pt x="11135" y="5132"/>
                    <a:pt x="10768" y="2985"/>
                    <a:pt x="9128" y="320"/>
                  </a:cubicBezTo>
                  <a:cubicBezTo>
                    <a:pt x="9001" y="114"/>
                    <a:pt x="8780" y="0"/>
                    <a:pt x="8554"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96" name="Google Shape;975;p65"/>
            <p:cNvSpPr/>
            <p:nvPr/>
          </p:nvSpPr>
          <p:spPr>
            <a:xfrm>
              <a:off x="8313840" y="2241720"/>
              <a:ext cx="257400" cy="417240"/>
            </a:xfrm>
            <a:custGeom>
              <a:avLst/>
              <a:gdLst>
                <a:gd name="textAreaLeft" fmla="*/ 0 w 257400"/>
                <a:gd name="textAreaRight" fmla="*/ 257760 w 257400"/>
                <a:gd name="textAreaTop" fmla="*/ 0 h 417240"/>
                <a:gd name="textAreaBottom" fmla="*/ 417600 h 417240"/>
              </a:gdLst>
              <a:ahLst/>
              <a:rect l="textAreaLeft" t="textAreaTop" r="textAreaRight" b="textAreaBottom"/>
              <a:pathLst>
                <a:path w="3498" h="5529">
                  <a:moveTo>
                    <a:pt x="486" y="1"/>
                  </a:moveTo>
                  <a:cubicBezTo>
                    <a:pt x="456" y="1"/>
                    <a:pt x="425" y="2"/>
                    <a:pt x="395" y="5"/>
                  </a:cubicBezTo>
                  <a:cubicBezTo>
                    <a:pt x="0" y="733"/>
                    <a:pt x="85" y="2299"/>
                    <a:pt x="317" y="3095"/>
                  </a:cubicBezTo>
                  <a:cubicBezTo>
                    <a:pt x="545" y="3887"/>
                    <a:pt x="984" y="4601"/>
                    <a:pt x="1433" y="5292"/>
                  </a:cubicBezTo>
                  <a:cubicBezTo>
                    <a:pt x="1484" y="5370"/>
                    <a:pt x="1542" y="5452"/>
                    <a:pt x="1624" y="5493"/>
                  </a:cubicBezTo>
                  <a:cubicBezTo>
                    <a:pt x="1678" y="5521"/>
                    <a:pt x="1738" y="5529"/>
                    <a:pt x="1799" y="5529"/>
                  </a:cubicBezTo>
                  <a:cubicBezTo>
                    <a:pt x="1832" y="5529"/>
                    <a:pt x="1866" y="5526"/>
                    <a:pt x="1899" y="5524"/>
                  </a:cubicBezTo>
                  <a:cubicBezTo>
                    <a:pt x="2226" y="5504"/>
                    <a:pt x="2563" y="5479"/>
                    <a:pt x="2862" y="5350"/>
                  </a:cubicBezTo>
                  <a:cubicBezTo>
                    <a:pt x="3165" y="5218"/>
                    <a:pt x="3430" y="4959"/>
                    <a:pt x="3474" y="4632"/>
                  </a:cubicBezTo>
                  <a:cubicBezTo>
                    <a:pt x="3498" y="4458"/>
                    <a:pt x="3457" y="4282"/>
                    <a:pt x="3410" y="4111"/>
                  </a:cubicBezTo>
                  <a:cubicBezTo>
                    <a:pt x="3253" y="3519"/>
                    <a:pt x="3039" y="2948"/>
                    <a:pt x="2770" y="2401"/>
                  </a:cubicBezTo>
                  <a:cubicBezTo>
                    <a:pt x="2546" y="1938"/>
                    <a:pt x="2379" y="1407"/>
                    <a:pt x="2032" y="1029"/>
                  </a:cubicBezTo>
                  <a:cubicBezTo>
                    <a:pt x="1402" y="351"/>
                    <a:pt x="960" y="1"/>
                    <a:pt x="486" y="1"/>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97" name="Google Shape;976;p65"/>
            <p:cNvSpPr/>
            <p:nvPr/>
          </p:nvSpPr>
          <p:spPr>
            <a:xfrm>
              <a:off x="7138800" y="2334240"/>
              <a:ext cx="149760" cy="185040"/>
            </a:xfrm>
            <a:custGeom>
              <a:avLst/>
              <a:gdLst>
                <a:gd name="textAreaLeft" fmla="*/ 0 w 149760"/>
                <a:gd name="textAreaRight" fmla="*/ 150120 w 149760"/>
                <a:gd name="textAreaTop" fmla="*/ 0 h 185040"/>
                <a:gd name="textAreaBottom" fmla="*/ 185400 h 185040"/>
              </a:gdLst>
              <a:ahLst/>
              <a:rect l="textAreaLeft" t="textAreaTop" r="textAreaRight" b="textAreaBottom"/>
              <a:pathLst>
                <a:path w="2038" h="2454">
                  <a:moveTo>
                    <a:pt x="412" y="1"/>
                  </a:moveTo>
                  <a:cubicBezTo>
                    <a:pt x="178" y="1"/>
                    <a:pt x="0" y="212"/>
                    <a:pt x="120" y="450"/>
                  </a:cubicBezTo>
                  <a:cubicBezTo>
                    <a:pt x="236" y="672"/>
                    <a:pt x="423" y="777"/>
                    <a:pt x="624" y="893"/>
                  </a:cubicBezTo>
                  <a:cubicBezTo>
                    <a:pt x="624" y="940"/>
                    <a:pt x="627" y="988"/>
                    <a:pt x="648" y="1036"/>
                  </a:cubicBezTo>
                  <a:cubicBezTo>
                    <a:pt x="637" y="1035"/>
                    <a:pt x="627" y="1035"/>
                    <a:pt x="617" y="1035"/>
                  </a:cubicBezTo>
                  <a:cubicBezTo>
                    <a:pt x="483" y="1035"/>
                    <a:pt x="362" y="1101"/>
                    <a:pt x="267" y="1294"/>
                  </a:cubicBezTo>
                  <a:cubicBezTo>
                    <a:pt x="161" y="1501"/>
                    <a:pt x="226" y="1740"/>
                    <a:pt x="362" y="1914"/>
                  </a:cubicBezTo>
                  <a:cubicBezTo>
                    <a:pt x="431" y="2002"/>
                    <a:pt x="519" y="2063"/>
                    <a:pt x="610" y="2110"/>
                  </a:cubicBezTo>
                  <a:cubicBezTo>
                    <a:pt x="737" y="2270"/>
                    <a:pt x="893" y="2427"/>
                    <a:pt x="1094" y="2451"/>
                  </a:cubicBezTo>
                  <a:cubicBezTo>
                    <a:pt x="1112" y="2453"/>
                    <a:pt x="1129" y="2454"/>
                    <a:pt x="1146" y="2454"/>
                  </a:cubicBezTo>
                  <a:cubicBezTo>
                    <a:pt x="1392" y="2454"/>
                    <a:pt x="1528" y="2255"/>
                    <a:pt x="1557" y="2025"/>
                  </a:cubicBezTo>
                  <a:cubicBezTo>
                    <a:pt x="1560" y="1988"/>
                    <a:pt x="1553" y="1954"/>
                    <a:pt x="1540" y="1917"/>
                  </a:cubicBezTo>
                  <a:lnTo>
                    <a:pt x="1540" y="1917"/>
                  </a:lnTo>
                  <a:cubicBezTo>
                    <a:pt x="1569" y="1924"/>
                    <a:pt x="1598" y="1928"/>
                    <a:pt x="1627" y="1928"/>
                  </a:cubicBezTo>
                  <a:cubicBezTo>
                    <a:pt x="1842" y="1928"/>
                    <a:pt x="2037" y="1737"/>
                    <a:pt x="1968" y="1485"/>
                  </a:cubicBezTo>
                  <a:cubicBezTo>
                    <a:pt x="1975" y="1192"/>
                    <a:pt x="1798" y="848"/>
                    <a:pt x="1635" y="654"/>
                  </a:cubicBezTo>
                  <a:cubicBezTo>
                    <a:pt x="1339" y="304"/>
                    <a:pt x="921" y="69"/>
                    <a:pt x="464" y="4"/>
                  </a:cubicBezTo>
                  <a:cubicBezTo>
                    <a:pt x="446" y="2"/>
                    <a:pt x="429" y="1"/>
                    <a:pt x="412" y="1"/>
                  </a:cubicBezTo>
                  <a:close/>
                </a:path>
              </a:pathLst>
            </a:custGeom>
            <a:solidFill>
              <a:srgbClr val="ffb899"/>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98" name="Google Shape;977;p65"/>
            <p:cNvSpPr/>
            <p:nvPr/>
          </p:nvSpPr>
          <p:spPr>
            <a:xfrm>
              <a:off x="6970680" y="2263680"/>
              <a:ext cx="317520" cy="208440"/>
            </a:xfrm>
            <a:custGeom>
              <a:avLst/>
              <a:gdLst>
                <a:gd name="textAreaLeft" fmla="*/ 0 w 317520"/>
                <a:gd name="textAreaRight" fmla="*/ 317880 w 317520"/>
                <a:gd name="textAreaTop" fmla="*/ 0 h 208440"/>
                <a:gd name="textAreaBottom" fmla="*/ 208800 h 208440"/>
              </a:gdLst>
              <a:ahLst/>
              <a:rect l="textAreaLeft" t="textAreaTop" r="textAreaRight" b="textAreaBottom"/>
              <a:pathLst>
                <a:path w="4309" h="2767">
                  <a:moveTo>
                    <a:pt x="260" y="1"/>
                  </a:moveTo>
                  <a:cubicBezTo>
                    <a:pt x="120" y="1"/>
                    <a:pt x="1" y="176"/>
                    <a:pt x="129" y="294"/>
                  </a:cubicBezTo>
                  <a:cubicBezTo>
                    <a:pt x="715" y="825"/>
                    <a:pt x="1429" y="1239"/>
                    <a:pt x="2092" y="1665"/>
                  </a:cubicBezTo>
                  <a:cubicBezTo>
                    <a:pt x="2739" y="2080"/>
                    <a:pt x="3447" y="2546"/>
                    <a:pt x="4188" y="2764"/>
                  </a:cubicBezTo>
                  <a:cubicBezTo>
                    <a:pt x="4195" y="2766"/>
                    <a:pt x="4202" y="2767"/>
                    <a:pt x="4208" y="2767"/>
                  </a:cubicBezTo>
                  <a:cubicBezTo>
                    <a:pt x="4269" y="2767"/>
                    <a:pt x="4309" y="2684"/>
                    <a:pt x="4260" y="2637"/>
                  </a:cubicBezTo>
                  <a:cubicBezTo>
                    <a:pt x="3739" y="2134"/>
                    <a:pt x="3052" y="1750"/>
                    <a:pt x="2439" y="1362"/>
                  </a:cubicBezTo>
                  <a:cubicBezTo>
                    <a:pt x="1745" y="919"/>
                    <a:pt x="1071" y="399"/>
                    <a:pt x="341" y="21"/>
                  </a:cubicBezTo>
                  <a:cubicBezTo>
                    <a:pt x="314" y="7"/>
                    <a:pt x="287" y="1"/>
                    <a:pt x="260" y="1"/>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99" name="Google Shape;978;p65"/>
            <p:cNvSpPr/>
            <p:nvPr/>
          </p:nvSpPr>
          <p:spPr>
            <a:xfrm>
              <a:off x="6904440" y="2199600"/>
              <a:ext cx="102240" cy="107640"/>
            </a:xfrm>
            <a:custGeom>
              <a:avLst/>
              <a:gdLst>
                <a:gd name="textAreaLeft" fmla="*/ 0 w 102240"/>
                <a:gd name="textAreaRight" fmla="*/ 102600 w 102240"/>
                <a:gd name="textAreaTop" fmla="*/ 0 h 107640"/>
                <a:gd name="textAreaBottom" fmla="*/ 108000 h 107640"/>
              </a:gdLst>
              <a:ahLst/>
              <a:rect l="textAreaLeft" t="textAreaTop" r="textAreaRight" b="textAreaBottom"/>
              <a:pathLst>
                <a:path w="1393" h="1428">
                  <a:moveTo>
                    <a:pt x="56" y="0"/>
                  </a:moveTo>
                  <a:cubicBezTo>
                    <a:pt x="22" y="0"/>
                    <a:pt x="1" y="34"/>
                    <a:pt x="1" y="133"/>
                  </a:cubicBezTo>
                  <a:cubicBezTo>
                    <a:pt x="1" y="555"/>
                    <a:pt x="386" y="1402"/>
                    <a:pt x="902" y="1426"/>
                  </a:cubicBezTo>
                  <a:cubicBezTo>
                    <a:pt x="903" y="1427"/>
                    <a:pt x="904" y="1427"/>
                    <a:pt x="904" y="1427"/>
                  </a:cubicBezTo>
                  <a:cubicBezTo>
                    <a:pt x="904" y="1427"/>
                    <a:pt x="903" y="1426"/>
                    <a:pt x="906" y="1426"/>
                  </a:cubicBezTo>
                  <a:cubicBezTo>
                    <a:pt x="1097" y="1405"/>
                    <a:pt x="1253" y="1328"/>
                    <a:pt x="1301" y="1133"/>
                  </a:cubicBezTo>
                  <a:cubicBezTo>
                    <a:pt x="1389" y="1017"/>
                    <a:pt x="1392" y="827"/>
                    <a:pt x="1307" y="681"/>
                  </a:cubicBezTo>
                  <a:cubicBezTo>
                    <a:pt x="1202" y="500"/>
                    <a:pt x="1062" y="388"/>
                    <a:pt x="889" y="323"/>
                  </a:cubicBezTo>
                  <a:cubicBezTo>
                    <a:pt x="651" y="228"/>
                    <a:pt x="555" y="235"/>
                    <a:pt x="334" y="153"/>
                  </a:cubicBezTo>
                  <a:cubicBezTo>
                    <a:pt x="226" y="114"/>
                    <a:pt x="119" y="0"/>
                    <a:pt x="56" y="0"/>
                  </a:cubicBezTo>
                  <a:close/>
                </a:path>
              </a:pathLst>
            </a:custGeom>
            <a:solidFill>
              <a:schemeClr val="lt1"/>
            </a:solidFill>
            <a:ln w="0">
              <a:noFill/>
            </a:ln>
          </p:spPr>
          <p:style>
            <a:lnRef idx="0"/>
            <a:fillRef idx="0"/>
            <a:effectRef idx="0"/>
            <a:fontRef idx="minor"/>
          </p:style>
          <p:txBody>
            <a:bodyPr tIns="108000" bIns="108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00" name="Google Shape;979;p65"/>
            <p:cNvSpPr/>
            <p:nvPr/>
          </p:nvSpPr>
          <p:spPr>
            <a:xfrm>
              <a:off x="7923240" y="1953720"/>
              <a:ext cx="122040" cy="120240"/>
            </a:xfrm>
            <a:custGeom>
              <a:avLst/>
              <a:gdLst>
                <a:gd name="textAreaLeft" fmla="*/ 0 w 122040"/>
                <a:gd name="textAreaRight" fmla="*/ 122400 w 122040"/>
                <a:gd name="textAreaTop" fmla="*/ 0 h 120240"/>
                <a:gd name="textAreaBottom" fmla="*/ 120600 h 120240"/>
              </a:gdLst>
              <a:ahLst/>
              <a:rect l="textAreaLeft" t="textAreaTop" r="textAreaRight" b="textAreaBottom"/>
              <a:pathLst>
                <a:path w="1658" h="1597">
                  <a:moveTo>
                    <a:pt x="832" y="1"/>
                  </a:moveTo>
                  <a:cubicBezTo>
                    <a:pt x="418" y="1"/>
                    <a:pt x="67" y="321"/>
                    <a:pt x="34" y="741"/>
                  </a:cubicBezTo>
                  <a:cubicBezTo>
                    <a:pt x="1" y="1180"/>
                    <a:pt x="330" y="1561"/>
                    <a:pt x="769" y="1595"/>
                  </a:cubicBezTo>
                  <a:cubicBezTo>
                    <a:pt x="788" y="1596"/>
                    <a:pt x="807" y="1597"/>
                    <a:pt x="826" y="1597"/>
                  </a:cubicBezTo>
                  <a:cubicBezTo>
                    <a:pt x="1241" y="1597"/>
                    <a:pt x="1594" y="1277"/>
                    <a:pt x="1623" y="857"/>
                  </a:cubicBezTo>
                  <a:cubicBezTo>
                    <a:pt x="1657" y="418"/>
                    <a:pt x="1327" y="37"/>
                    <a:pt x="888" y="2"/>
                  </a:cubicBezTo>
                  <a:cubicBezTo>
                    <a:pt x="869" y="1"/>
                    <a:pt x="851" y="1"/>
                    <a:pt x="832" y="1"/>
                  </a:cubicBezTo>
                  <a:close/>
                </a:path>
              </a:pathLst>
            </a:custGeom>
            <a:solidFill>
              <a:srgbClr val="ffb899"/>
            </a:solidFill>
            <a:ln w="0">
              <a:noFill/>
            </a:ln>
          </p:spPr>
          <p:style>
            <a:lnRef idx="0"/>
            <a:fillRef idx="0"/>
            <a:effectRef idx="0"/>
            <a:fontRef idx="minor"/>
          </p:style>
          <p:txBody>
            <a:bodyPr tIns="120960" bIns="12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01" name="Google Shape;980;p65"/>
            <p:cNvSpPr/>
            <p:nvPr/>
          </p:nvSpPr>
          <p:spPr>
            <a:xfrm>
              <a:off x="8313480" y="1926360"/>
              <a:ext cx="122040" cy="119880"/>
            </a:xfrm>
            <a:custGeom>
              <a:avLst/>
              <a:gdLst>
                <a:gd name="textAreaLeft" fmla="*/ 0 w 122040"/>
                <a:gd name="textAreaRight" fmla="*/ 122400 w 122040"/>
                <a:gd name="textAreaTop" fmla="*/ 0 h 119880"/>
                <a:gd name="textAreaBottom" fmla="*/ 120240 h 119880"/>
              </a:gdLst>
              <a:ahLst/>
              <a:rect l="textAreaLeft" t="textAreaTop" r="textAreaRight" b="textAreaBottom"/>
              <a:pathLst>
                <a:path w="1658" h="1594">
                  <a:moveTo>
                    <a:pt x="825" y="1"/>
                  </a:moveTo>
                  <a:cubicBezTo>
                    <a:pt x="413" y="1"/>
                    <a:pt x="63" y="320"/>
                    <a:pt x="35" y="738"/>
                  </a:cubicBezTo>
                  <a:cubicBezTo>
                    <a:pt x="0" y="1177"/>
                    <a:pt x="330" y="1558"/>
                    <a:pt x="769" y="1592"/>
                  </a:cubicBezTo>
                  <a:cubicBezTo>
                    <a:pt x="789" y="1593"/>
                    <a:pt x="808" y="1594"/>
                    <a:pt x="827" y="1594"/>
                  </a:cubicBezTo>
                  <a:cubicBezTo>
                    <a:pt x="1241" y="1594"/>
                    <a:pt x="1591" y="1277"/>
                    <a:pt x="1623" y="857"/>
                  </a:cubicBezTo>
                  <a:cubicBezTo>
                    <a:pt x="1657" y="418"/>
                    <a:pt x="1327" y="34"/>
                    <a:pt x="888" y="3"/>
                  </a:cubicBezTo>
                  <a:cubicBezTo>
                    <a:pt x="867" y="2"/>
                    <a:pt x="846" y="1"/>
                    <a:pt x="825" y="1"/>
                  </a:cubicBezTo>
                  <a:close/>
                </a:path>
              </a:pathLst>
            </a:custGeom>
            <a:solidFill>
              <a:srgbClr val="ffb899"/>
            </a:solidFill>
            <a:ln w="0">
              <a:noFill/>
            </a:ln>
          </p:spPr>
          <p:style>
            <a:lnRef idx="0"/>
            <a:fillRef idx="0"/>
            <a:effectRef idx="0"/>
            <a:fontRef idx="minor"/>
          </p:style>
          <p:txBody>
            <a:bodyPr tIns="120240" bIns="120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02" name="Google Shape;981;p65"/>
            <p:cNvSpPr/>
            <p:nvPr/>
          </p:nvSpPr>
          <p:spPr>
            <a:xfrm>
              <a:off x="7940160" y="1555200"/>
              <a:ext cx="452160" cy="590400"/>
            </a:xfrm>
            <a:custGeom>
              <a:avLst/>
              <a:gdLst>
                <a:gd name="textAreaLeft" fmla="*/ 0 w 452160"/>
                <a:gd name="textAreaRight" fmla="*/ 452520 w 452160"/>
                <a:gd name="textAreaTop" fmla="*/ 0 h 590400"/>
                <a:gd name="textAreaBottom" fmla="*/ 590760 h 590400"/>
              </a:gdLst>
              <a:ahLst/>
              <a:rect l="textAreaLeft" t="textAreaTop" r="textAreaRight" b="textAreaBottom"/>
              <a:pathLst>
                <a:path w="6135" h="7822">
                  <a:moveTo>
                    <a:pt x="3318" y="1"/>
                  </a:moveTo>
                  <a:cubicBezTo>
                    <a:pt x="3246" y="1"/>
                    <a:pt x="3173" y="4"/>
                    <a:pt x="3100" y="10"/>
                  </a:cubicBezTo>
                  <a:lnTo>
                    <a:pt x="2348" y="78"/>
                  </a:lnTo>
                  <a:cubicBezTo>
                    <a:pt x="1004" y="197"/>
                    <a:pt x="1" y="1395"/>
                    <a:pt x="123" y="2739"/>
                  </a:cubicBezTo>
                  <a:lnTo>
                    <a:pt x="375" y="5587"/>
                  </a:lnTo>
                  <a:cubicBezTo>
                    <a:pt x="487" y="6858"/>
                    <a:pt x="1565" y="7821"/>
                    <a:pt x="2818" y="7821"/>
                  </a:cubicBezTo>
                  <a:cubicBezTo>
                    <a:pt x="2890" y="7821"/>
                    <a:pt x="2963" y="7818"/>
                    <a:pt x="3036" y="7812"/>
                  </a:cubicBezTo>
                  <a:lnTo>
                    <a:pt x="3787" y="7747"/>
                  </a:lnTo>
                  <a:cubicBezTo>
                    <a:pt x="5131" y="7625"/>
                    <a:pt x="6135" y="6427"/>
                    <a:pt x="6016" y="5084"/>
                  </a:cubicBezTo>
                  <a:lnTo>
                    <a:pt x="5761" y="2239"/>
                  </a:lnTo>
                  <a:cubicBezTo>
                    <a:pt x="5648" y="965"/>
                    <a:pt x="4571" y="1"/>
                    <a:pt x="3318" y="1"/>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03" name="Google Shape;982;p65"/>
            <p:cNvSpPr/>
            <p:nvPr/>
          </p:nvSpPr>
          <p:spPr>
            <a:xfrm>
              <a:off x="8021520" y="1896120"/>
              <a:ext cx="51120" cy="52560"/>
            </a:xfrm>
            <a:custGeom>
              <a:avLst/>
              <a:gdLst>
                <a:gd name="textAreaLeft" fmla="*/ 0 w 51120"/>
                <a:gd name="textAreaRight" fmla="*/ 51480 w 51120"/>
                <a:gd name="textAreaTop" fmla="*/ 0 h 52560"/>
                <a:gd name="textAreaBottom" fmla="*/ 52920 h 52560"/>
              </a:gdLst>
              <a:ahLst/>
              <a:rect l="textAreaLeft" t="textAreaTop" r="textAreaRight" b="textAreaBottom"/>
              <a:pathLst>
                <a:path w="699" h="699">
                  <a:moveTo>
                    <a:pt x="346" y="1"/>
                  </a:moveTo>
                  <a:cubicBezTo>
                    <a:pt x="334" y="1"/>
                    <a:pt x="322" y="1"/>
                    <a:pt x="310" y="3"/>
                  </a:cubicBezTo>
                  <a:cubicBezTo>
                    <a:pt x="130" y="23"/>
                    <a:pt x="1" y="193"/>
                    <a:pt x="21" y="387"/>
                  </a:cubicBezTo>
                  <a:cubicBezTo>
                    <a:pt x="40" y="565"/>
                    <a:pt x="187" y="699"/>
                    <a:pt x="354" y="699"/>
                  </a:cubicBezTo>
                  <a:cubicBezTo>
                    <a:pt x="365" y="699"/>
                    <a:pt x="377" y="698"/>
                    <a:pt x="389" y="697"/>
                  </a:cubicBezTo>
                  <a:cubicBezTo>
                    <a:pt x="569" y="676"/>
                    <a:pt x="698" y="502"/>
                    <a:pt x="678" y="312"/>
                  </a:cubicBezTo>
                  <a:cubicBezTo>
                    <a:pt x="659" y="134"/>
                    <a:pt x="512" y="1"/>
                    <a:pt x="346" y="1"/>
                  </a:cubicBezTo>
                  <a:close/>
                </a:path>
              </a:pathLst>
            </a:custGeom>
            <a:solidFill>
              <a:schemeClr val="accent4"/>
            </a:solidFill>
            <a:ln w="0">
              <a:noFill/>
            </a:ln>
          </p:spPr>
          <p:style>
            <a:lnRef idx="0"/>
            <a:fillRef idx="0"/>
            <a:effectRef idx="0"/>
            <a:fontRef idx="minor"/>
          </p:style>
          <p:txBody>
            <a:bodyPr tIns="53280" bIns="53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04" name="Google Shape;983;p65"/>
            <p:cNvSpPr/>
            <p:nvPr/>
          </p:nvSpPr>
          <p:spPr>
            <a:xfrm>
              <a:off x="8204040" y="1882440"/>
              <a:ext cx="51120" cy="52560"/>
            </a:xfrm>
            <a:custGeom>
              <a:avLst/>
              <a:gdLst>
                <a:gd name="textAreaLeft" fmla="*/ 0 w 51120"/>
                <a:gd name="textAreaRight" fmla="*/ 51480 w 51120"/>
                <a:gd name="textAreaTop" fmla="*/ 0 h 52560"/>
                <a:gd name="textAreaBottom" fmla="*/ 52920 h 52560"/>
              </a:gdLst>
              <a:ahLst/>
              <a:rect l="textAreaLeft" t="textAreaTop" r="textAreaRight" b="textAreaBottom"/>
              <a:pathLst>
                <a:path w="698" h="699">
                  <a:moveTo>
                    <a:pt x="345" y="1"/>
                  </a:moveTo>
                  <a:cubicBezTo>
                    <a:pt x="333" y="1"/>
                    <a:pt x="322" y="2"/>
                    <a:pt x="310" y="3"/>
                  </a:cubicBezTo>
                  <a:cubicBezTo>
                    <a:pt x="129" y="23"/>
                    <a:pt x="0" y="193"/>
                    <a:pt x="21" y="387"/>
                  </a:cubicBezTo>
                  <a:cubicBezTo>
                    <a:pt x="40" y="567"/>
                    <a:pt x="186" y="698"/>
                    <a:pt x="357" y="698"/>
                  </a:cubicBezTo>
                  <a:cubicBezTo>
                    <a:pt x="367" y="698"/>
                    <a:pt x="378" y="698"/>
                    <a:pt x="388" y="697"/>
                  </a:cubicBezTo>
                  <a:cubicBezTo>
                    <a:pt x="569" y="677"/>
                    <a:pt x="698" y="503"/>
                    <a:pt x="677" y="312"/>
                  </a:cubicBezTo>
                  <a:cubicBezTo>
                    <a:pt x="655" y="135"/>
                    <a:pt x="511" y="1"/>
                    <a:pt x="345" y="1"/>
                  </a:cubicBezTo>
                  <a:close/>
                </a:path>
              </a:pathLst>
            </a:custGeom>
            <a:solidFill>
              <a:schemeClr val="accent4"/>
            </a:solidFill>
            <a:ln w="0">
              <a:noFill/>
            </a:ln>
          </p:spPr>
          <p:style>
            <a:lnRef idx="0"/>
            <a:fillRef idx="0"/>
            <a:effectRef idx="0"/>
            <a:fontRef idx="minor"/>
          </p:style>
          <p:txBody>
            <a:bodyPr tIns="53280" bIns="53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05" name="Google Shape;984;p65"/>
            <p:cNvSpPr/>
            <p:nvPr/>
          </p:nvSpPr>
          <p:spPr>
            <a:xfrm>
              <a:off x="8112600" y="1987200"/>
              <a:ext cx="76680" cy="38160"/>
            </a:xfrm>
            <a:custGeom>
              <a:avLst/>
              <a:gdLst>
                <a:gd name="textAreaLeft" fmla="*/ 0 w 76680"/>
                <a:gd name="textAreaRight" fmla="*/ 77040 w 76680"/>
                <a:gd name="textAreaTop" fmla="*/ 0 h 38160"/>
                <a:gd name="textAreaBottom" fmla="*/ 38520 h 38160"/>
              </a:gdLst>
              <a:ahLst/>
              <a:rect l="textAreaLeft" t="textAreaTop" r="textAreaRight" b="textAreaBottom"/>
              <a:pathLst>
                <a:path w="1046" h="511">
                  <a:moveTo>
                    <a:pt x="983" y="0"/>
                  </a:moveTo>
                  <a:cubicBezTo>
                    <a:pt x="961" y="0"/>
                    <a:pt x="941" y="13"/>
                    <a:pt x="933" y="34"/>
                  </a:cubicBezTo>
                  <a:cubicBezTo>
                    <a:pt x="824" y="327"/>
                    <a:pt x="719" y="354"/>
                    <a:pt x="606" y="381"/>
                  </a:cubicBezTo>
                  <a:cubicBezTo>
                    <a:pt x="589" y="388"/>
                    <a:pt x="569" y="391"/>
                    <a:pt x="552" y="394"/>
                  </a:cubicBezTo>
                  <a:cubicBezTo>
                    <a:pt x="537" y="399"/>
                    <a:pt x="521" y="402"/>
                    <a:pt x="502" y="402"/>
                  </a:cubicBezTo>
                  <a:cubicBezTo>
                    <a:pt x="398" y="402"/>
                    <a:pt x="237" y="321"/>
                    <a:pt x="110" y="82"/>
                  </a:cubicBezTo>
                  <a:cubicBezTo>
                    <a:pt x="100" y="63"/>
                    <a:pt x="80" y="52"/>
                    <a:pt x="60" y="52"/>
                  </a:cubicBezTo>
                  <a:cubicBezTo>
                    <a:pt x="52" y="52"/>
                    <a:pt x="43" y="54"/>
                    <a:pt x="35" y="58"/>
                  </a:cubicBezTo>
                  <a:cubicBezTo>
                    <a:pt x="11" y="71"/>
                    <a:pt x="1" y="105"/>
                    <a:pt x="14" y="132"/>
                  </a:cubicBezTo>
                  <a:cubicBezTo>
                    <a:pt x="157" y="402"/>
                    <a:pt x="355" y="510"/>
                    <a:pt x="504" y="510"/>
                  </a:cubicBezTo>
                  <a:cubicBezTo>
                    <a:pt x="531" y="510"/>
                    <a:pt x="559" y="507"/>
                    <a:pt x="583" y="500"/>
                  </a:cubicBezTo>
                  <a:cubicBezTo>
                    <a:pt x="600" y="496"/>
                    <a:pt x="617" y="493"/>
                    <a:pt x="630" y="487"/>
                  </a:cubicBezTo>
                  <a:cubicBezTo>
                    <a:pt x="760" y="456"/>
                    <a:pt x="906" y="418"/>
                    <a:pt x="1035" y="71"/>
                  </a:cubicBezTo>
                  <a:cubicBezTo>
                    <a:pt x="1046" y="44"/>
                    <a:pt x="1032" y="14"/>
                    <a:pt x="1001" y="3"/>
                  </a:cubicBezTo>
                  <a:cubicBezTo>
                    <a:pt x="995" y="1"/>
                    <a:pt x="989" y="0"/>
                    <a:pt x="983" y="0"/>
                  </a:cubicBezTo>
                  <a:close/>
                </a:path>
              </a:pathLst>
            </a:custGeom>
            <a:solidFill>
              <a:schemeClr val="accent4"/>
            </a:solidFill>
            <a:ln w="0">
              <a:noFill/>
            </a:ln>
          </p:spPr>
          <p:style>
            <a:lnRef idx="0"/>
            <a:fillRef idx="0"/>
            <a:effectRef idx="0"/>
            <a:fontRef idx="minor"/>
          </p:style>
          <p:txBody>
            <a:bodyPr tIns="38880" bIns="38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06" name="Google Shape;985;p65"/>
            <p:cNvSpPr/>
            <p:nvPr/>
          </p:nvSpPr>
          <p:spPr>
            <a:xfrm>
              <a:off x="8208720" y="1812960"/>
              <a:ext cx="59400" cy="23040"/>
            </a:xfrm>
            <a:custGeom>
              <a:avLst/>
              <a:gdLst>
                <a:gd name="textAreaLeft" fmla="*/ 0 w 59400"/>
                <a:gd name="textAreaRight" fmla="*/ 59760 w 59400"/>
                <a:gd name="textAreaTop" fmla="*/ 0 h 23040"/>
                <a:gd name="textAreaBottom" fmla="*/ 23400 h 23040"/>
              </a:gdLst>
              <a:ahLst/>
              <a:rect l="textAreaLeft" t="textAreaTop" r="textAreaRight" b="textAreaBottom"/>
              <a:pathLst>
                <a:path w="811" h="310">
                  <a:moveTo>
                    <a:pt x="406" y="0"/>
                  </a:moveTo>
                  <a:cubicBezTo>
                    <a:pt x="154" y="0"/>
                    <a:pt x="24" y="149"/>
                    <a:pt x="18" y="156"/>
                  </a:cubicBezTo>
                  <a:cubicBezTo>
                    <a:pt x="1" y="176"/>
                    <a:pt x="1" y="211"/>
                    <a:pt x="24" y="231"/>
                  </a:cubicBezTo>
                  <a:cubicBezTo>
                    <a:pt x="36" y="240"/>
                    <a:pt x="49" y="245"/>
                    <a:pt x="62" y="245"/>
                  </a:cubicBezTo>
                  <a:cubicBezTo>
                    <a:pt x="77" y="245"/>
                    <a:pt x="92" y="239"/>
                    <a:pt x="103" y="228"/>
                  </a:cubicBezTo>
                  <a:cubicBezTo>
                    <a:pt x="106" y="221"/>
                    <a:pt x="208" y="109"/>
                    <a:pt x="406" y="109"/>
                  </a:cubicBezTo>
                  <a:cubicBezTo>
                    <a:pt x="566" y="109"/>
                    <a:pt x="702" y="289"/>
                    <a:pt x="705" y="289"/>
                  </a:cubicBezTo>
                  <a:cubicBezTo>
                    <a:pt x="715" y="303"/>
                    <a:pt x="732" y="309"/>
                    <a:pt x="750" y="309"/>
                  </a:cubicBezTo>
                  <a:cubicBezTo>
                    <a:pt x="759" y="309"/>
                    <a:pt x="770" y="306"/>
                    <a:pt x="780" y="299"/>
                  </a:cubicBezTo>
                  <a:cubicBezTo>
                    <a:pt x="804" y="283"/>
                    <a:pt x="811" y="248"/>
                    <a:pt x="790" y="225"/>
                  </a:cubicBezTo>
                  <a:cubicBezTo>
                    <a:pt x="784" y="214"/>
                    <a:pt x="621" y="0"/>
                    <a:pt x="406" y="0"/>
                  </a:cubicBezTo>
                  <a:close/>
                </a:path>
              </a:pathLst>
            </a:custGeom>
            <a:solidFill>
              <a:schemeClr val="accent4"/>
            </a:solidFill>
            <a:ln w="0">
              <a:noFill/>
            </a:ln>
          </p:spPr>
          <p:style>
            <a:lnRef idx="0"/>
            <a:fillRef idx="0"/>
            <a:effectRef idx="0"/>
            <a:fontRef idx="minor"/>
          </p:style>
          <p:txBody>
            <a:bodyPr tIns="23760" bIns="23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07" name="Google Shape;986;p65"/>
            <p:cNvSpPr/>
            <p:nvPr/>
          </p:nvSpPr>
          <p:spPr>
            <a:xfrm>
              <a:off x="8004600" y="1823040"/>
              <a:ext cx="54720" cy="21960"/>
            </a:xfrm>
            <a:custGeom>
              <a:avLst/>
              <a:gdLst>
                <a:gd name="textAreaLeft" fmla="*/ 0 w 54720"/>
                <a:gd name="textAreaRight" fmla="*/ 55080 w 54720"/>
                <a:gd name="textAreaTop" fmla="*/ 0 h 21960"/>
                <a:gd name="textAreaBottom" fmla="*/ 22320 h 21960"/>
              </a:gdLst>
              <a:ahLst/>
              <a:rect l="textAreaLeft" t="textAreaTop" r="textAreaRight" b="textAreaBottom"/>
              <a:pathLst>
                <a:path w="749" h="297">
                  <a:moveTo>
                    <a:pt x="374" y="1"/>
                  </a:moveTo>
                  <a:cubicBezTo>
                    <a:pt x="163" y="1"/>
                    <a:pt x="24" y="201"/>
                    <a:pt x="17" y="212"/>
                  </a:cubicBezTo>
                  <a:cubicBezTo>
                    <a:pt x="0" y="236"/>
                    <a:pt x="7" y="270"/>
                    <a:pt x="30" y="286"/>
                  </a:cubicBezTo>
                  <a:cubicBezTo>
                    <a:pt x="41" y="294"/>
                    <a:pt x="51" y="297"/>
                    <a:pt x="61" y="297"/>
                  </a:cubicBezTo>
                  <a:cubicBezTo>
                    <a:pt x="79" y="297"/>
                    <a:pt x="95" y="290"/>
                    <a:pt x="105" y="273"/>
                  </a:cubicBezTo>
                  <a:cubicBezTo>
                    <a:pt x="109" y="273"/>
                    <a:pt x="221" y="110"/>
                    <a:pt x="374" y="110"/>
                  </a:cubicBezTo>
                  <a:cubicBezTo>
                    <a:pt x="534" y="110"/>
                    <a:pt x="646" y="236"/>
                    <a:pt x="646" y="239"/>
                  </a:cubicBezTo>
                  <a:cubicBezTo>
                    <a:pt x="657" y="252"/>
                    <a:pt x="673" y="259"/>
                    <a:pt x="689" y="259"/>
                  </a:cubicBezTo>
                  <a:cubicBezTo>
                    <a:pt x="701" y="259"/>
                    <a:pt x="714" y="255"/>
                    <a:pt x="724" y="246"/>
                  </a:cubicBezTo>
                  <a:cubicBezTo>
                    <a:pt x="745" y="229"/>
                    <a:pt x="748" y="195"/>
                    <a:pt x="732" y="171"/>
                  </a:cubicBezTo>
                  <a:cubicBezTo>
                    <a:pt x="724" y="164"/>
                    <a:pt x="589" y="1"/>
                    <a:pt x="374" y="1"/>
                  </a:cubicBezTo>
                  <a:close/>
                </a:path>
              </a:pathLst>
            </a:custGeom>
            <a:solidFill>
              <a:schemeClr val="accent4"/>
            </a:solidFill>
            <a:ln w="0">
              <a:noFill/>
            </a:ln>
          </p:spPr>
          <p:style>
            <a:lnRef idx="0"/>
            <a:fillRef idx="0"/>
            <a:effectRef idx="0"/>
            <a:fontRef idx="minor"/>
          </p:style>
          <p:txBody>
            <a:bodyPr tIns="22320" bIns="22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08" name="Google Shape;987;p65"/>
            <p:cNvSpPr/>
            <p:nvPr/>
          </p:nvSpPr>
          <p:spPr>
            <a:xfrm>
              <a:off x="8124480" y="1833840"/>
              <a:ext cx="23040" cy="122760"/>
            </a:xfrm>
            <a:custGeom>
              <a:avLst/>
              <a:gdLst>
                <a:gd name="textAreaLeft" fmla="*/ 0 w 23040"/>
                <a:gd name="textAreaRight" fmla="*/ 23400 w 23040"/>
                <a:gd name="textAreaTop" fmla="*/ 0 h 122760"/>
                <a:gd name="textAreaBottom" fmla="*/ 123120 h 122760"/>
              </a:gdLst>
              <a:ahLst/>
              <a:rect l="textAreaLeft" t="textAreaTop" r="textAreaRight" b="textAreaBottom"/>
              <a:pathLst>
                <a:path w="318" h="1631">
                  <a:moveTo>
                    <a:pt x="120" y="0"/>
                  </a:moveTo>
                  <a:cubicBezTo>
                    <a:pt x="93" y="0"/>
                    <a:pt x="66" y="25"/>
                    <a:pt x="66" y="55"/>
                  </a:cubicBezTo>
                  <a:cubicBezTo>
                    <a:pt x="66" y="195"/>
                    <a:pt x="56" y="338"/>
                    <a:pt x="49" y="474"/>
                  </a:cubicBezTo>
                  <a:cubicBezTo>
                    <a:pt x="25" y="947"/>
                    <a:pt x="1" y="1389"/>
                    <a:pt x="219" y="1613"/>
                  </a:cubicBezTo>
                  <a:cubicBezTo>
                    <a:pt x="230" y="1624"/>
                    <a:pt x="243" y="1630"/>
                    <a:pt x="256" y="1630"/>
                  </a:cubicBezTo>
                  <a:cubicBezTo>
                    <a:pt x="270" y="1630"/>
                    <a:pt x="283" y="1624"/>
                    <a:pt x="294" y="1613"/>
                  </a:cubicBezTo>
                  <a:cubicBezTo>
                    <a:pt x="318" y="1593"/>
                    <a:pt x="318" y="1559"/>
                    <a:pt x="297" y="1539"/>
                  </a:cubicBezTo>
                  <a:cubicBezTo>
                    <a:pt x="114" y="1348"/>
                    <a:pt x="134" y="926"/>
                    <a:pt x="158" y="481"/>
                  </a:cubicBezTo>
                  <a:cubicBezTo>
                    <a:pt x="164" y="341"/>
                    <a:pt x="175" y="198"/>
                    <a:pt x="175" y="55"/>
                  </a:cubicBezTo>
                  <a:cubicBezTo>
                    <a:pt x="175" y="28"/>
                    <a:pt x="151" y="0"/>
                    <a:pt x="120" y="0"/>
                  </a:cubicBezTo>
                  <a:close/>
                </a:path>
              </a:pathLst>
            </a:custGeom>
            <a:solidFill>
              <a:schemeClr val="accent4"/>
            </a:solidFill>
            <a:ln w="0">
              <a:noFill/>
            </a:ln>
          </p:spPr>
          <p:style>
            <a:lnRef idx="0"/>
            <a:fillRef idx="0"/>
            <a:effectRef idx="0"/>
            <a:fontRef idx="minor"/>
          </p:style>
          <p:txBody>
            <a:bodyPr tIns="123120" bIns="123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09" name="Google Shape;988;p65"/>
            <p:cNvSpPr/>
            <p:nvPr/>
          </p:nvSpPr>
          <p:spPr>
            <a:xfrm>
              <a:off x="8193960" y="1981080"/>
              <a:ext cx="25200" cy="41400"/>
            </a:xfrm>
            <a:custGeom>
              <a:avLst/>
              <a:gdLst>
                <a:gd name="textAreaLeft" fmla="*/ 0 w 25200"/>
                <a:gd name="textAreaRight" fmla="*/ 25560 w 25200"/>
                <a:gd name="textAreaTop" fmla="*/ 0 h 41400"/>
                <a:gd name="textAreaBottom" fmla="*/ 41760 h 41400"/>
              </a:gdLst>
              <a:ahLst/>
              <a:rect l="textAreaLeft" t="textAreaTop" r="textAreaRight" b="textAreaBottom"/>
              <a:pathLst>
                <a:path w="346" h="555">
                  <a:moveTo>
                    <a:pt x="28" y="1"/>
                  </a:moveTo>
                  <a:cubicBezTo>
                    <a:pt x="8" y="1"/>
                    <a:pt x="1" y="39"/>
                    <a:pt x="28" y="51"/>
                  </a:cubicBezTo>
                  <a:cubicBezTo>
                    <a:pt x="194" y="119"/>
                    <a:pt x="265" y="377"/>
                    <a:pt x="293" y="537"/>
                  </a:cubicBezTo>
                  <a:cubicBezTo>
                    <a:pt x="296" y="550"/>
                    <a:pt x="305" y="555"/>
                    <a:pt x="314" y="555"/>
                  </a:cubicBezTo>
                  <a:cubicBezTo>
                    <a:pt x="329" y="555"/>
                    <a:pt x="346" y="542"/>
                    <a:pt x="344" y="524"/>
                  </a:cubicBezTo>
                  <a:cubicBezTo>
                    <a:pt x="310" y="340"/>
                    <a:pt x="229" y="82"/>
                    <a:pt x="37" y="3"/>
                  </a:cubicBezTo>
                  <a:cubicBezTo>
                    <a:pt x="34" y="2"/>
                    <a:pt x="31" y="1"/>
                    <a:pt x="28" y="1"/>
                  </a:cubicBezTo>
                  <a:close/>
                </a:path>
              </a:pathLst>
            </a:custGeom>
            <a:solidFill>
              <a:schemeClr val="accent4"/>
            </a:solidFill>
            <a:ln w="0">
              <a:noFill/>
            </a:ln>
          </p:spPr>
          <p:style>
            <a:lnRef idx="0"/>
            <a:fillRef idx="0"/>
            <a:effectRef idx="0"/>
            <a:fontRef idx="minor"/>
          </p:style>
          <p:txBody>
            <a:bodyPr tIns="41760" bIns="41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10" name="Google Shape;989;p65"/>
            <p:cNvSpPr/>
            <p:nvPr/>
          </p:nvSpPr>
          <p:spPr>
            <a:xfrm>
              <a:off x="8079120" y="1985040"/>
              <a:ext cx="25920" cy="42840"/>
            </a:xfrm>
            <a:custGeom>
              <a:avLst/>
              <a:gdLst>
                <a:gd name="textAreaLeft" fmla="*/ 0 w 25920"/>
                <a:gd name="textAreaRight" fmla="*/ 26280 w 25920"/>
                <a:gd name="textAreaTop" fmla="*/ 0 h 42840"/>
                <a:gd name="textAreaBottom" fmla="*/ 43200 h 42840"/>
              </a:gdLst>
              <a:ahLst/>
              <a:rect l="textAreaLeft" t="textAreaTop" r="textAreaRight" b="textAreaBottom"/>
              <a:pathLst>
                <a:path w="356" h="572">
                  <a:moveTo>
                    <a:pt x="319" y="0"/>
                  </a:moveTo>
                  <a:cubicBezTo>
                    <a:pt x="314" y="0"/>
                    <a:pt x="308" y="2"/>
                    <a:pt x="303" y="6"/>
                  </a:cubicBezTo>
                  <a:cubicBezTo>
                    <a:pt x="171" y="139"/>
                    <a:pt x="0" y="353"/>
                    <a:pt x="44" y="554"/>
                  </a:cubicBezTo>
                  <a:cubicBezTo>
                    <a:pt x="47" y="566"/>
                    <a:pt x="56" y="571"/>
                    <a:pt x="66" y="571"/>
                  </a:cubicBezTo>
                  <a:cubicBezTo>
                    <a:pt x="80" y="571"/>
                    <a:pt x="96" y="559"/>
                    <a:pt x="92" y="540"/>
                  </a:cubicBezTo>
                  <a:cubicBezTo>
                    <a:pt x="55" y="360"/>
                    <a:pt x="221" y="156"/>
                    <a:pt x="337" y="44"/>
                  </a:cubicBezTo>
                  <a:cubicBezTo>
                    <a:pt x="356" y="25"/>
                    <a:pt x="339" y="0"/>
                    <a:pt x="319" y="0"/>
                  </a:cubicBezTo>
                  <a:close/>
                </a:path>
              </a:pathLst>
            </a:custGeom>
            <a:solidFill>
              <a:schemeClr val="accent4"/>
            </a:solidFill>
            <a:ln w="0">
              <a:noFill/>
            </a:ln>
          </p:spPr>
          <p:style>
            <a:lnRef idx="0"/>
            <a:fillRef idx="0"/>
            <a:effectRef idx="0"/>
            <a:fontRef idx="minor"/>
          </p:style>
          <p:txBody>
            <a:bodyPr tIns="43200" bIns="43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11" name="Google Shape;990;p65"/>
            <p:cNvSpPr/>
            <p:nvPr/>
          </p:nvSpPr>
          <p:spPr>
            <a:xfrm>
              <a:off x="8044560" y="1953720"/>
              <a:ext cx="199800" cy="57960"/>
            </a:xfrm>
            <a:custGeom>
              <a:avLst/>
              <a:gdLst>
                <a:gd name="textAreaLeft" fmla="*/ 0 w 199800"/>
                <a:gd name="textAreaRight" fmla="*/ 200160 w 199800"/>
                <a:gd name="textAreaTop" fmla="*/ 0 h 57960"/>
                <a:gd name="textAreaBottom" fmla="*/ 58320 h 57960"/>
              </a:gdLst>
              <a:ahLst/>
              <a:rect l="textAreaLeft" t="textAreaTop" r="textAreaRight" b="textAreaBottom"/>
              <a:pathLst>
                <a:path w="2716" h="770">
                  <a:moveTo>
                    <a:pt x="1544" y="1"/>
                  </a:moveTo>
                  <a:cubicBezTo>
                    <a:pt x="1336" y="1"/>
                    <a:pt x="1133" y="45"/>
                    <a:pt x="919" y="116"/>
                  </a:cubicBezTo>
                  <a:cubicBezTo>
                    <a:pt x="572" y="228"/>
                    <a:pt x="1" y="671"/>
                    <a:pt x="4" y="769"/>
                  </a:cubicBezTo>
                  <a:cubicBezTo>
                    <a:pt x="882" y="718"/>
                    <a:pt x="1263" y="484"/>
                    <a:pt x="1392" y="473"/>
                  </a:cubicBezTo>
                  <a:cubicBezTo>
                    <a:pt x="1396" y="473"/>
                    <a:pt x="1400" y="472"/>
                    <a:pt x="1404" y="472"/>
                  </a:cubicBezTo>
                  <a:cubicBezTo>
                    <a:pt x="1504" y="472"/>
                    <a:pt x="1834" y="564"/>
                    <a:pt x="2127" y="564"/>
                  </a:cubicBezTo>
                  <a:cubicBezTo>
                    <a:pt x="2154" y="564"/>
                    <a:pt x="2180" y="564"/>
                    <a:pt x="2205" y="562"/>
                  </a:cubicBezTo>
                  <a:cubicBezTo>
                    <a:pt x="2447" y="545"/>
                    <a:pt x="2665" y="528"/>
                    <a:pt x="2716" y="493"/>
                  </a:cubicBezTo>
                  <a:cubicBezTo>
                    <a:pt x="2712" y="378"/>
                    <a:pt x="2254" y="137"/>
                    <a:pt x="1910" y="48"/>
                  </a:cubicBezTo>
                  <a:cubicBezTo>
                    <a:pt x="1784" y="15"/>
                    <a:pt x="1663" y="1"/>
                    <a:pt x="1544" y="1"/>
                  </a:cubicBezTo>
                  <a:close/>
                </a:path>
              </a:pathLst>
            </a:custGeom>
            <a:solidFill>
              <a:srgbClr val="ffffff"/>
            </a:solidFill>
            <a:ln w="0">
              <a:noFill/>
            </a:ln>
          </p:spPr>
          <p:style>
            <a:lnRef idx="0"/>
            <a:fillRef idx="0"/>
            <a:effectRef idx="0"/>
            <a:fontRef idx="minor"/>
          </p:style>
          <p:txBody>
            <a:bodyPr tIns="58320" bIns="58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12" name="Google Shape;991;p65"/>
            <p:cNvSpPr/>
            <p:nvPr/>
          </p:nvSpPr>
          <p:spPr>
            <a:xfrm>
              <a:off x="7902720" y="1509480"/>
              <a:ext cx="500400" cy="412920"/>
            </a:xfrm>
            <a:custGeom>
              <a:avLst/>
              <a:gdLst>
                <a:gd name="textAreaLeft" fmla="*/ 0 w 500400"/>
                <a:gd name="textAreaRight" fmla="*/ 500760 w 500400"/>
                <a:gd name="textAreaTop" fmla="*/ 0 h 412920"/>
                <a:gd name="textAreaBottom" fmla="*/ 413280 h 412920"/>
              </a:gdLst>
              <a:ahLst/>
              <a:rect l="textAreaLeft" t="textAreaTop" r="textAreaRight" b="textAreaBottom"/>
              <a:pathLst>
                <a:path w="6789" h="5472">
                  <a:moveTo>
                    <a:pt x="2069" y="1"/>
                  </a:moveTo>
                  <a:cubicBezTo>
                    <a:pt x="677" y="1"/>
                    <a:pt x="1" y="1018"/>
                    <a:pt x="668" y="2127"/>
                  </a:cubicBezTo>
                  <a:cubicBezTo>
                    <a:pt x="668" y="2127"/>
                    <a:pt x="528" y="2471"/>
                    <a:pt x="633" y="3614"/>
                  </a:cubicBezTo>
                  <a:lnTo>
                    <a:pt x="657" y="3678"/>
                  </a:lnTo>
                  <a:cubicBezTo>
                    <a:pt x="668" y="3220"/>
                    <a:pt x="616" y="2542"/>
                    <a:pt x="878" y="2185"/>
                  </a:cubicBezTo>
                  <a:cubicBezTo>
                    <a:pt x="905" y="2144"/>
                    <a:pt x="919" y="2097"/>
                    <a:pt x="950" y="2059"/>
                  </a:cubicBezTo>
                  <a:cubicBezTo>
                    <a:pt x="950" y="2059"/>
                    <a:pt x="977" y="2056"/>
                    <a:pt x="1018" y="2056"/>
                  </a:cubicBezTo>
                  <a:cubicBezTo>
                    <a:pt x="1097" y="2056"/>
                    <a:pt x="1229" y="2069"/>
                    <a:pt x="1327" y="2147"/>
                  </a:cubicBezTo>
                  <a:cubicBezTo>
                    <a:pt x="1481" y="2267"/>
                    <a:pt x="1736" y="2383"/>
                    <a:pt x="1902" y="2481"/>
                  </a:cubicBezTo>
                  <a:cubicBezTo>
                    <a:pt x="2028" y="2552"/>
                    <a:pt x="2178" y="2576"/>
                    <a:pt x="2321" y="2597"/>
                  </a:cubicBezTo>
                  <a:cubicBezTo>
                    <a:pt x="2496" y="2621"/>
                    <a:pt x="2678" y="2639"/>
                    <a:pt x="2857" y="2639"/>
                  </a:cubicBezTo>
                  <a:cubicBezTo>
                    <a:pt x="3204" y="2639"/>
                    <a:pt x="3542" y="2573"/>
                    <a:pt x="3811" y="2362"/>
                  </a:cubicBezTo>
                  <a:cubicBezTo>
                    <a:pt x="4016" y="2202"/>
                    <a:pt x="4165" y="1964"/>
                    <a:pt x="4407" y="1865"/>
                  </a:cubicBezTo>
                  <a:cubicBezTo>
                    <a:pt x="4484" y="1833"/>
                    <a:pt x="4566" y="1819"/>
                    <a:pt x="4649" y="1819"/>
                  </a:cubicBezTo>
                  <a:cubicBezTo>
                    <a:pt x="4782" y="1819"/>
                    <a:pt x="4915" y="1856"/>
                    <a:pt x="5033" y="1916"/>
                  </a:cubicBezTo>
                  <a:cubicBezTo>
                    <a:pt x="5223" y="2015"/>
                    <a:pt x="5380" y="2174"/>
                    <a:pt x="5509" y="2345"/>
                  </a:cubicBezTo>
                  <a:cubicBezTo>
                    <a:pt x="5985" y="2967"/>
                    <a:pt x="6186" y="3750"/>
                    <a:pt x="6363" y="4512"/>
                  </a:cubicBezTo>
                  <a:cubicBezTo>
                    <a:pt x="6437" y="4828"/>
                    <a:pt x="6509" y="5148"/>
                    <a:pt x="6492" y="5472"/>
                  </a:cubicBezTo>
                  <a:lnTo>
                    <a:pt x="6513" y="5468"/>
                  </a:lnTo>
                  <a:cubicBezTo>
                    <a:pt x="6560" y="4716"/>
                    <a:pt x="6789" y="3781"/>
                    <a:pt x="6700" y="3029"/>
                  </a:cubicBezTo>
                  <a:cubicBezTo>
                    <a:pt x="6649" y="2576"/>
                    <a:pt x="6530" y="2355"/>
                    <a:pt x="6421" y="2025"/>
                  </a:cubicBezTo>
                  <a:cubicBezTo>
                    <a:pt x="6343" y="1794"/>
                    <a:pt x="6254" y="1471"/>
                    <a:pt x="6074" y="1310"/>
                  </a:cubicBezTo>
                  <a:cubicBezTo>
                    <a:pt x="5519" y="814"/>
                    <a:pt x="5288" y="664"/>
                    <a:pt x="4430" y="616"/>
                  </a:cubicBezTo>
                  <a:cubicBezTo>
                    <a:pt x="4402" y="615"/>
                    <a:pt x="4377" y="614"/>
                    <a:pt x="4355" y="614"/>
                  </a:cubicBezTo>
                  <a:cubicBezTo>
                    <a:pt x="4296" y="614"/>
                    <a:pt x="4261" y="619"/>
                    <a:pt x="4228" y="619"/>
                  </a:cubicBezTo>
                  <a:cubicBezTo>
                    <a:pt x="4179" y="619"/>
                    <a:pt x="4137" y="608"/>
                    <a:pt x="4033" y="555"/>
                  </a:cubicBezTo>
                  <a:cubicBezTo>
                    <a:pt x="3543" y="300"/>
                    <a:pt x="2471" y="1"/>
                    <a:pt x="2069" y="1"/>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13" name="Google Shape;992;p65"/>
            <p:cNvSpPr/>
            <p:nvPr/>
          </p:nvSpPr>
          <p:spPr>
            <a:xfrm>
              <a:off x="8336160" y="1514520"/>
              <a:ext cx="111960" cy="102960"/>
            </a:xfrm>
            <a:custGeom>
              <a:avLst/>
              <a:gdLst>
                <a:gd name="textAreaLeft" fmla="*/ 0 w 111960"/>
                <a:gd name="textAreaRight" fmla="*/ 112320 w 111960"/>
                <a:gd name="textAreaTop" fmla="*/ 0 h 102960"/>
                <a:gd name="textAreaBottom" fmla="*/ 103320 h 102960"/>
              </a:gdLst>
              <a:ahLst/>
              <a:rect l="textAreaLeft" t="textAreaTop" r="textAreaRight" b="textAreaBottom"/>
              <a:pathLst>
                <a:path w="1525" h="1366">
                  <a:moveTo>
                    <a:pt x="1054" y="1"/>
                  </a:moveTo>
                  <a:cubicBezTo>
                    <a:pt x="961" y="1"/>
                    <a:pt x="865" y="20"/>
                    <a:pt x="779" y="52"/>
                  </a:cubicBezTo>
                  <a:cubicBezTo>
                    <a:pt x="321" y="225"/>
                    <a:pt x="0" y="715"/>
                    <a:pt x="31" y="1205"/>
                  </a:cubicBezTo>
                  <a:cubicBezTo>
                    <a:pt x="280" y="1242"/>
                    <a:pt x="505" y="1365"/>
                    <a:pt x="756" y="1365"/>
                  </a:cubicBezTo>
                  <a:cubicBezTo>
                    <a:pt x="759" y="1365"/>
                    <a:pt x="762" y="1365"/>
                    <a:pt x="766" y="1365"/>
                  </a:cubicBezTo>
                  <a:cubicBezTo>
                    <a:pt x="1021" y="1358"/>
                    <a:pt x="1113" y="1300"/>
                    <a:pt x="1321" y="1151"/>
                  </a:cubicBezTo>
                  <a:cubicBezTo>
                    <a:pt x="1525" y="1001"/>
                    <a:pt x="1514" y="641"/>
                    <a:pt x="1494" y="388"/>
                  </a:cubicBezTo>
                  <a:cubicBezTo>
                    <a:pt x="1484" y="300"/>
                    <a:pt x="1456" y="215"/>
                    <a:pt x="1402" y="147"/>
                  </a:cubicBezTo>
                  <a:cubicBezTo>
                    <a:pt x="1320" y="42"/>
                    <a:pt x="1190" y="1"/>
                    <a:pt x="1054" y="1"/>
                  </a:cubicBezTo>
                  <a:close/>
                </a:path>
              </a:pathLst>
            </a:custGeom>
            <a:solidFill>
              <a:srgbClr val="ffffff"/>
            </a:solidFill>
            <a:ln w="0">
              <a:noFill/>
            </a:ln>
          </p:spPr>
          <p:style>
            <a:lnRef idx="0"/>
            <a:fillRef idx="0"/>
            <a:effectRef idx="0"/>
            <a:fontRef idx="minor"/>
          </p:style>
          <p:txBody>
            <a:bodyPr tIns="103680" bIns="1036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14" name="Google Shape;993;p65"/>
            <p:cNvSpPr/>
            <p:nvPr/>
          </p:nvSpPr>
          <p:spPr>
            <a:xfrm>
              <a:off x="7394400" y="2891160"/>
              <a:ext cx="544680" cy="197640"/>
            </a:xfrm>
            <a:custGeom>
              <a:avLst/>
              <a:gdLst>
                <a:gd name="textAreaLeft" fmla="*/ 0 w 544680"/>
                <a:gd name="textAreaRight" fmla="*/ 545040 w 544680"/>
                <a:gd name="textAreaTop" fmla="*/ 0 h 197640"/>
                <a:gd name="textAreaBottom" fmla="*/ 198000 h 197640"/>
              </a:gdLst>
              <a:ahLst/>
              <a:rect l="textAreaLeft" t="textAreaTop" r="textAreaRight" b="textAreaBottom"/>
              <a:pathLst>
                <a:path w="7391" h="2623">
                  <a:moveTo>
                    <a:pt x="2071" y="0"/>
                  </a:moveTo>
                  <a:cubicBezTo>
                    <a:pt x="469" y="0"/>
                    <a:pt x="1" y="515"/>
                    <a:pt x="1" y="1108"/>
                  </a:cubicBezTo>
                  <a:cubicBezTo>
                    <a:pt x="1" y="1945"/>
                    <a:pt x="1654" y="2622"/>
                    <a:pt x="3696" y="2622"/>
                  </a:cubicBezTo>
                  <a:cubicBezTo>
                    <a:pt x="5737" y="2622"/>
                    <a:pt x="7391" y="1945"/>
                    <a:pt x="7391" y="1108"/>
                  </a:cubicBezTo>
                  <a:cubicBezTo>
                    <a:pt x="7391" y="271"/>
                    <a:pt x="6670" y="666"/>
                    <a:pt x="4666" y="291"/>
                  </a:cubicBezTo>
                  <a:cubicBezTo>
                    <a:pt x="3579" y="87"/>
                    <a:pt x="2729" y="0"/>
                    <a:pt x="2071" y="0"/>
                  </a:cubicBez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15" name="Google Shape;994;p65"/>
            <p:cNvSpPr/>
            <p:nvPr/>
          </p:nvSpPr>
          <p:spPr>
            <a:xfrm>
              <a:off x="7701840" y="2969640"/>
              <a:ext cx="130320" cy="77040"/>
            </a:xfrm>
            <a:custGeom>
              <a:avLst/>
              <a:gdLst>
                <a:gd name="textAreaLeft" fmla="*/ 0 w 130320"/>
                <a:gd name="textAreaRight" fmla="*/ 130680 w 130320"/>
                <a:gd name="textAreaTop" fmla="*/ 0 h 77040"/>
                <a:gd name="textAreaBottom" fmla="*/ 77400 h 77040"/>
              </a:gdLst>
              <a:ahLst/>
              <a:rect l="textAreaLeft" t="textAreaTop" r="textAreaRight" b="textAreaBottom"/>
              <a:pathLst>
                <a:path w="1770" h="1026">
                  <a:moveTo>
                    <a:pt x="658" y="0"/>
                  </a:moveTo>
                  <a:cubicBezTo>
                    <a:pt x="518" y="0"/>
                    <a:pt x="366" y="59"/>
                    <a:pt x="259" y="126"/>
                  </a:cubicBezTo>
                  <a:cubicBezTo>
                    <a:pt x="1" y="282"/>
                    <a:pt x="78" y="629"/>
                    <a:pt x="337" y="728"/>
                  </a:cubicBezTo>
                  <a:cubicBezTo>
                    <a:pt x="364" y="738"/>
                    <a:pt x="395" y="745"/>
                    <a:pt x="422" y="752"/>
                  </a:cubicBezTo>
                  <a:cubicBezTo>
                    <a:pt x="442" y="772"/>
                    <a:pt x="460" y="799"/>
                    <a:pt x="480" y="816"/>
                  </a:cubicBezTo>
                  <a:cubicBezTo>
                    <a:pt x="576" y="909"/>
                    <a:pt x="684" y="959"/>
                    <a:pt x="807" y="1007"/>
                  </a:cubicBezTo>
                  <a:cubicBezTo>
                    <a:pt x="841" y="1020"/>
                    <a:pt x="876" y="1026"/>
                    <a:pt x="910" y="1026"/>
                  </a:cubicBezTo>
                  <a:cubicBezTo>
                    <a:pt x="995" y="1026"/>
                    <a:pt x="1077" y="990"/>
                    <a:pt x="1147" y="939"/>
                  </a:cubicBezTo>
                  <a:lnTo>
                    <a:pt x="1205" y="939"/>
                  </a:lnTo>
                  <a:cubicBezTo>
                    <a:pt x="1310" y="939"/>
                    <a:pt x="1416" y="919"/>
                    <a:pt x="1507" y="864"/>
                  </a:cubicBezTo>
                  <a:cubicBezTo>
                    <a:pt x="1681" y="762"/>
                    <a:pt x="1769" y="524"/>
                    <a:pt x="1691" y="333"/>
                  </a:cubicBezTo>
                  <a:cubicBezTo>
                    <a:pt x="1622" y="171"/>
                    <a:pt x="1497" y="105"/>
                    <a:pt x="1364" y="105"/>
                  </a:cubicBezTo>
                  <a:cubicBezTo>
                    <a:pt x="1301" y="105"/>
                    <a:pt x="1236" y="120"/>
                    <a:pt x="1174" y="146"/>
                  </a:cubicBezTo>
                  <a:cubicBezTo>
                    <a:pt x="1113" y="146"/>
                    <a:pt x="1052" y="149"/>
                    <a:pt x="990" y="153"/>
                  </a:cubicBezTo>
                  <a:cubicBezTo>
                    <a:pt x="984" y="143"/>
                    <a:pt x="973" y="136"/>
                    <a:pt x="967" y="129"/>
                  </a:cubicBezTo>
                  <a:cubicBezTo>
                    <a:pt x="912" y="78"/>
                    <a:pt x="838" y="34"/>
                    <a:pt x="766" y="14"/>
                  </a:cubicBezTo>
                  <a:cubicBezTo>
                    <a:pt x="731" y="5"/>
                    <a:pt x="695" y="0"/>
                    <a:pt x="658" y="0"/>
                  </a:cubicBezTo>
                  <a:close/>
                </a:path>
              </a:pathLst>
            </a:custGeom>
            <a:solidFill>
              <a:schemeClr val="accent2"/>
            </a:solidFill>
            <a:ln w="0">
              <a:noFill/>
            </a:ln>
          </p:spPr>
          <p:style>
            <a:lnRef idx="0"/>
            <a:fillRef idx="0"/>
            <a:effectRef idx="0"/>
            <a:fontRef idx="minor"/>
          </p:style>
          <p:txBody>
            <a:bodyPr tIns="77760" bIns="77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16" name="Google Shape;995;p65"/>
            <p:cNvSpPr/>
            <p:nvPr/>
          </p:nvSpPr>
          <p:spPr>
            <a:xfrm>
              <a:off x="7531200" y="2978280"/>
              <a:ext cx="114840" cy="68760"/>
            </a:xfrm>
            <a:custGeom>
              <a:avLst/>
              <a:gdLst>
                <a:gd name="textAreaLeft" fmla="*/ 0 w 114840"/>
                <a:gd name="textAreaRight" fmla="*/ 115200 w 114840"/>
                <a:gd name="textAreaTop" fmla="*/ 0 h 68760"/>
                <a:gd name="textAreaBottom" fmla="*/ 69120 h 68760"/>
              </a:gdLst>
              <a:ahLst/>
              <a:rect l="textAreaLeft" t="textAreaTop" r="textAreaRight" b="textAreaBottom"/>
              <a:pathLst>
                <a:path w="1560" h="915">
                  <a:moveTo>
                    <a:pt x="445" y="1"/>
                  </a:moveTo>
                  <a:cubicBezTo>
                    <a:pt x="295" y="1"/>
                    <a:pt x="151" y="47"/>
                    <a:pt x="90" y="204"/>
                  </a:cubicBezTo>
                  <a:cubicBezTo>
                    <a:pt x="1" y="429"/>
                    <a:pt x="175" y="571"/>
                    <a:pt x="371" y="616"/>
                  </a:cubicBezTo>
                  <a:cubicBezTo>
                    <a:pt x="583" y="666"/>
                    <a:pt x="763" y="741"/>
                    <a:pt x="940" y="867"/>
                  </a:cubicBezTo>
                  <a:cubicBezTo>
                    <a:pt x="986" y="900"/>
                    <a:pt x="1031" y="914"/>
                    <a:pt x="1074" y="914"/>
                  </a:cubicBezTo>
                  <a:cubicBezTo>
                    <a:pt x="1185" y="914"/>
                    <a:pt x="1275" y="817"/>
                    <a:pt x="1297" y="704"/>
                  </a:cubicBezTo>
                  <a:cubicBezTo>
                    <a:pt x="1481" y="683"/>
                    <a:pt x="1559" y="442"/>
                    <a:pt x="1437" y="292"/>
                  </a:cubicBezTo>
                  <a:cubicBezTo>
                    <a:pt x="1361" y="200"/>
                    <a:pt x="1244" y="147"/>
                    <a:pt x="1126" y="147"/>
                  </a:cubicBezTo>
                  <a:cubicBezTo>
                    <a:pt x="1079" y="147"/>
                    <a:pt x="1032" y="156"/>
                    <a:pt x="988" y="173"/>
                  </a:cubicBezTo>
                  <a:cubicBezTo>
                    <a:pt x="963" y="180"/>
                    <a:pt x="947" y="193"/>
                    <a:pt x="927" y="207"/>
                  </a:cubicBezTo>
                  <a:cubicBezTo>
                    <a:pt x="919" y="193"/>
                    <a:pt x="913" y="180"/>
                    <a:pt x="909" y="176"/>
                  </a:cubicBezTo>
                  <a:cubicBezTo>
                    <a:pt x="886" y="146"/>
                    <a:pt x="858" y="122"/>
                    <a:pt x="828" y="102"/>
                  </a:cubicBezTo>
                  <a:cubicBezTo>
                    <a:pt x="743" y="41"/>
                    <a:pt x="644" y="17"/>
                    <a:pt x="542" y="6"/>
                  </a:cubicBezTo>
                  <a:cubicBezTo>
                    <a:pt x="510" y="3"/>
                    <a:pt x="478" y="1"/>
                    <a:pt x="445" y="1"/>
                  </a:cubicBezTo>
                  <a:close/>
                </a:path>
              </a:pathLst>
            </a:custGeom>
            <a:solidFill>
              <a:schemeClr val="lt2"/>
            </a:solidFill>
            <a:ln w="0">
              <a:noFill/>
            </a:ln>
          </p:spPr>
          <p:style>
            <a:lnRef idx="0"/>
            <a:fillRef idx="0"/>
            <a:effectRef idx="0"/>
            <a:fontRef idx="minor"/>
          </p:style>
          <p:txBody>
            <a:bodyPr tIns="69120" bIns="69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17" name="Google Shape;996;p65"/>
            <p:cNvSpPr/>
            <p:nvPr/>
          </p:nvSpPr>
          <p:spPr>
            <a:xfrm>
              <a:off x="7498080" y="2913840"/>
              <a:ext cx="128520" cy="48240"/>
            </a:xfrm>
            <a:custGeom>
              <a:avLst/>
              <a:gdLst>
                <a:gd name="textAreaLeft" fmla="*/ 0 w 128520"/>
                <a:gd name="textAreaRight" fmla="*/ 128880 w 128520"/>
                <a:gd name="textAreaTop" fmla="*/ 0 h 48240"/>
                <a:gd name="textAreaBottom" fmla="*/ 48600 h 48240"/>
              </a:gdLst>
              <a:ahLst/>
              <a:rect l="textAreaLeft" t="textAreaTop" r="textAreaRight" b="textAreaBottom"/>
              <a:pathLst>
                <a:path w="1747" h="644">
                  <a:moveTo>
                    <a:pt x="1078" y="0"/>
                  </a:moveTo>
                  <a:cubicBezTo>
                    <a:pt x="964" y="0"/>
                    <a:pt x="849" y="12"/>
                    <a:pt x="721" y="25"/>
                  </a:cubicBezTo>
                  <a:cubicBezTo>
                    <a:pt x="671" y="32"/>
                    <a:pt x="630" y="56"/>
                    <a:pt x="603" y="93"/>
                  </a:cubicBezTo>
                  <a:cubicBezTo>
                    <a:pt x="402" y="138"/>
                    <a:pt x="215" y="226"/>
                    <a:pt x="55" y="404"/>
                  </a:cubicBezTo>
                  <a:lnTo>
                    <a:pt x="61" y="404"/>
                  </a:lnTo>
                  <a:cubicBezTo>
                    <a:pt x="0" y="468"/>
                    <a:pt x="3" y="594"/>
                    <a:pt x="113" y="614"/>
                  </a:cubicBezTo>
                  <a:cubicBezTo>
                    <a:pt x="245" y="637"/>
                    <a:pt x="381" y="644"/>
                    <a:pt x="519" y="644"/>
                  </a:cubicBezTo>
                  <a:cubicBezTo>
                    <a:pt x="769" y="644"/>
                    <a:pt x="1024" y="620"/>
                    <a:pt x="1272" y="620"/>
                  </a:cubicBezTo>
                  <a:cubicBezTo>
                    <a:pt x="1300" y="620"/>
                    <a:pt x="1327" y="620"/>
                    <a:pt x="1354" y="621"/>
                  </a:cubicBezTo>
                  <a:cubicBezTo>
                    <a:pt x="1357" y="621"/>
                    <a:pt x="1359" y="621"/>
                    <a:pt x="1361" y="621"/>
                  </a:cubicBezTo>
                  <a:cubicBezTo>
                    <a:pt x="1692" y="621"/>
                    <a:pt x="1747" y="130"/>
                    <a:pt x="1432" y="46"/>
                  </a:cubicBezTo>
                  <a:cubicBezTo>
                    <a:pt x="1307" y="12"/>
                    <a:pt x="1193" y="0"/>
                    <a:pt x="1078" y="0"/>
                  </a:cubicBezTo>
                  <a:close/>
                </a:path>
              </a:pathLst>
            </a:custGeom>
            <a:solidFill>
              <a:schemeClr val="accent4"/>
            </a:solidFill>
            <a:ln w="0">
              <a:noFill/>
            </a:ln>
          </p:spPr>
          <p:style>
            <a:lnRef idx="0"/>
            <a:fillRef idx="0"/>
            <a:effectRef idx="0"/>
            <a:fontRef idx="minor"/>
          </p:style>
          <p:txBody>
            <a:bodyPr tIns="48960" bIns="48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18" name="Google Shape;997;p65"/>
            <p:cNvSpPr/>
            <p:nvPr/>
          </p:nvSpPr>
          <p:spPr>
            <a:xfrm>
              <a:off x="7812360" y="2905920"/>
              <a:ext cx="147960" cy="55800"/>
            </a:xfrm>
            <a:custGeom>
              <a:avLst/>
              <a:gdLst>
                <a:gd name="textAreaLeft" fmla="*/ 0 w 147960"/>
                <a:gd name="textAreaRight" fmla="*/ 148320 w 147960"/>
                <a:gd name="textAreaTop" fmla="*/ 0 h 55800"/>
                <a:gd name="textAreaBottom" fmla="*/ 56160 h 55800"/>
              </a:gdLst>
              <a:ahLst/>
              <a:rect l="textAreaLeft" t="textAreaTop" r="textAreaRight" b="textAreaBottom"/>
              <a:pathLst>
                <a:path w="2011" h="743">
                  <a:moveTo>
                    <a:pt x="1115" y="1"/>
                  </a:moveTo>
                  <a:cubicBezTo>
                    <a:pt x="695" y="1"/>
                    <a:pt x="0" y="106"/>
                    <a:pt x="228" y="620"/>
                  </a:cubicBezTo>
                  <a:cubicBezTo>
                    <a:pt x="264" y="704"/>
                    <a:pt x="351" y="742"/>
                    <a:pt x="439" y="742"/>
                  </a:cubicBezTo>
                  <a:cubicBezTo>
                    <a:pt x="484" y="742"/>
                    <a:pt x="530" y="732"/>
                    <a:pt x="569" y="713"/>
                  </a:cubicBezTo>
                  <a:cubicBezTo>
                    <a:pt x="841" y="688"/>
                    <a:pt x="1109" y="668"/>
                    <a:pt x="1375" y="603"/>
                  </a:cubicBezTo>
                  <a:cubicBezTo>
                    <a:pt x="1477" y="576"/>
                    <a:pt x="1535" y="518"/>
                    <a:pt x="1566" y="451"/>
                  </a:cubicBezTo>
                  <a:cubicBezTo>
                    <a:pt x="1569" y="454"/>
                    <a:pt x="1572" y="457"/>
                    <a:pt x="1576" y="457"/>
                  </a:cubicBezTo>
                  <a:cubicBezTo>
                    <a:pt x="1659" y="535"/>
                    <a:pt x="1728" y="624"/>
                    <a:pt x="1845" y="624"/>
                  </a:cubicBezTo>
                  <a:cubicBezTo>
                    <a:pt x="1851" y="624"/>
                    <a:pt x="1858" y="624"/>
                    <a:pt x="1865" y="624"/>
                  </a:cubicBezTo>
                  <a:cubicBezTo>
                    <a:pt x="1960" y="617"/>
                    <a:pt x="2011" y="542"/>
                    <a:pt x="1998" y="451"/>
                  </a:cubicBezTo>
                  <a:cubicBezTo>
                    <a:pt x="1977" y="325"/>
                    <a:pt x="1865" y="273"/>
                    <a:pt x="1770" y="209"/>
                  </a:cubicBezTo>
                  <a:cubicBezTo>
                    <a:pt x="1674" y="141"/>
                    <a:pt x="1607" y="104"/>
                    <a:pt x="1494" y="100"/>
                  </a:cubicBezTo>
                  <a:cubicBezTo>
                    <a:pt x="1443" y="49"/>
                    <a:pt x="1375" y="11"/>
                    <a:pt x="1293" y="8"/>
                  </a:cubicBezTo>
                  <a:cubicBezTo>
                    <a:pt x="1244" y="4"/>
                    <a:pt x="1183" y="1"/>
                    <a:pt x="1115" y="1"/>
                  </a:cubicBezTo>
                  <a:close/>
                </a:path>
              </a:pathLst>
            </a:custGeom>
            <a:solidFill>
              <a:srgbClr val="ffb899"/>
            </a:solidFill>
            <a:ln w="0">
              <a:noFill/>
            </a:ln>
          </p:spPr>
          <p:style>
            <a:lnRef idx="0"/>
            <a:fillRef idx="0"/>
            <a:effectRef idx="0"/>
            <a:fontRef idx="minor"/>
          </p:style>
          <p:txBody>
            <a:bodyPr tIns="56160" bIns="56160" anchor="ctr">
              <a:noAutofit/>
            </a:bodyPr>
            <a:p>
              <a:pPr>
                <a:lnSpc>
                  <a:spcPct val="100000"/>
                </a:lnSpc>
                <a:tabLst>
                  <a:tab algn="l" pos="0"/>
                </a:tabLst>
              </a:pPr>
              <a:endParaRPr b="0" lang="en-ID" sz="1400" spc="-1" strike="noStrike">
                <a:solidFill>
                  <a:srgbClr val="000000"/>
                </a:solidFill>
                <a:latin typeface="Arial"/>
                <a:ea typeface="Arial"/>
              </a:endParaRPr>
            </a:p>
          </p:txBody>
        </p:sp>
      </p:gr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1219" name="PlaceHolder 1"/>
          <p:cNvSpPr>
            <a:spLocks noGrp="1"/>
          </p:cNvSpPr>
          <p:nvPr>
            <p:ph type="title"/>
          </p:nvPr>
        </p:nvSpPr>
        <p:spPr>
          <a:xfrm>
            <a:off x="1095120" y="267480"/>
            <a:ext cx="6788880" cy="572400"/>
          </a:xfrm>
          <a:prstGeom prst="rect">
            <a:avLst/>
          </a:prstGeom>
          <a:noFill/>
          <a:ln w="0">
            <a:noFill/>
          </a:ln>
        </p:spPr>
        <p:txBody>
          <a:bodyPr tIns="91440" bIns="91440" anchor="t">
            <a:noAutofit/>
          </a:bodyPr>
          <a:p>
            <a:pPr indent="0" algn="ctr">
              <a:lnSpc>
                <a:spcPct val="100000"/>
              </a:lnSpc>
              <a:buNone/>
              <a:tabLst>
                <a:tab algn="l" pos="0"/>
              </a:tabLst>
            </a:pPr>
            <a:r>
              <a:rPr b="0" lang="en" sz="2800" spc="-1" strike="noStrike">
                <a:solidFill>
                  <a:schemeClr val="accent4"/>
                </a:solidFill>
                <a:latin typeface="Black Han Sans"/>
                <a:ea typeface="Black Han Sans"/>
              </a:rPr>
              <a:t>Matriks Analisis SWOT</a:t>
            </a:r>
            <a:endParaRPr b="0" lang="en-ID" sz="2800" spc="-1" strike="noStrike">
              <a:solidFill>
                <a:srgbClr val="000000"/>
              </a:solidFill>
              <a:latin typeface="Arial"/>
            </a:endParaRPr>
          </a:p>
        </p:txBody>
      </p:sp>
      <p:sp>
        <p:nvSpPr>
          <p:cNvPr id="1220" name="PlaceHolder 2"/>
          <p:cNvSpPr>
            <a:spLocks noGrp="1"/>
          </p:cNvSpPr>
          <p:nvPr>
            <p:ph/>
          </p:nvPr>
        </p:nvSpPr>
        <p:spPr>
          <a:xfrm>
            <a:off x="251640" y="1707480"/>
            <a:ext cx="3024000" cy="2376000"/>
          </a:xfrm>
          <a:prstGeom prst="rect">
            <a:avLst/>
          </a:prstGeom>
          <a:noFill/>
          <a:ln w="0">
            <a:noFill/>
          </a:ln>
        </p:spPr>
        <p:txBody>
          <a:bodyPr tIns="91440" bIns="91440" anchor="t">
            <a:noAutofit/>
          </a:bodyPr>
          <a:p>
            <a:pPr marL="114480" indent="0" algn="r">
              <a:lnSpc>
                <a:spcPct val="100000"/>
              </a:lnSpc>
              <a:buNone/>
              <a:tabLst>
                <a:tab algn="l" pos="0"/>
              </a:tabLst>
            </a:pPr>
            <a:r>
              <a:rPr b="0" i="1" lang="en-US" sz="1250" spc="-1" strike="noStrike">
                <a:solidFill>
                  <a:schemeClr val="accent4"/>
                </a:solidFill>
                <a:latin typeface="Lato"/>
                <a:ea typeface="Lato"/>
              </a:rPr>
              <a:t>Pendekatan analisis SWOT menampilkan delapan kotak. Dua kotak paling atas adalah faktor eksternal (peluang dang ancaman), sedangkan dua kotak di sebelah kiri adalah faktor internal (kekuatan dan tantangan). Empat kotak lainya merupakan kotak pembahasan strategi yang muncul sebagai hasil titik pertemuan anatara faktor-faktor internal dan eksternal.</a:t>
            </a:r>
            <a:endParaRPr b="0" lang="en-ID" sz="1250" spc="-1" strike="noStrike">
              <a:solidFill>
                <a:srgbClr val="000000"/>
              </a:solidFill>
              <a:latin typeface="Arial"/>
            </a:endParaRPr>
          </a:p>
          <a:p>
            <a:pPr marL="114480" indent="0" algn="r">
              <a:lnSpc>
                <a:spcPct val="100000"/>
              </a:lnSpc>
              <a:buNone/>
              <a:tabLst>
                <a:tab algn="l" pos="0"/>
              </a:tabLst>
            </a:pPr>
            <a:endParaRPr b="0" lang="en-ID" sz="1250" spc="-1" strike="noStrike">
              <a:solidFill>
                <a:srgbClr val="000000"/>
              </a:solidFill>
              <a:latin typeface="Arial"/>
            </a:endParaRPr>
          </a:p>
        </p:txBody>
      </p:sp>
      <p:pic>
        <p:nvPicPr>
          <p:cNvPr id="1221" name="Picture 5" descr="2"/>
          <p:cNvPicPr/>
          <p:nvPr/>
        </p:nvPicPr>
        <p:blipFill>
          <a:blip r:embed="rId1"/>
          <a:stretch/>
        </p:blipFill>
        <p:spPr>
          <a:xfrm>
            <a:off x="3492000" y="1059480"/>
            <a:ext cx="5328360" cy="388800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222" name="PlaceHolder 1"/>
          <p:cNvSpPr>
            <a:spLocks noGrp="1"/>
          </p:cNvSpPr>
          <p:nvPr>
            <p:ph type="title"/>
          </p:nvPr>
        </p:nvSpPr>
        <p:spPr>
          <a:xfrm>
            <a:off x="2339640" y="1198800"/>
            <a:ext cx="4536000" cy="2740680"/>
          </a:xfrm>
          <a:prstGeom prst="rect">
            <a:avLst/>
          </a:prstGeom>
          <a:noFill/>
          <a:ln w="0">
            <a:noFill/>
          </a:ln>
        </p:spPr>
        <p:txBody>
          <a:bodyPr tIns="91440" bIns="91440" anchor="ctr">
            <a:noAutofit/>
          </a:bodyPr>
          <a:p>
            <a:pPr indent="0" algn="ctr">
              <a:lnSpc>
                <a:spcPct val="100000"/>
              </a:lnSpc>
              <a:buNone/>
              <a:tabLst>
                <a:tab algn="l" pos="0"/>
              </a:tabLst>
            </a:pPr>
            <a:r>
              <a:rPr b="0" lang="en" sz="4400" spc="-1" strike="noStrike">
                <a:solidFill>
                  <a:schemeClr val="accent4"/>
                </a:solidFill>
                <a:latin typeface="Black Han Sans"/>
                <a:ea typeface="Black Han Sans"/>
              </a:rPr>
              <a:t>Contoh Analisa SWOT Pada Produk Perangkat Keras</a:t>
            </a:r>
            <a:endParaRPr b="0" lang="en-ID" sz="4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1223" name="PlaceHolder 1"/>
          <p:cNvSpPr>
            <a:spLocks noGrp="1"/>
          </p:cNvSpPr>
          <p:nvPr>
            <p:ph type="title"/>
          </p:nvPr>
        </p:nvSpPr>
        <p:spPr>
          <a:xfrm>
            <a:off x="-36360" y="198720"/>
            <a:ext cx="6768360" cy="572400"/>
          </a:xfrm>
          <a:prstGeom prst="rect">
            <a:avLst/>
          </a:prstGeom>
          <a:noFill/>
          <a:ln w="0">
            <a:noFill/>
          </a:ln>
        </p:spPr>
        <p:txBody>
          <a:bodyPr tIns="91440" bIns="91440" anchor="t">
            <a:noAutofit/>
          </a:bodyPr>
          <a:p>
            <a:pPr indent="0">
              <a:lnSpc>
                <a:spcPct val="100000"/>
              </a:lnSpc>
              <a:buNone/>
              <a:tabLst>
                <a:tab algn="l" pos="0"/>
              </a:tabLst>
            </a:pPr>
            <a:r>
              <a:rPr b="0" lang="en" sz="2000" spc="-1" strike="noStrike">
                <a:solidFill>
                  <a:schemeClr val="accent4"/>
                </a:solidFill>
                <a:latin typeface="Black Han Sans"/>
                <a:ea typeface="Black Han Sans"/>
              </a:rPr>
              <a:t>Analisis SWOT pada Usaha Casing Komputer dari Kayu</a:t>
            </a:r>
            <a:endParaRPr b="0" lang="en-ID" sz="2000" spc="-1" strike="noStrike">
              <a:solidFill>
                <a:srgbClr val="000000"/>
              </a:solidFill>
              <a:latin typeface="Arial"/>
            </a:endParaRPr>
          </a:p>
        </p:txBody>
      </p:sp>
      <p:sp>
        <p:nvSpPr>
          <p:cNvPr id="1224" name="Google Shape;1192;p73"/>
          <p:cNvSpPr/>
          <p:nvPr/>
        </p:nvSpPr>
        <p:spPr>
          <a:xfrm>
            <a:off x="1331640" y="1210680"/>
            <a:ext cx="2520000" cy="352440"/>
          </a:xfrm>
          <a:prstGeom prst="rect">
            <a:avLst/>
          </a:prstGeom>
          <a:noFill/>
          <a:ln w="0">
            <a:noFill/>
          </a:ln>
        </p:spPr>
        <p:style>
          <a:lnRef idx="0"/>
          <a:fillRef idx="0"/>
          <a:effectRef idx="0"/>
          <a:fontRef idx="minor"/>
        </p:style>
        <p:txBody>
          <a:bodyPr tIns="182880" bIns="182880" anchor="ctr">
            <a:noAutofit/>
          </a:bodyPr>
          <a:p>
            <a:pPr marL="343080" indent="-343080">
              <a:lnSpc>
                <a:spcPct val="100000"/>
              </a:lnSpc>
              <a:buClr>
                <a:srgbClr val="23385c"/>
              </a:buClr>
              <a:buSzPct val="110000"/>
              <a:buFont typeface="Arial"/>
              <a:buAutoNum type="alphaLcParenR"/>
            </a:pPr>
            <a:r>
              <a:rPr b="0" lang="en-ID" sz="1600" spc="-1" strike="noStrike">
                <a:solidFill>
                  <a:schemeClr val="accent4"/>
                </a:solidFill>
                <a:latin typeface="Black Han Sans"/>
                <a:ea typeface="Black Han Sans"/>
              </a:rPr>
              <a:t>Strength (Kekuatan)</a:t>
            </a:r>
            <a:endParaRPr b="0" lang="en-ID" sz="1600" spc="-1" strike="noStrike">
              <a:solidFill>
                <a:srgbClr val="000000"/>
              </a:solidFill>
              <a:latin typeface="Arial"/>
            </a:endParaRPr>
          </a:p>
        </p:txBody>
      </p:sp>
      <p:sp>
        <p:nvSpPr>
          <p:cNvPr id="1225" name="Google Shape;1192;p73"/>
          <p:cNvSpPr/>
          <p:nvPr/>
        </p:nvSpPr>
        <p:spPr>
          <a:xfrm>
            <a:off x="1691640" y="1563480"/>
            <a:ext cx="6936120" cy="503640"/>
          </a:xfrm>
          <a:prstGeom prst="rect">
            <a:avLst/>
          </a:prstGeom>
          <a:noFill/>
          <a:ln w="0">
            <a:noFill/>
          </a:ln>
        </p:spPr>
        <p:style>
          <a:lnRef idx="0"/>
          <a:fillRef idx="0"/>
          <a:effectRef idx="0"/>
          <a:fontRef idx="minor"/>
        </p:style>
        <p:txBody>
          <a:bodyPr tIns="91440" bIns="91440" anchor="ctr">
            <a:noAutofit/>
          </a:bodyPr>
          <a:p>
            <a:pPr marL="343080" indent="-343080">
              <a:lnSpc>
                <a:spcPct val="100000"/>
              </a:lnSpc>
              <a:buClr>
                <a:srgbClr val="23385c"/>
              </a:buClr>
              <a:buFont typeface="Arial"/>
              <a:buAutoNum type="arabicPeriod"/>
            </a:pPr>
            <a:r>
              <a:rPr b="0" lang="en-ID" sz="1400" spc="-1" strike="noStrike">
                <a:solidFill>
                  <a:schemeClr val="accent4"/>
                </a:solidFill>
                <a:latin typeface="Black Han Sans"/>
                <a:ea typeface="Black Han Sans"/>
              </a:rPr>
              <a:t>Pengerjaan casing komputer lebih mudah dari casing komputer konvensional</a:t>
            </a:r>
            <a:endParaRPr b="0" lang="en-ID" sz="1400" spc="-1" strike="noStrike">
              <a:solidFill>
                <a:srgbClr val="000000"/>
              </a:solidFill>
              <a:latin typeface="Arial"/>
            </a:endParaRPr>
          </a:p>
          <a:p>
            <a:pPr marL="343080" indent="-343080">
              <a:lnSpc>
                <a:spcPct val="100000"/>
              </a:lnSpc>
              <a:buClr>
                <a:srgbClr val="23385c"/>
              </a:buClr>
              <a:buFont typeface="Arial"/>
              <a:buAutoNum type="arabicPeriod"/>
            </a:pPr>
            <a:r>
              <a:rPr b="0" lang="en-ID" sz="1400" spc="-1" strike="noStrike">
                <a:solidFill>
                  <a:schemeClr val="accent4"/>
                </a:solidFill>
                <a:latin typeface="Black Han Sans"/>
                <a:ea typeface="Black Han Sans"/>
              </a:rPr>
              <a:t>Dapat dibentuk dengan cita rasa seni yang tinggi</a:t>
            </a:r>
            <a:endParaRPr b="0" lang="en-ID" sz="1400" spc="-1" strike="noStrike">
              <a:solidFill>
                <a:srgbClr val="000000"/>
              </a:solidFill>
              <a:latin typeface="Arial"/>
            </a:endParaRPr>
          </a:p>
        </p:txBody>
      </p:sp>
      <p:sp>
        <p:nvSpPr>
          <p:cNvPr id="1226" name="Google Shape;1192;p73"/>
          <p:cNvSpPr/>
          <p:nvPr/>
        </p:nvSpPr>
        <p:spPr>
          <a:xfrm>
            <a:off x="1331640" y="2147040"/>
            <a:ext cx="2808000" cy="352440"/>
          </a:xfrm>
          <a:prstGeom prst="rect">
            <a:avLst/>
          </a:prstGeom>
          <a:noFill/>
          <a:ln w="0">
            <a:noFill/>
          </a:ln>
        </p:spPr>
        <p:style>
          <a:lnRef idx="0"/>
          <a:fillRef idx="0"/>
          <a:effectRef idx="0"/>
          <a:fontRef idx="minor"/>
        </p:style>
        <p:txBody>
          <a:bodyPr tIns="182880" bIns="182880" anchor="ctr">
            <a:noAutofit/>
          </a:bodyPr>
          <a:p>
            <a:pPr marL="343080" indent="-343080">
              <a:lnSpc>
                <a:spcPct val="100000"/>
              </a:lnSpc>
              <a:buClr>
                <a:srgbClr val="23385c"/>
              </a:buClr>
              <a:buSzPct val="110000"/>
              <a:buFont typeface="Arial"/>
              <a:buAutoNum type="alphaLcParenR" startAt="2"/>
            </a:pPr>
            <a:r>
              <a:rPr b="0" lang="en-ID" sz="1600" spc="-1" strike="noStrike">
                <a:solidFill>
                  <a:schemeClr val="accent4"/>
                </a:solidFill>
                <a:latin typeface="Black Han Sans"/>
                <a:ea typeface="Black Han Sans"/>
              </a:rPr>
              <a:t>Weakness (Kelemahan)</a:t>
            </a:r>
            <a:endParaRPr b="0" lang="en-ID" sz="1600" spc="-1" strike="noStrike">
              <a:solidFill>
                <a:srgbClr val="000000"/>
              </a:solidFill>
              <a:latin typeface="Arial"/>
            </a:endParaRPr>
          </a:p>
        </p:txBody>
      </p:sp>
      <p:sp>
        <p:nvSpPr>
          <p:cNvPr id="1227" name="Google Shape;1192;p73"/>
          <p:cNvSpPr/>
          <p:nvPr/>
        </p:nvSpPr>
        <p:spPr>
          <a:xfrm>
            <a:off x="1691640" y="2499840"/>
            <a:ext cx="6936120" cy="647640"/>
          </a:xfrm>
          <a:prstGeom prst="rect">
            <a:avLst/>
          </a:prstGeom>
          <a:noFill/>
          <a:ln w="0">
            <a:noFill/>
          </a:ln>
        </p:spPr>
        <p:style>
          <a:lnRef idx="0"/>
          <a:fillRef idx="0"/>
          <a:effectRef idx="0"/>
          <a:fontRef idx="minor"/>
        </p:style>
        <p:txBody>
          <a:bodyPr tIns="91440" bIns="91440" anchor="ctr">
            <a:noAutofit/>
          </a:bodyPr>
          <a:p>
            <a:pPr marL="343080" indent="-343080">
              <a:lnSpc>
                <a:spcPct val="100000"/>
              </a:lnSpc>
              <a:buClr>
                <a:srgbClr val="23385c"/>
              </a:buClr>
              <a:buFont typeface="Arial"/>
              <a:buAutoNum type="arabicPeriod"/>
            </a:pPr>
            <a:r>
              <a:rPr b="0" lang="en-ID" sz="1400" spc="-1" strike="noStrike">
                <a:solidFill>
                  <a:schemeClr val="accent4"/>
                </a:solidFill>
                <a:latin typeface="Black Han Sans"/>
                <a:ea typeface="Black Han Sans"/>
              </a:rPr>
              <a:t>Memakan waktu lama dalam proses pembuatannya</a:t>
            </a:r>
            <a:endParaRPr b="0" lang="en-ID" sz="1400" spc="-1" strike="noStrike">
              <a:solidFill>
                <a:srgbClr val="000000"/>
              </a:solidFill>
              <a:latin typeface="Arial"/>
            </a:endParaRPr>
          </a:p>
          <a:p>
            <a:pPr marL="343080" indent="-343080">
              <a:lnSpc>
                <a:spcPct val="100000"/>
              </a:lnSpc>
              <a:buClr>
                <a:srgbClr val="23385c"/>
              </a:buClr>
              <a:buFont typeface="Arial"/>
              <a:buAutoNum type="arabicPeriod"/>
            </a:pPr>
            <a:r>
              <a:rPr b="0" lang="en-ID" sz="1400" spc="-1" strike="noStrike">
                <a:solidFill>
                  <a:schemeClr val="accent4"/>
                </a:solidFill>
                <a:latin typeface="Black Han Sans"/>
                <a:ea typeface="Black Han Sans"/>
              </a:rPr>
              <a:t>Rata-rata pengerjaannya masih kasar karena teknik prakarya dengan media kayu adalah teknik yang sangat sulit</a:t>
            </a:r>
            <a:endParaRPr b="0" lang="en-ID" sz="1400" spc="-1" strike="noStrike">
              <a:solidFill>
                <a:srgbClr val="000000"/>
              </a:solidFill>
              <a:latin typeface="Arial"/>
            </a:endParaRPr>
          </a:p>
        </p:txBody>
      </p:sp>
      <p:sp>
        <p:nvSpPr>
          <p:cNvPr id="1228" name="Google Shape;1192;p73"/>
          <p:cNvSpPr/>
          <p:nvPr/>
        </p:nvSpPr>
        <p:spPr>
          <a:xfrm>
            <a:off x="899640" y="843480"/>
            <a:ext cx="2376000" cy="359640"/>
          </a:xfrm>
          <a:prstGeom prst="rect">
            <a:avLst/>
          </a:prstGeom>
          <a:noFill/>
          <a:ln w="0">
            <a:noFill/>
          </a:ln>
        </p:spPr>
        <p:style>
          <a:lnRef idx="0"/>
          <a:fillRef idx="0"/>
          <a:effectRef idx="0"/>
          <a:fontRef idx="minor"/>
        </p:style>
        <p:txBody>
          <a:bodyPr tIns="182880" bIns="182880" anchor="ctr">
            <a:noAutofit/>
          </a:bodyPr>
          <a:p>
            <a:pPr marL="457200" indent="-457200">
              <a:lnSpc>
                <a:spcPct val="100000"/>
              </a:lnSpc>
              <a:buClr>
                <a:srgbClr val="23385c"/>
              </a:buClr>
              <a:buSzPct val="110000"/>
              <a:buFont typeface="Arial"/>
              <a:buAutoNum type="arabicParenR"/>
            </a:pPr>
            <a:r>
              <a:rPr b="0" lang="en-ID" sz="1800" spc="-1" strike="noStrike">
                <a:solidFill>
                  <a:schemeClr val="accent4"/>
                </a:solidFill>
                <a:latin typeface="Black Han Sans"/>
                <a:ea typeface="Black Han Sans"/>
              </a:rPr>
              <a:t>Faktor Internal</a:t>
            </a:r>
            <a:endParaRPr b="0" lang="en-ID" sz="1800" spc="-1" strike="noStrike">
              <a:solidFill>
                <a:srgbClr val="000000"/>
              </a:solidFill>
              <a:latin typeface="Arial"/>
            </a:endParaRPr>
          </a:p>
        </p:txBody>
      </p:sp>
      <p:sp>
        <p:nvSpPr>
          <p:cNvPr id="1229" name="Google Shape;1192;p73"/>
          <p:cNvSpPr/>
          <p:nvPr/>
        </p:nvSpPr>
        <p:spPr>
          <a:xfrm>
            <a:off x="1331640" y="3659040"/>
            <a:ext cx="4032000" cy="352440"/>
          </a:xfrm>
          <a:prstGeom prst="rect">
            <a:avLst/>
          </a:prstGeom>
          <a:noFill/>
          <a:ln w="0">
            <a:noFill/>
          </a:ln>
        </p:spPr>
        <p:style>
          <a:lnRef idx="0"/>
          <a:fillRef idx="0"/>
          <a:effectRef idx="0"/>
          <a:fontRef idx="minor"/>
        </p:style>
        <p:txBody>
          <a:bodyPr tIns="182880" bIns="182880" anchor="ctr">
            <a:noAutofit/>
          </a:bodyPr>
          <a:p>
            <a:pPr marL="343080" indent="-343080">
              <a:lnSpc>
                <a:spcPct val="100000"/>
              </a:lnSpc>
              <a:buClr>
                <a:srgbClr val="23385c"/>
              </a:buClr>
              <a:buSzPct val="110000"/>
              <a:buFont typeface="Arial"/>
              <a:buAutoNum type="alphaLcParenR"/>
            </a:pPr>
            <a:r>
              <a:rPr b="0" lang="en-ID" sz="1600" spc="-1" strike="noStrike">
                <a:solidFill>
                  <a:schemeClr val="accent4"/>
                </a:solidFill>
                <a:latin typeface="Black Han Sans"/>
                <a:ea typeface="Black Han Sans"/>
              </a:rPr>
              <a:t>Opportunity (Peluang/Kesempatan)</a:t>
            </a:r>
            <a:endParaRPr b="0" lang="en-ID" sz="1600" spc="-1" strike="noStrike">
              <a:solidFill>
                <a:srgbClr val="000000"/>
              </a:solidFill>
              <a:latin typeface="Arial"/>
            </a:endParaRPr>
          </a:p>
        </p:txBody>
      </p:sp>
      <p:sp>
        <p:nvSpPr>
          <p:cNvPr id="1230" name="Google Shape;1192;p73"/>
          <p:cNvSpPr/>
          <p:nvPr/>
        </p:nvSpPr>
        <p:spPr>
          <a:xfrm>
            <a:off x="1691640" y="4011840"/>
            <a:ext cx="6936120" cy="707400"/>
          </a:xfrm>
          <a:prstGeom prst="rect">
            <a:avLst/>
          </a:prstGeom>
          <a:noFill/>
          <a:ln w="0">
            <a:noFill/>
          </a:ln>
        </p:spPr>
        <p:style>
          <a:lnRef idx="0"/>
          <a:fillRef idx="0"/>
          <a:effectRef idx="0"/>
          <a:fontRef idx="minor"/>
        </p:style>
        <p:txBody>
          <a:bodyPr tIns="91440" bIns="91440" anchor="ctr">
            <a:noAutofit/>
          </a:bodyPr>
          <a:p>
            <a:pPr>
              <a:lnSpc>
                <a:spcPct val="100000"/>
              </a:lnSpc>
            </a:pPr>
            <a:r>
              <a:rPr b="0" lang="en-ID" sz="1400" spc="-1" strike="noStrike">
                <a:solidFill>
                  <a:schemeClr val="accent4"/>
                </a:solidFill>
                <a:latin typeface="Black Han Sans"/>
                <a:ea typeface="Black Han Sans"/>
              </a:rPr>
              <a:t>Melihat banyaknya tren yang menggabungkan antara teknologi, seni, dan alam. Maka casing komputer kayu bisa menjadi salah satu bentuk peluang usaha yang menjanjikan, karena ketiga aspek tersebut terpenuhi. </a:t>
            </a:r>
            <a:endParaRPr b="0" lang="en-ID" sz="1400" spc="-1" strike="noStrike">
              <a:solidFill>
                <a:srgbClr val="000000"/>
              </a:solidFill>
              <a:latin typeface="Arial"/>
            </a:endParaRPr>
          </a:p>
        </p:txBody>
      </p:sp>
      <p:sp>
        <p:nvSpPr>
          <p:cNvPr id="1231" name="Google Shape;1192;p73"/>
          <p:cNvSpPr/>
          <p:nvPr/>
        </p:nvSpPr>
        <p:spPr>
          <a:xfrm>
            <a:off x="899640" y="3291840"/>
            <a:ext cx="2376000" cy="359640"/>
          </a:xfrm>
          <a:prstGeom prst="rect">
            <a:avLst/>
          </a:prstGeom>
          <a:noFill/>
          <a:ln w="0">
            <a:noFill/>
          </a:ln>
        </p:spPr>
        <p:style>
          <a:lnRef idx="0"/>
          <a:fillRef idx="0"/>
          <a:effectRef idx="0"/>
          <a:fontRef idx="minor"/>
        </p:style>
        <p:txBody>
          <a:bodyPr tIns="182880" bIns="182880" anchor="ctr">
            <a:noAutofit/>
          </a:bodyPr>
          <a:p>
            <a:pPr marL="457200" indent="-457200">
              <a:lnSpc>
                <a:spcPct val="100000"/>
              </a:lnSpc>
              <a:buClr>
                <a:srgbClr val="23385c"/>
              </a:buClr>
              <a:buSzPct val="110000"/>
              <a:buFont typeface="Arial"/>
              <a:buAutoNum type="arabicParenR" startAt="2"/>
            </a:pPr>
            <a:r>
              <a:rPr b="0" lang="en-ID" sz="1800" spc="-1" strike="noStrike">
                <a:solidFill>
                  <a:schemeClr val="accent4"/>
                </a:solidFill>
                <a:latin typeface="Black Han Sans"/>
                <a:ea typeface="Black Han Sans"/>
              </a:rPr>
              <a:t>Faktor Eksternal</a:t>
            </a:r>
            <a:endParaRPr b="0" lang="en-ID"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1232" name="PlaceHolder 1"/>
          <p:cNvSpPr>
            <a:spLocks noGrp="1"/>
          </p:cNvSpPr>
          <p:nvPr>
            <p:ph type="title"/>
          </p:nvPr>
        </p:nvSpPr>
        <p:spPr>
          <a:xfrm>
            <a:off x="-36360" y="198720"/>
            <a:ext cx="6768360" cy="572400"/>
          </a:xfrm>
          <a:prstGeom prst="rect">
            <a:avLst/>
          </a:prstGeom>
          <a:noFill/>
          <a:ln w="0">
            <a:noFill/>
          </a:ln>
        </p:spPr>
        <p:txBody>
          <a:bodyPr tIns="91440" bIns="91440" anchor="t">
            <a:noAutofit/>
          </a:bodyPr>
          <a:p>
            <a:pPr indent="0">
              <a:lnSpc>
                <a:spcPct val="100000"/>
              </a:lnSpc>
              <a:buNone/>
              <a:tabLst>
                <a:tab algn="l" pos="0"/>
              </a:tabLst>
            </a:pPr>
            <a:r>
              <a:rPr b="0" lang="en" sz="2000" spc="-1" strike="noStrike">
                <a:solidFill>
                  <a:schemeClr val="accent4"/>
                </a:solidFill>
                <a:latin typeface="Black Han Sans"/>
                <a:ea typeface="Black Han Sans"/>
              </a:rPr>
              <a:t>Analisis SWOT pada Usaha Casing Komputer dari Kayu</a:t>
            </a:r>
            <a:endParaRPr b="0" lang="en-ID" sz="2000" spc="-1" strike="noStrike">
              <a:solidFill>
                <a:srgbClr val="000000"/>
              </a:solidFill>
              <a:latin typeface="Arial"/>
            </a:endParaRPr>
          </a:p>
        </p:txBody>
      </p:sp>
      <p:sp>
        <p:nvSpPr>
          <p:cNvPr id="1233" name="Google Shape;1192;p73"/>
          <p:cNvSpPr/>
          <p:nvPr/>
        </p:nvSpPr>
        <p:spPr>
          <a:xfrm>
            <a:off x="1361520" y="1491480"/>
            <a:ext cx="6936120" cy="503640"/>
          </a:xfrm>
          <a:prstGeom prst="rect">
            <a:avLst/>
          </a:prstGeom>
          <a:noFill/>
          <a:ln w="0">
            <a:noFill/>
          </a:ln>
        </p:spPr>
        <p:style>
          <a:lnRef idx="0"/>
          <a:fillRef idx="0"/>
          <a:effectRef idx="0"/>
          <a:fontRef idx="minor"/>
        </p:style>
        <p:txBody>
          <a:bodyPr tIns="91440" bIns="91440" anchor="ctr">
            <a:noAutofit/>
          </a:bodyPr>
          <a:p>
            <a:pPr>
              <a:lnSpc>
                <a:spcPct val="100000"/>
              </a:lnSpc>
            </a:pPr>
            <a:endParaRPr b="0" lang="en-US" sz="1400" spc="-1" strike="noStrike">
              <a:solidFill>
                <a:schemeClr val="accent4"/>
              </a:solidFill>
              <a:latin typeface="Black Han Sans"/>
              <a:ea typeface="Black Han Sans"/>
            </a:endParaRPr>
          </a:p>
        </p:txBody>
      </p:sp>
      <p:sp>
        <p:nvSpPr>
          <p:cNvPr id="1234" name="Google Shape;1192;p73"/>
          <p:cNvSpPr/>
          <p:nvPr/>
        </p:nvSpPr>
        <p:spPr>
          <a:xfrm>
            <a:off x="887040" y="915480"/>
            <a:ext cx="2376000" cy="359640"/>
          </a:xfrm>
          <a:prstGeom prst="rect">
            <a:avLst/>
          </a:prstGeom>
          <a:noFill/>
          <a:ln w="0">
            <a:noFill/>
          </a:ln>
        </p:spPr>
        <p:style>
          <a:lnRef idx="0"/>
          <a:fillRef idx="0"/>
          <a:effectRef idx="0"/>
          <a:fontRef idx="minor"/>
        </p:style>
        <p:txBody>
          <a:bodyPr tIns="182880" bIns="182880" anchor="ctr">
            <a:noAutofit/>
          </a:bodyPr>
          <a:p>
            <a:pPr marL="457200" indent="-457200">
              <a:lnSpc>
                <a:spcPct val="100000"/>
              </a:lnSpc>
              <a:buClr>
                <a:srgbClr val="23385c"/>
              </a:buClr>
              <a:buSzPct val="110000"/>
              <a:buFont typeface="Arial"/>
              <a:buAutoNum type="arabicParenR" startAt="2"/>
            </a:pPr>
            <a:r>
              <a:rPr b="0" lang="en-ID" sz="1800" spc="-1" strike="noStrike">
                <a:solidFill>
                  <a:schemeClr val="accent4"/>
                </a:solidFill>
                <a:latin typeface="Black Han Sans"/>
                <a:ea typeface="Black Han Sans"/>
              </a:rPr>
              <a:t>Faktor Eksternal</a:t>
            </a:r>
            <a:endParaRPr b="0" lang="en-ID" sz="1800" spc="-1" strike="noStrike">
              <a:solidFill>
                <a:srgbClr val="000000"/>
              </a:solidFill>
              <a:latin typeface="Arial"/>
            </a:endParaRPr>
          </a:p>
        </p:txBody>
      </p:sp>
      <p:sp>
        <p:nvSpPr>
          <p:cNvPr id="1235" name="Google Shape;1192;p73"/>
          <p:cNvSpPr/>
          <p:nvPr/>
        </p:nvSpPr>
        <p:spPr>
          <a:xfrm>
            <a:off x="1331640" y="1275480"/>
            <a:ext cx="4032000" cy="352440"/>
          </a:xfrm>
          <a:prstGeom prst="rect">
            <a:avLst/>
          </a:prstGeom>
          <a:noFill/>
          <a:ln w="0">
            <a:noFill/>
          </a:ln>
        </p:spPr>
        <p:style>
          <a:lnRef idx="0"/>
          <a:fillRef idx="0"/>
          <a:effectRef idx="0"/>
          <a:fontRef idx="minor"/>
        </p:style>
        <p:txBody>
          <a:bodyPr tIns="182880" bIns="182880" anchor="ctr">
            <a:noAutofit/>
          </a:bodyPr>
          <a:p>
            <a:pPr marL="343080" indent="-343080">
              <a:lnSpc>
                <a:spcPct val="100000"/>
              </a:lnSpc>
              <a:buClr>
                <a:srgbClr val="23385c"/>
              </a:buClr>
              <a:buSzPct val="110000"/>
              <a:buFont typeface="Arial"/>
              <a:buAutoNum type="alphaLcParenR" startAt="2"/>
            </a:pPr>
            <a:r>
              <a:rPr b="0" lang="en-ID" sz="1600" spc="-1" strike="noStrike">
                <a:solidFill>
                  <a:schemeClr val="accent4"/>
                </a:solidFill>
                <a:latin typeface="Black Han Sans"/>
                <a:ea typeface="Black Han Sans"/>
              </a:rPr>
              <a:t>Threat (Ancaman)</a:t>
            </a:r>
            <a:endParaRPr b="0" lang="en-ID" sz="1600" spc="-1" strike="noStrike">
              <a:solidFill>
                <a:srgbClr val="000000"/>
              </a:solidFill>
              <a:latin typeface="Arial"/>
            </a:endParaRPr>
          </a:p>
        </p:txBody>
      </p:sp>
      <p:sp>
        <p:nvSpPr>
          <p:cNvPr id="1236" name="Google Shape;1192;p73"/>
          <p:cNvSpPr/>
          <p:nvPr/>
        </p:nvSpPr>
        <p:spPr>
          <a:xfrm>
            <a:off x="1691640" y="1858680"/>
            <a:ext cx="6936120" cy="1583640"/>
          </a:xfrm>
          <a:prstGeom prst="rect">
            <a:avLst/>
          </a:prstGeom>
          <a:noFill/>
          <a:ln w="0">
            <a:noFill/>
          </a:ln>
        </p:spPr>
        <p:style>
          <a:lnRef idx="0"/>
          <a:fillRef idx="0"/>
          <a:effectRef idx="0"/>
          <a:fontRef idx="minor"/>
        </p:style>
        <p:txBody>
          <a:bodyPr tIns="91440" bIns="91440" anchor="ctr">
            <a:noAutofit/>
          </a:bodyPr>
          <a:p>
            <a:pPr>
              <a:lnSpc>
                <a:spcPct val="100000"/>
              </a:lnSpc>
            </a:pPr>
            <a:r>
              <a:rPr b="0" lang="en-ID" sz="1400" spc="-1" strike="noStrike">
                <a:solidFill>
                  <a:schemeClr val="accent4"/>
                </a:solidFill>
                <a:latin typeface="Black Han Sans"/>
                <a:ea typeface="Black Han Sans"/>
              </a:rPr>
              <a:t>Melihat fakta bahwa penggunaan casing komputer dari kayu belum menjadi tren, maka produksi menjadi relatif sedikit. Apabila pelayanan dan kualitas yang kita berikan kepada konsumen kurang memuaskan, maka konsumen pun akan merasakan kecewa, sehingga usaha ini akan terancam bangkrut. Untuk mengatasi masalah tersebut, maka pemberian pelayanan dan kualitas produk yang terbaik kepada semua konsumen menjadi hal yang utama. Kualitas produk yang baik dan pelayanan yang terbaik menjadi prioritas utama dalam menjalankan usaha ini.</a:t>
            </a:r>
            <a:endParaRPr b="0" lang="en-ID" sz="1400" spc="-1" strike="noStrike">
              <a:solidFill>
                <a:srgbClr val="000000"/>
              </a:solidFill>
              <a:latin typeface="Arial"/>
            </a:endParaRPr>
          </a:p>
        </p:txBody>
      </p:sp>
      <p:sp>
        <p:nvSpPr>
          <p:cNvPr id="1237" name="Google Shape;693;p59"/>
          <p:cNvSpPr/>
          <p:nvPr/>
        </p:nvSpPr>
        <p:spPr>
          <a:xfrm>
            <a:off x="-16920" y="3363840"/>
            <a:ext cx="7972920" cy="1576800"/>
          </a:xfrm>
          <a:custGeom>
            <a:avLst/>
            <a:gdLst>
              <a:gd name="textAreaLeft" fmla="*/ 0 w 7972920"/>
              <a:gd name="textAreaRight" fmla="*/ 7973280 w 7972920"/>
              <a:gd name="textAreaTop" fmla="*/ 0 h 1576800"/>
              <a:gd name="textAreaBottom" fmla="*/ 1577160 h 1576800"/>
            </a:gdLst>
            <a:ahLst/>
            <a:rect l="textAreaLeft" t="textAreaTop" r="textAreaRight" b="textAreaBottom"/>
            <a:pathLst>
              <a:path w="318925" h="63084">
                <a:moveTo>
                  <a:pt x="318925" y="63084"/>
                </a:moveTo>
                <a:cubicBezTo>
                  <a:pt x="310560" y="58895"/>
                  <a:pt x="300243" y="61809"/>
                  <a:pt x="290888" y="61809"/>
                </a:cubicBezTo>
                <a:cubicBezTo>
                  <a:pt x="269350" y="61809"/>
                  <a:pt x="246527" y="64073"/>
                  <a:pt x="226529" y="56074"/>
                </a:cubicBezTo>
                <a:cubicBezTo>
                  <a:pt x="196561" y="44087"/>
                  <a:pt x="172265" y="19843"/>
                  <a:pt x="141780" y="9239"/>
                </a:cubicBezTo>
                <a:cubicBezTo>
                  <a:pt x="118228" y="1047"/>
                  <a:pt x="92481" y="0"/>
                  <a:pt x="67545" y="0"/>
                </a:cubicBezTo>
                <a:cubicBezTo>
                  <a:pt x="49876" y="0"/>
                  <a:pt x="31982" y="3116"/>
                  <a:pt x="15293" y="8921"/>
                </a:cubicBezTo>
                <a:cubicBezTo>
                  <a:pt x="10278" y="10666"/>
                  <a:pt x="4419" y="10437"/>
                  <a:pt x="0" y="13381"/>
                </a:cubicBezTo>
              </a:path>
            </a:pathLst>
          </a:custGeom>
          <a:noFill/>
          <a:ln w="19050">
            <a:solidFill>
              <a:srgbClr val="23385c"/>
            </a:solidFill>
            <a:prstDash val="dot"/>
            <a:round/>
          </a:ln>
        </p:spPr>
        <p:style>
          <a:lnRef idx="0"/>
          <a:fillRef idx="0"/>
          <a:effectRef idx="0"/>
          <a:fontRef idx="minor"/>
        </p:style>
        <p:txBody>
          <a:bodyPr lIns="90000" rIns="90000" tIns="45000" bIns="45000" anchor="t">
            <a:noAutofit/>
          </a:bodyPr>
          <a:p>
            <a:endParaRPr b="0" lang="en-ID" sz="1800" spc="-1" strike="noStrike">
              <a:solidFill>
                <a:srgbClr val="000000"/>
              </a:solidFill>
              <a:latin typeface="Arial"/>
            </a:endParaRPr>
          </a:p>
        </p:txBody>
      </p:sp>
      <p:grpSp>
        <p:nvGrpSpPr>
          <p:cNvPr id="1238" name="Google Shape;736;p59"/>
          <p:cNvGrpSpPr/>
          <p:nvPr/>
        </p:nvGrpSpPr>
        <p:grpSpPr>
          <a:xfrm>
            <a:off x="7874280" y="4462200"/>
            <a:ext cx="676800" cy="820800"/>
            <a:chOff x="7874280" y="4462200"/>
            <a:chExt cx="676800" cy="820800"/>
          </a:xfrm>
        </p:grpSpPr>
        <p:sp>
          <p:nvSpPr>
            <p:cNvPr id="1239" name="Google Shape;737;p59"/>
            <p:cNvSpPr/>
            <p:nvPr/>
          </p:nvSpPr>
          <p:spPr>
            <a:xfrm flipV="1" rot="8631600">
              <a:off x="8013240" y="4529880"/>
              <a:ext cx="411840" cy="559440"/>
            </a:xfrm>
            <a:custGeom>
              <a:avLst/>
              <a:gdLst>
                <a:gd name="textAreaLeft" fmla="*/ 0 w 411840"/>
                <a:gd name="textAreaRight" fmla="*/ 412200 w 411840"/>
                <a:gd name="textAreaTop" fmla="*/ 360 h 559440"/>
                <a:gd name="textAreaBottom" fmla="*/ 560160 h 559440"/>
              </a:gdLst>
              <a:ahLst/>
              <a:rect l="textAreaLeft" t="textAreaTop" r="textAreaRight" b="textAreaBottom"/>
              <a:pathLst>
                <a:path w="6952" h="9443">
                  <a:moveTo>
                    <a:pt x="6952" y="0"/>
                  </a:moveTo>
                  <a:lnTo>
                    <a:pt x="1" y="9443"/>
                  </a:lnTo>
                  <a:lnTo>
                    <a:pt x="6952" y="4543"/>
                  </a:lnTo>
                  <a:lnTo>
                    <a:pt x="6952" y="0"/>
                  </a:ln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40" name="Google Shape;738;p59"/>
            <p:cNvSpPr/>
            <p:nvPr/>
          </p:nvSpPr>
          <p:spPr>
            <a:xfrm flipV="1" rot="8631600">
              <a:off x="8017560" y="4837320"/>
              <a:ext cx="507960" cy="249840"/>
            </a:xfrm>
            <a:custGeom>
              <a:avLst/>
              <a:gdLst>
                <a:gd name="textAreaLeft" fmla="*/ 0 w 507960"/>
                <a:gd name="textAreaRight" fmla="*/ 508320 w 507960"/>
                <a:gd name="textAreaTop" fmla="*/ 360 h 249840"/>
                <a:gd name="textAreaBottom" fmla="*/ 250560 h 249840"/>
              </a:gdLst>
              <a:ahLst/>
              <a:rect l="textAreaLeft" t="textAreaTop" r="textAreaRight" b="textAreaBottom"/>
              <a:pathLst>
                <a:path w="8572" h="4226">
                  <a:moveTo>
                    <a:pt x="8301" y="0"/>
                  </a:moveTo>
                  <a:lnTo>
                    <a:pt x="1" y="4226"/>
                  </a:lnTo>
                  <a:lnTo>
                    <a:pt x="8572" y="2971"/>
                  </a:lnTo>
                  <a:lnTo>
                    <a:pt x="8301" y="0"/>
                  </a:ln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41" name="Google Shape;739;p59"/>
            <p:cNvSpPr/>
            <p:nvPr/>
          </p:nvSpPr>
          <p:spPr>
            <a:xfrm flipV="1" rot="8631600">
              <a:off x="7899480" y="4835520"/>
              <a:ext cx="626040" cy="290160"/>
            </a:xfrm>
            <a:custGeom>
              <a:avLst/>
              <a:gdLst>
                <a:gd name="textAreaLeft" fmla="*/ 0 w 626040"/>
                <a:gd name="textAreaRight" fmla="*/ 626400 w 626040"/>
                <a:gd name="textAreaTop" fmla="*/ 360 h 290160"/>
                <a:gd name="textAreaBottom" fmla="*/ 290880 h 290160"/>
              </a:gdLst>
              <a:ahLst/>
              <a:rect l="textAreaLeft" t="textAreaTop" r="textAreaRight" b="textAreaBottom"/>
              <a:pathLst>
                <a:path w="10560" h="4900">
                  <a:moveTo>
                    <a:pt x="6952" y="0"/>
                  </a:moveTo>
                  <a:lnTo>
                    <a:pt x="1" y="4900"/>
                  </a:lnTo>
                  <a:lnTo>
                    <a:pt x="10559" y="1046"/>
                  </a:lnTo>
                  <a:lnTo>
                    <a:pt x="6952" y="0"/>
                  </a:lnTo>
                  <a:close/>
                </a:path>
              </a:pathLst>
            </a:custGeom>
            <a:solidFill>
              <a:srgbClr val="ffffff"/>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42" name="Google Shape;740;p59"/>
            <p:cNvSpPr/>
            <p:nvPr/>
          </p:nvSpPr>
          <p:spPr>
            <a:xfrm flipV="1" rot="8631600">
              <a:off x="8051400" y="4754880"/>
              <a:ext cx="447120" cy="321840"/>
            </a:xfrm>
            <a:custGeom>
              <a:avLst/>
              <a:gdLst>
                <a:gd name="textAreaLeft" fmla="*/ 0 w 447120"/>
                <a:gd name="textAreaRight" fmla="*/ 447480 w 447120"/>
                <a:gd name="textAreaTop" fmla="*/ 360 h 321840"/>
                <a:gd name="textAreaBottom" fmla="*/ 322560 h 321840"/>
              </a:gdLst>
              <a:ahLst/>
              <a:rect l="textAreaLeft" t="textAreaTop" r="textAreaRight" b="textAreaBottom"/>
              <a:pathLst>
                <a:path w="7546" h="5432">
                  <a:moveTo>
                    <a:pt x="6952" y="1"/>
                  </a:moveTo>
                  <a:lnTo>
                    <a:pt x="1" y="5432"/>
                  </a:lnTo>
                  <a:lnTo>
                    <a:pt x="7546" y="709"/>
                  </a:lnTo>
                  <a:lnTo>
                    <a:pt x="6952" y="1"/>
                  </a:ln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nvGrpSpPr>
          <p:cNvPr id="1243" name="Google Shape;741;p59"/>
          <p:cNvGrpSpPr/>
          <p:nvPr/>
        </p:nvGrpSpPr>
        <p:grpSpPr>
          <a:xfrm>
            <a:off x="7570080" y="3270240"/>
            <a:ext cx="1681920" cy="669240"/>
            <a:chOff x="7570080" y="3270240"/>
            <a:chExt cx="1681920" cy="669240"/>
          </a:xfrm>
        </p:grpSpPr>
        <p:sp>
          <p:nvSpPr>
            <p:cNvPr id="1244" name="Google Shape;742;p59"/>
            <p:cNvSpPr/>
            <p:nvPr/>
          </p:nvSpPr>
          <p:spPr>
            <a:xfrm>
              <a:off x="7570080" y="3270240"/>
              <a:ext cx="1681920" cy="577800"/>
            </a:xfrm>
            <a:custGeom>
              <a:avLst/>
              <a:gdLst>
                <a:gd name="textAreaLeft" fmla="*/ 0 w 1681920"/>
                <a:gd name="textAreaRight" fmla="*/ 1682280 w 1681920"/>
                <a:gd name="textAreaTop" fmla="*/ 0 h 577800"/>
                <a:gd name="textAreaBottom" fmla="*/ 578160 h 577800"/>
              </a:gdLst>
              <a:ahLst/>
              <a:rect l="textAreaLeft" t="textAreaTop" r="textAreaRight" b="textAreaBottom"/>
              <a:pathLst>
                <a:path w="10241" h="3519">
                  <a:moveTo>
                    <a:pt x="4635" y="0"/>
                  </a:moveTo>
                  <a:cubicBezTo>
                    <a:pt x="4618" y="0"/>
                    <a:pt x="4600" y="1"/>
                    <a:pt x="4583" y="1"/>
                  </a:cubicBezTo>
                  <a:cubicBezTo>
                    <a:pt x="2786" y="59"/>
                    <a:pt x="2616" y="1015"/>
                    <a:pt x="2562" y="1804"/>
                  </a:cubicBezTo>
                  <a:cubicBezTo>
                    <a:pt x="2562" y="1804"/>
                    <a:pt x="2205" y="1627"/>
                    <a:pt x="1820" y="1627"/>
                  </a:cubicBezTo>
                  <a:cubicBezTo>
                    <a:pt x="1407" y="1627"/>
                    <a:pt x="962" y="1831"/>
                    <a:pt x="888" y="2675"/>
                  </a:cubicBezTo>
                  <a:cubicBezTo>
                    <a:pt x="888" y="2675"/>
                    <a:pt x="800" y="2644"/>
                    <a:pt x="679" y="2644"/>
                  </a:cubicBezTo>
                  <a:cubicBezTo>
                    <a:pt x="437" y="2644"/>
                    <a:pt x="65" y="2769"/>
                    <a:pt x="0" y="3519"/>
                  </a:cubicBezTo>
                  <a:lnTo>
                    <a:pt x="9870" y="3519"/>
                  </a:lnTo>
                  <a:cubicBezTo>
                    <a:pt x="9870" y="3519"/>
                    <a:pt x="10240" y="2615"/>
                    <a:pt x="7742" y="2615"/>
                  </a:cubicBezTo>
                  <a:cubicBezTo>
                    <a:pt x="7316" y="2615"/>
                    <a:pt x="6807" y="2641"/>
                    <a:pt x="6199" y="2702"/>
                  </a:cubicBezTo>
                  <a:cubicBezTo>
                    <a:pt x="6199" y="2702"/>
                    <a:pt x="6376" y="0"/>
                    <a:pt x="4635" y="0"/>
                  </a:cubicBezTo>
                  <a:close/>
                </a:path>
              </a:pathLst>
            </a:custGeom>
            <a:solidFill>
              <a:srgbClr val="cfc6b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1245" name="Google Shape;743;p59"/>
            <p:cNvGrpSpPr/>
            <p:nvPr/>
          </p:nvGrpSpPr>
          <p:grpSpPr>
            <a:xfrm>
              <a:off x="7729200" y="3442320"/>
              <a:ext cx="1416600" cy="497160"/>
              <a:chOff x="7729200" y="3442320"/>
              <a:chExt cx="1416600" cy="497160"/>
            </a:xfrm>
          </p:grpSpPr>
          <p:sp>
            <p:nvSpPr>
              <p:cNvPr id="1246" name="Google Shape;744;p59"/>
              <p:cNvSpPr/>
              <p:nvPr/>
            </p:nvSpPr>
            <p:spPr>
              <a:xfrm>
                <a:off x="7729200" y="3636720"/>
                <a:ext cx="1416600" cy="302760"/>
              </a:xfrm>
              <a:custGeom>
                <a:avLst/>
                <a:gdLst>
                  <a:gd name="textAreaLeft" fmla="*/ 0 w 1416600"/>
                  <a:gd name="textAreaRight" fmla="*/ 1416960 w 1416600"/>
                  <a:gd name="textAreaTop" fmla="*/ 0 h 302760"/>
                  <a:gd name="textAreaBottom" fmla="*/ 303120 h 302760"/>
                </a:gdLst>
                <a:ahLst/>
                <a:rect l="textAreaLeft" t="textAreaTop" r="textAreaRight" b="textAreaBottom"/>
                <a:pathLst>
                  <a:path w="8626" h="1845">
                    <a:moveTo>
                      <a:pt x="5226" y="1"/>
                    </a:moveTo>
                    <a:lnTo>
                      <a:pt x="5226" y="1"/>
                    </a:lnTo>
                    <a:cubicBezTo>
                      <a:pt x="5240" y="280"/>
                      <a:pt x="5230" y="470"/>
                      <a:pt x="5230" y="470"/>
                    </a:cubicBezTo>
                    <a:cubicBezTo>
                      <a:pt x="5253" y="470"/>
                      <a:pt x="5281" y="467"/>
                      <a:pt x="5308" y="464"/>
                    </a:cubicBezTo>
                    <a:cubicBezTo>
                      <a:pt x="5291" y="318"/>
                      <a:pt x="5267" y="161"/>
                      <a:pt x="5226" y="1"/>
                    </a:cubicBezTo>
                    <a:close/>
                    <a:moveTo>
                      <a:pt x="181" y="1287"/>
                    </a:moveTo>
                    <a:cubicBezTo>
                      <a:pt x="93" y="1403"/>
                      <a:pt x="24" y="1576"/>
                      <a:pt x="0" y="1845"/>
                    </a:cubicBezTo>
                    <a:lnTo>
                      <a:pt x="8493" y="1845"/>
                    </a:lnTo>
                    <a:cubicBezTo>
                      <a:pt x="8493" y="1845"/>
                      <a:pt x="8626" y="1518"/>
                      <a:pt x="8136" y="1287"/>
                    </a:cubicBez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47" name="Google Shape;745;p59"/>
              <p:cNvSpPr/>
              <p:nvPr/>
            </p:nvSpPr>
            <p:spPr>
              <a:xfrm>
                <a:off x="7759080" y="3442320"/>
                <a:ext cx="1306440" cy="405720"/>
              </a:xfrm>
              <a:custGeom>
                <a:avLst/>
                <a:gdLst>
                  <a:gd name="textAreaLeft" fmla="*/ 0 w 1306440"/>
                  <a:gd name="textAreaRight" fmla="*/ 1306800 w 1306440"/>
                  <a:gd name="textAreaTop" fmla="*/ 0 h 405720"/>
                  <a:gd name="textAreaBottom" fmla="*/ 406080 h 405720"/>
                </a:gdLst>
                <a:ahLst/>
                <a:rect l="textAreaLeft" t="textAreaTop" r="textAreaRight" b="textAreaBottom"/>
                <a:pathLst>
                  <a:path w="7956" h="2471">
                    <a:moveTo>
                      <a:pt x="3764" y="1"/>
                    </a:moveTo>
                    <a:cubicBezTo>
                      <a:pt x="2215" y="48"/>
                      <a:pt x="2072" y="872"/>
                      <a:pt x="2022" y="1552"/>
                    </a:cubicBezTo>
                    <a:cubicBezTo>
                      <a:pt x="2022" y="1552"/>
                      <a:pt x="1716" y="1400"/>
                      <a:pt x="1386" y="1400"/>
                    </a:cubicBezTo>
                    <a:cubicBezTo>
                      <a:pt x="1031" y="1400"/>
                      <a:pt x="648" y="1573"/>
                      <a:pt x="582" y="2301"/>
                    </a:cubicBezTo>
                    <a:cubicBezTo>
                      <a:pt x="582" y="2301"/>
                      <a:pt x="508" y="2273"/>
                      <a:pt x="406" y="2273"/>
                    </a:cubicBezTo>
                    <a:cubicBezTo>
                      <a:pt x="283" y="2273"/>
                      <a:pt x="123" y="2311"/>
                      <a:pt x="1" y="2471"/>
                    </a:cubicBezTo>
                    <a:lnTo>
                      <a:pt x="7956" y="2471"/>
                    </a:lnTo>
                    <a:cubicBezTo>
                      <a:pt x="7690" y="2348"/>
                      <a:pt x="7237" y="2250"/>
                      <a:pt x="6479" y="2250"/>
                    </a:cubicBezTo>
                    <a:cubicBezTo>
                      <a:pt x="6114" y="2250"/>
                      <a:pt x="5676" y="2273"/>
                      <a:pt x="5152" y="2325"/>
                    </a:cubicBezTo>
                    <a:cubicBezTo>
                      <a:pt x="5152" y="2325"/>
                      <a:pt x="5172" y="2028"/>
                      <a:pt x="5128" y="1648"/>
                    </a:cubicBezTo>
                    <a:cubicBezTo>
                      <a:pt x="5101" y="1651"/>
                      <a:pt x="5073" y="1654"/>
                      <a:pt x="5050" y="1654"/>
                    </a:cubicBezTo>
                    <a:cubicBezTo>
                      <a:pt x="5050" y="1654"/>
                      <a:pt x="5060" y="1464"/>
                      <a:pt x="5046" y="1185"/>
                    </a:cubicBezTo>
                    <a:cubicBezTo>
                      <a:pt x="4900" y="596"/>
                      <a:pt x="4567" y="1"/>
                      <a:pt x="3808" y="1"/>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grpSp>
        <p:nvGrpSpPr>
          <p:cNvPr id="1248" name="Google Shape;741;p59"/>
          <p:cNvGrpSpPr/>
          <p:nvPr/>
        </p:nvGrpSpPr>
        <p:grpSpPr>
          <a:xfrm>
            <a:off x="9360" y="4473720"/>
            <a:ext cx="1681920" cy="669600"/>
            <a:chOff x="9360" y="4473720"/>
            <a:chExt cx="1681920" cy="669600"/>
          </a:xfrm>
        </p:grpSpPr>
        <p:sp>
          <p:nvSpPr>
            <p:cNvPr id="1249" name="Google Shape;742;p59"/>
            <p:cNvSpPr/>
            <p:nvPr/>
          </p:nvSpPr>
          <p:spPr>
            <a:xfrm>
              <a:off x="9360" y="4473720"/>
              <a:ext cx="1681920" cy="577800"/>
            </a:xfrm>
            <a:custGeom>
              <a:avLst/>
              <a:gdLst>
                <a:gd name="textAreaLeft" fmla="*/ 0 w 1681920"/>
                <a:gd name="textAreaRight" fmla="*/ 1682280 w 1681920"/>
                <a:gd name="textAreaTop" fmla="*/ 0 h 577800"/>
                <a:gd name="textAreaBottom" fmla="*/ 578160 h 577800"/>
              </a:gdLst>
              <a:ahLst/>
              <a:rect l="textAreaLeft" t="textAreaTop" r="textAreaRight" b="textAreaBottom"/>
              <a:pathLst>
                <a:path w="10241" h="3519">
                  <a:moveTo>
                    <a:pt x="4635" y="0"/>
                  </a:moveTo>
                  <a:cubicBezTo>
                    <a:pt x="4618" y="0"/>
                    <a:pt x="4600" y="1"/>
                    <a:pt x="4583" y="1"/>
                  </a:cubicBezTo>
                  <a:cubicBezTo>
                    <a:pt x="2786" y="59"/>
                    <a:pt x="2616" y="1015"/>
                    <a:pt x="2562" y="1804"/>
                  </a:cubicBezTo>
                  <a:cubicBezTo>
                    <a:pt x="2562" y="1804"/>
                    <a:pt x="2205" y="1627"/>
                    <a:pt x="1820" y="1627"/>
                  </a:cubicBezTo>
                  <a:cubicBezTo>
                    <a:pt x="1407" y="1627"/>
                    <a:pt x="962" y="1831"/>
                    <a:pt x="888" y="2675"/>
                  </a:cubicBezTo>
                  <a:cubicBezTo>
                    <a:pt x="888" y="2675"/>
                    <a:pt x="800" y="2644"/>
                    <a:pt x="679" y="2644"/>
                  </a:cubicBezTo>
                  <a:cubicBezTo>
                    <a:pt x="437" y="2644"/>
                    <a:pt x="65" y="2769"/>
                    <a:pt x="0" y="3519"/>
                  </a:cubicBezTo>
                  <a:lnTo>
                    <a:pt x="9870" y="3519"/>
                  </a:lnTo>
                  <a:cubicBezTo>
                    <a:pt x="9870" y="3519"/>
                    <a:pt x="10240" y="2615"/>
                    <a:pt x="7742" y="2615"/>
                  </a:cubicBezTo>
                  <a:cubicBezTo>
                    <a:pt x="7316" y="2615"/>
                    <a:pt x="6807" y="2641"/>
                    <a:pt x="6199" y="2702"/>
                  </a:cubicBezTo>
                  <a:cubicBezTo>
                    <a:pt x="6199" y="2702"/>
                    <a:pt x="6376" y="0"/>
                    <a:pt x="4635" y="0"/>
                  </a:cubicBezTo>
                  <a:close/>
                </a:path>
              </a:pathLst>
            </a:custGeom>
            <a:solidFill>
              <a:srgbClr val="cfc6b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1250" name="Google Shape;743;p59"/>
            <p:cNvGrpSpPr/>
            <p:nvPr/>
          </p:nvGrpSpPr>
          <p:grpSpPr>
            <a:xfrm>
              <a:off x="168480" y="4645800"/>
              <a:ext cx="1416600" cy="497520"/>
              <a:chOff x="168480" y="4645800"/>
              <a:chExt cx="1416600" cy="497520"/>
            </a:xfrm>
          </p:grpSpPr>
          <p:sp>
            <p:nvSpPr>
              <p:cNvPr id="1251" name="Google Shape;744;p59"/>
              <p:cNvSpPr/>
              <p:nvPr/>
            </p:nvSpPr>
            <p:spPr>
              <a:xfrm>
                <a:off x="168480" y="4840560"/>
                <a:ext cx="1416600" cy="302760"/>
              </a:xfrm>
              <a:custGeom>
                <a:avLst/>
                <a:gdLst>
                  <a:gd name="textAreaLeft" fmla="*/ 0 w 1416600"/>
                  <a:gd name="textAreaRight" fmla="*/ 1416960 w 1416600"/>
                  <a:gd name="textAreaTop" fmla="*/ 0 h 302760"/>
                  <a:gd name="textAreaBottom" fmla="*/ 303120 h 302760"/>
                </a:gdLst>
                <a:ahLst/>
                <a:rect l="textAreaLeft" t="textAreaTop" r="textAreaRight" b="textAreaBottom"/>
                <a:pathLst>
                  <a:path w="8626" h="1845">
                    <a:moveTo>
                      <a:pt x="5226" y="1"/>
                    </a:moveTo>
                    <a:lnTo>
                      <a:pt x="5226" y="1"/>
                    </a:lnTo>
                    <a:cubicBezTo>
                      <a:pt x="5240" y="280"/>
                      <a:pt x="5230" y="470"/>
                      <a:pt x="5230" y="470"/>
                    </a:cubicBezTo>
                    <a:cubicBezTo>
                      <a:pt x="5253" y="470"/>
                      <a:pt x="5281" y="467"/>
                      <a:pt x="5308" y="464"/>
                    </a:cubicBezTo>
                    <a:cubicBezTo>
                      <a:pt x="5291" y="318"/>
                      <a:pt x="5267" y="161"/>
                      <a:pt x="5226" y="1"/>
                    </a:cubicBezTo>
                    <a:close/>
                    <a:moveTo>
                      <a:pt x="181" y="1287"/>
                    </a:moveTo>
                    <a:cubicBezTo>
                      <a:pt x="93" y="1403"/>
                      <a:pt x="24" y="1576"/>
                      <a:pt x="0" y="1845"/>
                    </a:cubicBezTo>
                    <a:lnTo>
                      <a:pt x="8493" y="1845"/>
                    </a:lnTo>
                    <a:cubicBezTo>
                      <a:pt x="8493" y="1845"/>
                      <a:pt x="8626" y="1518"/>
                      <a:pt x="8136" y="1287"/>
                    </a:cubicBez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52" name="Google Shape;745;p59"/>
              <p:cNvSpPr/>
              <p:nvPr/>
            </p:nvSpPr>
            <p:spPr>
              <a:xfrm>
                <a:off x="198000" y="4645800"/>
                <a:ext cx="1306440" cy="405720"/>
              </a:xfrm>
              <a:custGeom>
                <a:avLst/>
                <a:gdLst>
                  <a:gd name="textAreaLeft" fmla="*/ 0 w 1306440"/>
                  <a:gd name="textAreaRight" fmla="*/ 1306800 w 1306440"/>
                  <a:gd name="textAreaTop" fmla="*/ 0 h 405720"/>
                  <a:gd name="textAreaBottom" fmla="*/ 406080 h 405720"/>
                </a:gdLst>
                <a:ahLst/>
                <a:rect l="textAreaLeft" t="textAreaTop" r="textAreaRight" b="textAreaBottom"/>
                <a:pathLst>
                  <a:path w="7956" h="2471">
                    <a:moveTo>
                      <a:pt x="3764" y="1"/>
                    </a:moveTo>
                    <a:cubicBezTo>
                      <a:pt x="2215" y="48"/>
                      <a:pt x="2072" y="872"/>
                      <a:pt x="2022" y="1552"/>
                    </a:cubicBezTo>
                    <a:cubicBezTo>
                      <a:pt x="2022" y="1552"/>
                      <a:pt x="1716" y="1400"/>
                      <a:pt x="1386" y="1400"/>
                    </a:cubicBezTo>
                    <a:cubicBezTo>
                      <a:pt x="1031" y="1400"/>
                      <a:pt x="648" y="1573"/>
                      <a:pt x="582" y="2301"/>
                    </a:cubicBezTo>
                    <a:cubicBezTo>
                      <a:pt x="582" y="2301"/>
                      <a:pt x="508" y="2273"/>
                      <a:pt x="406" y="2273"/>
                    </a:cubicBezTo>
                    <a:cubicBezTo>
                      <a:pt x="283" y="2273"/>
                      <a:pt x="123" y="2311"/>
                      <a:pt x="1" y="2471"/>
                    </a:cubicBezTo>
                    <a:lnTo>
                      <a:pt x="7956" y="2471"/>
                    </a:lnTo>
                    <a:cubicBezTo>
                      <a:pt x="7690" y="2348"/>
                      <a:pt x="7237" y="2250"/>
                      <a:pt x="6479" y="2250"/>
                    </a:cubicBezTo>
                    <a:cubicBezTo>
                      <a:pt x="6114" y="2250"/>
                      <a:pt x="5676" y="2273"/>
                      <a:pt x="5152" y="2325"/>
                    </a:cubicBezTo>
                    <a:cubicBezTo>
                      <a:pt x="5152" y="2325"/>
                      <a:pt x="5172" y="2028"/>
                      <a:pt x="5128" y="1648"/>
                    </a:cubicBezTo>
                    <a:cubicBezTo>
                      <a:pt x="5101" y="1651"/>
                      <a:pt x="5073" y="1654"/>
                      <a:pt x="5050" y="1654"/>
                    </a:cubicBezTo>
                    <a:cubicBezTo>
                      <a:pt x="5050" y="1654"/>
                      <a:pt x="5060" y="1464"/>
                      <a:pt x="5046" y="1185"/>
                    </a:cubicBezTo>
                    <a:cubicBezTo>
                      <a:pt x="4900" y="596"/>
                      <a:pt x="4567" y="1"/>
                      <a:pt x="3808" y="1"/>
                    </a:cubicBez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1253" name="PlaceHolder 1"/>
          <p:cNvSpPr>
            <a:spLocks noGrp="1"/>
          </p:cNvSpPr>
          <p:nvPr>
            <p:ph type="title"/>
          </p:nvPr>
        </p:nvSpPr>
        <p:spPr>
          <a:xfrm>
            <a:off x="405000" y="658080"/>
            <a:ext cx="3024000" cy="713520"/>
          </a:xfrm>
          <a:prstGeom prst="rect">
            <a:avLst/>
          </a:prstGeom>
          <a:noFill/>
          <a:ln w="0">
            <a:noFill/>
          </a:ln>
        </p:spPr>
        <p:txBody>
          <a:bodyPr tIns="91440" bIns="91440" anchor="b">
            <a:noAutofit/>
          </a:bodyPr>
          <a:p>
            <a:pPr indent="0">
              <a:lnSpc>
                <a:spcPct val="100000"/>
              </a:lnSpc>
              <a:buNone/>
              <a:tabLst>
                <a:tab algn="l" pos="0"/>
              </a:tabLst>
            </a:pPr>
            <a:r>
              <a:rPr b="0" lang="en" sz="3200" spc="-1" strike="noStrike">
                <a:solidFill>
                  <a:schemeClr val="accent4"/>
                </a:solidFill>
                <a:latin typeface="Black Han Sans"/>
                <a:ea typeface="Black Han Sans"/>
              </a:rPr>
              <a:t>Analisis SOAR</a:t>
            </a:r>
            <a:endParaRPr b="0" lang="en-ID" sz="3200" spc="-1" strike="noStrike">
              <a:solidFill>
                <a:srgbClr val="000000"/>
              </a:solidFill>
              <a:latin typeface="Arial"/>
            </a:endParaRPr>
          </a:p>
        </p:txBody>
      </p:sp>
      <p:sp>
        <p:nvSpPr>
          <p:cNvPr id="1254" name="PlaceHolder 2"/>
          <p:cNvSpPr>
            <a:spLocks noGrp="1"/>
          </p:cNvSpPr>
          <p:nvPr>
            <p:ph/>
          </p:nvPr>
        </p:nvSpPr>
        <p:spPr>
          <a:xfrm>
            <a:off x="2051640" y="2427840"/>
            <a:ext cx="5040360" cy="2664000"/>
          </a:xfrm>
          <a:prstGeom prst="rect">
            <a:avLst/>
          </a:prstGeom>
          <a:noFill/>
          <a:ln w="0">
            <a:noFill/>
          </a:ln>
        </p:spPr>
        <p:txBody>
          <a:bodyPr tIns="91440" bIns="91440" anchor="ctr">
            <a:noAutofit/>
          </a:bodyPr>
          <a:p>
            <a:pPr indent="0" algn="ctr">
              <a:lnSpc>
                <a:spcPct val="100000"/>
              </a:lnSpc>
              <a:spcBef>
                <a:spcPts val="1599"/>
              </a:spcBef>
              <a:spcAft>
                <a:spcPts val="1599"/>
              </a:spcAft>
              <a:buNone/>
              <a:tabLst>
                <a:tab algn="l" pos="0"/>
              </a:tabLst>
            </a:pPr>
            <a:r>
              <a:rPr b="0" lang="en-US" sz="1600" spc="-1" strike="noStrike">
                <a:solidFill>
                  <a:schemeClr val="accent4"/>
                </a:solidFill>
                <a:latin typeface="Lato"/>
                <a:ea typeface="Lato"/>
              </a:rPr>
              <a:t>Berbeda dengan analisa SWOT yang memperhitungkan baik potensi-potensi positif maupun negatif, konsep SOAR lebih berfokus pada potensi-potensi positif. Konsep SOAR(</a:t>
            </a:r>
            <a:r>
              <a:rPr b="0" i="1" lang="en-US" sz="1600" spc="-1" strike="noStrike">
                <a:solidFill>
                  <a:schemeClr val="accent4"/>
                </a:solidFill>
                <a:latin typeface="Lato"/>
                <a:ea typeface="Lato"/>
              </a:rPr>
              <a:t>Strenght, Opportunities, Aspirations, Results</a:t>
            </a:r>
            <a:r>
              <a:rPr b="0" lang="en-US" sz="1600" spc="-1" strike="noStrike">
                <a:solidFill>
                  <a:schemeClr val="accent4"/>
                </a:solidFill>
                <a:latin typeface="Lato"/>
                <a:ea typeface="Lato"/>
              </a:rPr>
              <a:t>) cenderung berorientasi pada apprectative inqury. Fokusnya adalah meraih cita-cita dan mewujudkan aspiransi/mimpi bersama serta hasil yang nyata. Untuk itu, segala potensi positif dalam diri dikerahkan dan dimaksimalkan.</a:t>
            </a:r>
            <a:endParaRPr b="0" lang="en-ID" sz="1600" spc="-1" strike="noStrike">
              <a:solidFill>
                <a:srgbClr val="000000"/>
              </a:solidFill>
              <a:latin typeface="Arial"/>
            </a:endParaRPr>
          </a:p>
        </p:txBody>
      </p:sp>
      <p:grpSp>
        <p:nvGrpSpPr>
          <p:cNvPr id="1255" name="Google Shape;1017;p67"/>
          <p:cNvGrpSpPr/>
          <p:nvPr/>
        </p:nvGrpSpPr>
        <p:grpSpPr>
          <a:xfrm>
            <a:off x="4230000" y="989640"/>
            <a:ext cx="683280" cy="785880"/>
            <a:chOff x="4230000" y="989640"/>
            <a:chExt cx="683280" cy="785880"/>
          </a:xfrm>
        </p:grpSpPr>
        <p:sp>
          <p:nvSpPr>
            <p:cNvPr id="1256" name="Google Shape;1018;p67"/>
            <p:cNvSpPr/>
            <p:nvPr/>
          </p:nvSpPr>
          <p:spPr>
            <a:xfrm>
              <a:off x="4238640" y="1651320"/>
              <a:ext cx="674640" cy="124200"/>
            </a:xfrm>
            <a:custGeom>
              <a:avLst/>
              <a:gdLst>
                <a:gd name="textAreaLeft" fmla="*/ 0 w 674640"/>
                <a:gd name="textAreaRight" fmla="*/ 675000 w 674640"/>
                <a:gd name="textAreaTop" fmla="*/ 0 h 124200"/>
                <a:gd name="textAreaBottom" fmla="*/ 124560 h 124200"/>
              </a:gdLst>
              <a:ahLst/>
              <a:rect l="textAreaLeft" t="textAreaTop" r="textAreaRight" b="textAreaBottom"/>
              <a:pathLst>
                <a:path w="26998" h="4984">
                  <a:moveTo>
                    <a:pt x="10338" y="0"/>
                  </a:moveTo>
                  <a:lnTo>
                    <a:pt x="10338" y="812"/>
                  </a:lnTo>
                  <a:lnTo>
                    <a:pt x="10338" y="823"/>
                  </a:lnTo>
                  <a:cubicBezTo>
                    <a:pt x="10338" y="1927"/>
                    <a:pt x="9978" y="2824"/>
                    <a:pt x="8873" y="2824"/>
                  </a:cubicBezTo>
                  <a:lnTo>
                    <a:pt x="7786" y="2824"/>
                  </a:lnTo>
                  <a:cubicBezTo>
                    <a:pt x="6265" y="2824"/>
                    <a:pt x="6488" y="2065"/>
                    <a:pt x="5231" y="812"/>
                  </a:cubicBezTo>
                  <a:lnTo>
                    <a:pt x="4744" y="166"/>
                  </a:lnTo>
                  <a:cubicBezTo>
                    <a:pt x="1840" y="668"/>
                    <a:pt x="1" y="1415"/>
                    <a:pt x="1" y="2248"/>
                  </a:cubicBezTo>
                  <a:cubicBezTo>
                    <a:pt x="1" y="3759"/>
                    <a:pt x="6043" y="4984"/>
                    <a:pt x="13500" y="4984"/>
                  </a:cubicBezTo>
                  <a:cubicBezTo>
                    <a:pt x="20953" y="4984"/>
                    <a:pt x="26998" y="3759"/>
                    <a:pt x="26998" y="2248"/>
                  </a:cubicBezTo>
                  <a:cubicBezTo>
                    <a:pt x="26998" y="1370"/>
                    <a:pt x="24962" y="590"/>
                    <a:pt x="21796" y="88"/>
                  </a:cubicBezTo>
                  <a:lnTo>
                    <a:pt x="21253" y="812"/>
                  </a:lnTo>
                  <a:cubicBezTo>
                    <a:pt x="19997" y="2065"/>
                    <a:pt x="20219" y="2824"/>
                    <a:pt x="18702" y="2824"/>
                  </a:cubicBezTo>
                  <a:lnTo>
                    <a:pt x="17614" y="2824"/>
                  </a:lnTo>
                  <a:cubicBezTo>
                    <a:pt x="16503" y="2824"/>
                    <a:pt x="16146" y="1924"/>
                    <a:pt x="16146" y="812"/>
                  </a:cubicBezTo>
                  <a:lnTo>
                    <a:pt x="16146" y="29"/>
                  </a:lnTo>
                  <a:cubicBezTo>
                    <a:pt x="15310" y="81"/>
                    <a:pt x="14470" y="96"/>
                    <a:pt x="13648" y="96"/>
                  </a:cubicBezTo>
                  <a:cubicBezTo>
                    <a:pt x="12561" y="96"/>
                    <a:pt x="11442" y="78"/>
                    <a:pt x="10338" y="0"/>
                  </a:cubicBezTo>
                  <a:close/>
                </a:path>
              </a:pathLst>
            </a:custGeom>
            <a:solidFill>
              <a:srgbClr val="7994a9">
                <a:alpha val="65000"/>
              </a:srgbClr>
            </a:solidFill>
            <a:ln w="0">
              <a:noFill/>
            </a:ln>
          </p:spPr>
          <p:style>
            <a:lnRef idx="0"/>
            <a:fillRef idx="0"/>
            <a:effectRef idx="0"/>
            <a:fontRef idx="minor"/>
          </p:style>
          <p:txBody>
            <a:bodyPr tIns="124560" bIns="124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57" name="Google Shape;1019;p67"/>
            <p:cNvSpPr/>
            <p:nvPr/>
          </p:nvSpPr>
          <p:spPr>
            <a:xfrm>
              <a:off x="4291200" y="1556280"/>
              <a:ext cx="205560" cy="165240"/>
            </a:xfrm>
            <a:custGeom>
              <a:avLst/>
              <a:gdLst>
                <a:gd name="textAreaLeft" fmla="*/ 0 w 205560"/>
                <a:gd name="textAreaRight" fmla="*/ 205920 w 205560"/>
                <a:gd name="textAreaTop" fmla="*/ 0 h 165240"/>
                <a:gd name="textAreaBottom" fmla="*/ 165600 h 165240"/>
              </a:gdLst>
              <a:ahLst/>
              <a:rect l="textAreaLeft" t="textAreaTop" r="textAreaRight" b="textAreaBottom"/>
              <a:pathLst>
                <a:path w="8237" h="6624">
                  <a:moveTo>
                    <a:pt x="890" y="0"/>
                  </a:moveTo>
                  <a:cubicBezTo>
                    <a:pt x="358" y="0"/>
                    <a:pt x="0" y="116"/>
                    <a:pt x="0" y="448"/>
                  </a:cubicBezTo>
                  <a:lnTo>
                    <a:pt x="3130" y="4612"/>
                  </a:lnTo>
                  <a:cubicBezTo>
                    <a:pt x="4387" y="5865"/>
                    <a:pt x="4164" y="6624"/>
                    <a:pt x="5685" y="6624"/>
                  </a:cubicBezTo>
                  <a:lnTo>
                    <a:pt x="6772" y="6624"/>
                  </a:lnTo>
                  <a:cubicBezTo>
                    <a:pt x="7880" y="6624"/>
                    <a:pt x="8237" y="5724"/>
                    <a:pt x="8237" y="4612"/>
                  </a:cubicBezTo>
                  <a:lnTo>
                    <a:pt x="8237" y="2657"/>
                  </a:lnTo>
                  <a:cubicBezTo>
                    <a:pt x="8237" y="1546"/>
                    <a:pt x="7337" y="645"/>
                    <a:pt x="6229" y="645"/>
                  </a:cubicBezTo>
                  <a:lnTo>
                    <a:pt x="5141" y="645"/>
                  </a:lnTo>
                  <a:cubicBezTo>
                    <a:pt x="4361" y="645"/>
                    <a:pt x="2143" y="0"/>
                    <a:pt x="890" y="0"/>
                  </a:cubicBezTo>
                  <a:close/>
                </a:path>
              </a:pathLst>
            </a:custGeom>
            <a:solidFill>
              <a:schemeClr val="accent2"/>
            </a:solidFill>
            <a:ln w="0">
              <a:noFill/>
            </a:ln>
          </p:spPr>
          <p:style>
            <a:lnRef idx="0"/>
            <a:fillRef idx="0"/>
            <a:effectRef idx="0"/>
            <a:fontRef idx="minor"/>
          </p:style>
          <p:txBody>
            <a:bodyPr tIns="165600" bIns="165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58" name="Google Shape;1020;p67"/>
            <p:cNvSpPr/>
            <p:nvPr/>
          </p:nvSpPr>
          <p:spPr>
            <a:xfrm>
              <a:off x="4642560" y="1556280"/>
              <a:ext cx="205560" cy="165240"/>
            </a:xfrm>
            <a:custGeom>
              <a:avLst/>
              <a:gdLst>
                <a:gd name="textAreaLeft" fmla="*/ 0 w 205560"/>
                <a:gd name="textAreaRight" fmla="*/ 205920 w 205560"/>
                <a:gd name="textAreaTop" fmla="*/ 0 h 165240"/>
                <a:gd name="textAreaBottom" fmla="*/ 165600 h 165240"/>
              </a:gdLst>
              <a:ahLst/>
              <a:rect l="textAreaLeft" t="textAreaTop" r="textAreaRight" b="textAreaBottom"/>
              <a:pathLst>
                <a:path w="8241" h="6624">
                  <a:moveTo>
                    <a:pt x="7350" y="0"/>
                  </a:moveTo>
                  <a:cubicBezTo>
                    <a:pt x="6096" y="0"/>
                    <a:pt x="3877" y="645"/>
                    <a:pt x="3099" y="645"/>
                  </a:cubicBezTo>
                  <a:lnTo>
                    <a:pt x="2012" y="645"/>
                  </a:lnTo>
                  <a:cubicBezTo>
                    <a:pt x="900" y="645"/>
                    <a:pt x="0" y="1546"/>
                    <a:pt x="0" y="2657"/>
                  </a:cubicBezTo>
                  <a:lnTo>
                    <a:pt x="0" y="4612"/>
                  </a:lnTo>
                  <a:cubicBezTo>
                    <a:pt x="0" y="5724"/>
                    <a:pt x="357" y="6624"/>
                    <a:pt x="1468" y="6624"/>
                  </a:cubicBezTo>
                  <a:lnTo>
                    <a:pt x="2556" y="6624"/>
                  </a:lnTo>
                  <a:cubicBezTo>
                    <a:pt x="4073" y="6624"/>
                    <a:pt x="3851" y="5865"/>
                    <a:pt x="5107" y="4612"/>
                  </a:cubicBezTo>
                  <a:lnTo>
                    <a:pt x="8240" y="448"/>
                  </a:lnTo>
                  <a:cubicBezTo>
                    <a:pt x="8240" y="116"/>
                    <a:pt x="7882" y="0"/>
                    <a:pt x="7350" y="0"/>
                  </a:cubicBezTo>
                  <a:close/>
                </a:path>
              </a:pathLst>
            </a:custGeom>
            <a:solidFill>
              <a:schemeClr val="accent2"/>
            </a:solidFill>
            <a:ln w="0">
              <a:noFill/>
            </a:ln>
          </p:spPr>
          <p:style>
            <a:lnRef idx="0"/>
            <a:fillRef idx="0"/>
            <a:effectRef idx="0"/>
            <a:fontRef idx="minor"/>
          </p:style>
          <p:txBody>
            <a:bodyPr tIns="165600" bIns="165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59" name="Google Shape;1021;p67"/>
            <p:cNvSpPr/>
            <p:nvPr/>
          </p:nvSpPr>
          <p:spPr>
            <a:xfrm>
              <a:off x="4497120" y="167148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1">
                  <a:moveTo>
                    <a:pt x="1" y="0"/>
                  </a:moveTo>
                  <a:lnTo>
                    <a:pt x="1" y="11"/>
                  </a:lnTo>
                  <a:close/>
                </a:path>
              </a:pathLst>
            </a:custGeom>
            <a:solidFill>
              <a:srgbClr val="dcd5f2"/>
            </a:solidFill>
            <a:ln w="0">
              <a:noFill/>
            </a:ln>
          </p:spPr>
          <p:style>
            <a:lnRef idx="0"/>
            <a:fillRef idx="0"/>
            <a:effectRef idx="0"/>
            <a:fontRef idx="minor"/>
          </p:style>
          <p:txBody>
            <a:bodyPr tIns="720" bIns="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60" name="Google Shape;1022;p67"/>
            <p:cNvSpPr/>
            <p:nvPr/>
          </p:nvSpPr>
          <p:spPr>
            <a:xfrm>
              <a:off x="4291200" y="1567440"/>
              <a:ext cx="205560" cy="123480"/>
            </a:xfrm>
            <a:custGeom>
              <a:avLst/>
              <a:gdLst>
                <a:gd name="textAreaLeft" fmla="*/ 0 w 205560"/>
                <a:gd name="textAreaRight" fmla="*/ 205920 w 205560"/>
                <a:gd name="textAreaTop" fmla="*/ 0 h 123480"/>
                <a:gd name="textAreaBottom" fmla="*/ 123840 h 123480"/>
              </a:gdLst>
              <a:ahLst/>
              <a:rect l="textAreaLeft" t="textAreaTop" r="textAreaRight" b="textAreaBottom"/>
              <a:pathLst>
                <a:path w="8237" h="4949">
                  <a:moveTo>
                    <a:pt x="0" y="0"/>
                  </a:moveTo>
                  <a:lnTo>
                    <a:pt x="1729" y="2298"/>
                  </a:lnTo>
                  <a:cubicBezTo>
                    <a:pt x="2562" y="2362"/>
                    <a:pt x="3476" y="2548"/>
                    <a:pt x="4330" y="2862"/>
                  </a:cubicBezTo>
                  <a:cubicBezTo>
                    <a:pt x="4411" y="2870"/>
                    <a:pt x="4492" y="2883"/>
                    <a:pt x="4574" y="2912"/>
                  </a:cubicBezTo>
                  <a:cubicBezTo>
                    <a:pt x="4845" y="3000"/>
                    <a:pt x="5110" y="3095"/>
                    <a:pt x="5371" y="3198"/>
                  </a:cubicBezTo>
                  <a:cubicBezTo>
                    <a:pt x="5625" y="3286"/>
                    <a:pt x="5876" y="3378"/>
                    <a:pt x="6123" y="3476"/>
                  </a:cubicBezTo>
                  <a:cubicBezTo>
                    <a:pt x="6800" y="3561"/>
                    <a:pt x="7425" y="3907"/>
                    <a:pt x="7781" y="4454"/>
                  </a:cubicBezTo>
                  <a:cubicBezTo>
                    <a:pt x="7923" y="4606"/>
                    <a:pt x="8046" y="4771"/>
                    <a:pt x="8159" y="4945"/>
                  </a:cubicBezTo>
                  <a:lnTo>
                    <a:pt x="8162" y="4948"/>
                  </a:lnTo>
                  <a:cubicBezTo>
                    <a:pt x="8216" y="4708"/>
                    <a:pt x="8237" y="4447"/>
                    <a:pt x="8237" y="4172"/>
                  </a:cubicBezTo>
                  <a:lnTo>
                    <a:pt x="8237" y="4161"/>
                  </a:lnTo>
                  <a:lnTo>
                    <a:pt x="8237" y="3349"/>
                  </a:lnTo>
                  <a:cubicBezTo>
                    <a:pt x="5078" y="3120"/>
                    <a:pt x="2015" y="2372"/>
                    <a:pt x="0" y="0"/>
                  </a:cubicBezTo>
                  <a:close/>
                </a:path>
              </a:pathLst>
            </a:custGeom>
            <a:solidFill>
              <a:schemeClr val="accent2"/>
            </a:solidFill>
            <a:ln w="0">
              <a:noFill/>
            </a:ln>
          </p:spPr>
          <p:style>
            <a:lnRef idx="0"/>
            <a:fillRef idx="0"/>
            <a:effectRef idx="0"/>
            <a:fontRef idx="minor"/>
          </p:style>
          <p:txBody>
            <a:bodyPr tIns="123840" bIns="1238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61" name="Google Shape;1023;p67"/>
            <p:cNvSpPr/>
            <p:nvPr/>
          </p:nvSpPr>
          <p:spPr>
            <a:xfrm>
              <a:off x="4642560" y="1573200"/>
              <a:ext cx="201240" cy="114480"/>
            </a:xfrm>
            <a:custGeom>
              <a:avLst/>
              <a:gdLst>
                <a:gd name="textAreaLeft" fmla="*/ 0 w 201240"/>
                <a:gd name="textAreaRight" fmla="*/ 201600 w 201240"/>
                <a:gd name="textAreaTop" fmla="*/ 0 h 114480"/>
                <a:gd name="textAreaBottom" fmla="*/ 114840 h 114480"/>
              </a:gdLst>
              <a:ahLst/>
              <a:rect l="textAreaLeft" t="textAreaTop" r="textAreaRight" b="textAreaBottom"/>
              <a:pathLst>
                <a:path w="8068" h="4599">
                  <a:moveTo>
                    <a:pt x="8068" y="0"/>
                  </a:moveTo>
                  <a:lnTo>
                    <a:pt x="8068" y="0"/>
                  </a:lnTo>
                  <a:cubicBezTo>
                    <a:pt x="6077" y="2276"/>
                    <a:pt x="3071" y="2961"/>
                    <a:pt x="0" y="3152"/>
                  </a:cubicBezTo>
                  <a:lnTo>
                    <a:pt x="0" y="3935"/>
                  </a:lnTo>
                  <a:cubicBezTo>
                    <a:pt x="0" y="4168"/>
                    <a:pt x="18" y="4394"/>
                    <a:pt x="53" y="4599"/>
                  </a:cubicBezTo>
                  <a:cubicBezTo>
                    <a:pt x="597" y="3804"/>
                    <a:pt x="1683" y="3282"/>
                    <a:pt x="2608" y="3282"/>
                  </a:cubicBezTo>
                  <a:lnTo>
                    <a:pt x="2612" y="3282"/>
                  </a:lnTo>
                  <a:cubicBezTo>
                    <a:pt x="2753" y="3258"/>
                    <a:pt x="2890" y="3247"/>
                    <a:pt x="3032" y="3247"/>
                  </a:cubicBezTo>
                  <a:cubicBezTo>
                    <a:pt x="3092" y="3247"/>
                    <a:pt x="3152" y="3250"/>
                    <a:pt x="3215" y="3254"/>
                  </a:cubicBezTo>
                  <a:cubicBezTo>
                    <a:pt x="3681" y="3187"/>
                    <a:pt x="4144" y="3127"/>
                    <a:pt x="4605" y="3092"/>
                  </a:cubicBezTo>
                  <a:cubicBezTo>
                    <a:pt x="4846" y="3056"/>
                    <a:pt x="5089" y="3025"/>
                    <a:pt x="5333" y="2996"/>
                  </a:cubicBezTo>
                  <a:cubicBezTo>
                    <a:pt x="5375" y="2989"/>
                    <a:pt x="5417" y="2986"/>
                    <a:pt x="5463" y="2983"/>
                  </a:cubicBezTo>
                  <a:cubicBezTo>
                    <a:pt x="5594" y="2968"/>
                    <a:pt x="5724" y="2954"/>
                    <a:pt x="5855" y="2944"/>
                  </a:cubicBezTo>
                  <a:lnTo>
                    <a:pt x="8068" y="0"/>
                  </a:lnTo>
                  <a:close/>
                </a:path>
              </a:pathLst>
            </a:custGeom>
            <a:solidFill>
              <a:schemeClr val="accent2"/>
            </a:solidFill>
            <a:ln w="0">
              <a:noFill/>
            </a:ln>
          </p:spPr>
          <p:style>
            <a:lnRef idx="0"/>
            <a:fillRef idx="0"/>
            <a:effectRef idx="0"/>
            <a:fontRef idx="minor"/>
          </p:style>
          <p:txBody>
            <a:bodyPr tIns="115200" bIns="115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62" name="Google Shape;1024;p67"/>
            <p:cNvSpPr/>
            <p:nvPr/>
          </p:nvSpPr>
          <p:spPr>
            <a:xfrm>
              <a:off x="4258440" y="989640"/>
              <a:ext cx="203040" cy="185760"/>
            </a:xfrm>
            <a:custGeom>
              <a:avLst/>
              <a:gdLst>
                <a:gd name="textAreaLeft" fmla="*/ 0 w 203040"/>
                <a:gd name="textAreaRight" fmla="*/ 203400 w 203040"/>
                <a:gd name="textAreaTop" fmla="*/ 0 h 185760"/>
                <a:gd name="textAreaBottom" fmla="*/ 186120 h 185760"/>
              </a:gdLst>
              <a:ahLst/>
              <a:rect l="textAreaLeft" t="textAreaTop" r="textAreaRight" b="textAreaBottom"/>
              <a:pathLst>
                <a:path w="8140" h="7448">
                  <a:moveTo>
                    <a:pt x="3651" y="1"/>
                  </a:moveTo>
                  <a:cubicBezTo>
                    <a:pt x="3140" y="1"/>
                    <a:pt x="2619" y="146"/>
                    <a:pt x="2118" y="466"/>
                  </a:cubicBezTo>
                  <a:cubicBezTo>
                    <a:pt x="481" y="1511"/>
                    <a:pt x="1" y="3685"/>
                    <a:pt x="1046" y="5322"/>
                  </a:cubicBezTo>
                  <a:cubicBezTo>
                    <a:pt x="1811" y="6519"/>
                    <a:pt x="3506" y="7447"/>
                    <a:pt x="5000" y="7447"/>
                  </a:cubicBezTo>
                  <a:cubicBezTo>
                    <a:pt x="5546" y="7447"/>
                    <a:pt x="6064" y="7323"/>
                    <a:pt x="6501" y="7044"/>
                  </a:cubicBezTo>
                  <a:cubicBezTo>
                    <a:pt x="8139" y="6000"/>
                    <a:pt x="7684" y="3512"/>
                    <a:pt x="6639" y="1877"/>
                  </a:cubicBezTo>
                  <a:cubicBezTo>
                    <a:pt x="5915" y="742"/>
                    <a:pt x="4807" y="1"/>
                    <a:pt x="3651" y="1"/>
                  </a:cubicBez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63" name="Google Shape;1025;p67"/>
            <p:cNvSpPr/>
            <p:nvPr/>
          </p:nvSpPr>
          <p:spPr>
            <a:xfrm>
              <a:off x="4665960" y="989640"/>
              <a:ext cx="203040" cy="185760"/>
            </a:xfrm>
            <a:custGeom>
              <a:avLst/>
              <a:gdLst>
                <a:gd name="textAreaLeft" fmla="*/ 0 w 203040"/>
                <a:gd name="textAreaRight" fmla="*/ 203400 w 203040"/>
                <a:gd name="textAreaTop" fmla="*/ 0 h 185760"/>
                <a:gd name="textAreaBottom" fmla="*/ 186120 h 185760"/>
              </a:gdLst>
              <a:ahLst/>
              <a:rect l="textAreaLeft" t="textAreaTop" r="textAreaRight" b="textAreaBottom"/>
              <a:pathLst>
                <a:path w="8140" h="7448">
                  <a:moveTo>
                    <a:pt x="4489" y="1"/>
                  </a:moveTo>
                  <a:cubicBezTo>
                    <a:pt x="3332" y="1"/>
                    <a:pt x="2225" y="742"/>
                    <a:pt x="1501" y="1877"/>
                  </a:cubicBezTo>
                  <a:cubicBezTo>
                    <a:pt x="456" y="3512"/>
                    <a:pt x="1" y="6000"/>
                    <a:pt x="1639" y="7044"/>
                  </a:cubicBezTo>
                  <a:cubicBezTo>
                    <a:pt x="2076" y="7323"/>
                    <a:pt x="2594" y="7447"/>
                    <a:pt x="3140" y="7447"/>
                  </a:cubicBezTo>
                  <a:cubicBezTo>
                    <a:pt x="4634" y="7447"/>
                    <a:pt x="6329" y="6519"/>
                    <a:pt x="7094" y="5322"/>
                  </a:cubicBezTo>
                  <a:cubicBezTo>
                    <a:pt x="8139" y="3685"/>
                    <a:pt x="7659" y="1511"/>
                    <a:pt x="6025" y="466"/>
                  </a:cubicBezTo>
                  <a:cubicBezTo>
                    <a:pt x="5523" y="146"/>
                    <a:pt x="5001" y="1"/>
                    <a:pt x="4489" y="1"/>
                  </a:cubicBez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64" name="Google Shape;1026;p67"/>
            <p:cNvSpPr/>
            <p:nvPr/>
          </p:nvSpPr>
          <p:spPr>
            <a:xfrm>
              <a:off x="4301280" y="1031400"/>
              <a:ext cx="116640" cy="106920"/>
            </a:xfrm>
            <a:custGeom>
              <a:avLst/>
              <a:gdLst>
                <a:gd name="textAreaLeft" fmla="*/ 0 w 116640"/>
                <a:gd name="textAreaRight" fmla="*/ 117000 w 116640"/>
                <a:gd name="textAreaTop" fmla="*/ 0 h 106920"/>
                <a:gd name="textAreaBottom" fmla="*/ 107280 h 106920"/>
              </a:gdLst>
              <a:ahLst/>
              <a:rect l="textAreaLeft" t="textAreaTop" r="textAreaRight" b="textAreaBottom"/>
              <a:pathLst>
                <a:path w="4684" h="4286">
                  <a:moveTo>
                    <a:pt x="2101" y="1"/>
                  </a:moveTo>
                  <a:cubicBezTo>
                    <a:pt x="1807" y="1"/>
                    <a:pt x="1507" y="84"/>
                    <a:pt x="1218" y="268"/>
                  </a:cubicBezTo>
                  <a:cubicBezTo>
                    <a:pt x="276" y="868"/>
                    <a:pt x="0" y="2121"/>
                    <a:pt x="604" y="3060"/>
                  </a:cubicBezTo>
                  <a:cubicBezTo>
                    <a:pt x="1044" y="3750"/>
                    <a:pt x="2021" y="4286"/>
                    <a:pt x="2881" y="4286"/>
                  </a:cubicBezTo>
                  <a:cubicBezTo>
                    <a:pt x="3194" y="4286"/>
                    <a:pt x="3491" y="4215"/>
                    <a:pt x="3741" y="4055"/>
                  </a:cubicBezTo>
                  <a:cubicBezTo>
                    <a:pt x="4684" y="3451"/>
                    <a:pt x="4422" y="2022"/>
                    <a:pt x="3823" y="1080"/>
                  </a:cubicBezTo>
                  <a:cubicBezTo>
                    <a:pt x="3404" y="427"/>
                    <a:pt x="2767" y="1"/>
                    <a:pt x="2101" y="1"/>
                  </a:cubicBezTo>
                  <a:close/>
                </a:path>
              </a:pathLst>
            </a:custGeom>
            <a:solidFill>
              <a:srgbClr val="fae0d0"/>
            </a:solidFill>
            <a:ln w="0">
              <a:noFill/>
            </a:ln>
          </p:spPr>
          <p:style>
            <a:lnRef idx="0"/>
            <a:fillRef idx="0"/>
            <a:effectRef idx="0"/>
            <a:fontRef idx="minor"/>
          </p:style>
          <p:txBody>
            <a:bodyPr tIns="107280" bIns="107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65" name="Google Shape;1027;p67"/>
            <p:cNvSpPr/>
            <p:nvPr/>
          </p:nvSpPr>
          <p:spPr>
            <a:xfrm>
              <a:off x="4709520" y="1031400"/>
              <a:ext cx="116640" cy="106920"/>
            </a:xfrm>
            <a:custGeom>
              <a:avLst/>
              <a:gdLst>
                <a:gd name="textAreaLeft" fmla="*/ 0 w 116640"/>
                <a:gd name="textAreaRight" fmla="*/ 117000 w 116640"/>
                <a:gd name="textAreaTop" fmla="*/ 0 h 106920"/>
                <a:gd name="textAreaBottom" fmla="*/ 107280 h 106920"/>
              </a:gdLst>
              <a:ahLst/>
              <a:rect l="textAreaLeft" t="textAreaTop" r="textAreaRight" b="textAreaBottom"/>
              <a:pathLst>
                <a:path w="4684" h="4286">
                  <a:moveTo>
                    <a:pt x="2582" y="1"/>
                  </a:moveTo>
                  <a:cubicBezTo>
                    <a:pt x="1917" y="1"/>
                    <a:pt x="1280" y="427"/>
                    <a:pt x="861" y="1080"/>
                  </a:cubicBezTo>
                  <a:cubicBezTo>
                    <a:pt x="262" y="2022"/>
                    <a:pt x="1" y="3451"/>
                    <a:pt x="942" y="4055"/>
                  </a:cubicBezTo>
                  <a:cubicBezTo>
                    <a:pt x="1193" y="4215"/>
                    <a:pt x="1490" y="4286"/>
                    <a:pt x="1803" y="4286"/>
                  </a:cubicBezTo>
                  <a:cubicBezTo>
                    <a:pt x="2663" y="4286"/>
                    <a:pt x="3640" y="3750"/>
                    <a:pt x="4080" y="3060"/>
                  </a:cubicBezTo>
                  <a:cubicBezTo>
                    <a:pt x="4684" y="2121"/>
                    <a:pt x="4405" y="868"/>
                    <a:pt x="3466" y="268"/>
                  </a:cubicBezTo>
                  <a:cubicBezTo>
                    <a:pt x="3177" y="84"/>
                    <a:pt x="2877" y="1"/>
                    <a:pt x="2582" y="1"/>
                  </a:cubicBezTo>
                  <a:close/>
                </a:path>
              </a:pathLst>
            </a:custGeom>
            <a:solidFill>
              <a:srgbClr val="fae0d0"/>
            </a:solidFill>
            <a:ln w="0">
              <a:noFill/>
            </a:ln>
          </p:spPr>
          <p:style>
            <a:lnRef idx="0"/>
            <a:fillRef idx="0"/>
            <a:effectRef idx="0"/>
            <a:fontRef idx="minor"/>
          </p:style>
          <p:txBody>
            <a:bodyPr tIns="107280" bIns="107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66" name="Google Shape;1028;p67"/>
            <p:cNvSpPr/>
            <p:nvPr/>
          </p:nvSpPr>
          <p:spPr>
            <a:xfrm>
              <a:off x="4284360" y="999720"/>
              <a:ext cx="150480" cy="164520"/>
            </a:xfrm>
            <a:custGeom>
              <a:avLst/>
              <a:gdLst>
                <a:gd name="textAreaLeft" fmla="*/ 0 w 150480"/>
                <a:gd name="textAreaRight" fmla="*/ 150840 w 150480"/>
                <a:gd name="textAreaTop" fmla="*/ 0 h 164520"/>
                <a:gd name="textAreaBottom" fmla="*/ 164880 h 164520"/>
              </a:gdLst>
              <a:ahLst/>
              <a:rect l="textAreaLeft" t="textAreaTop" r="textAreaRight" b="textAreaBottom"/>
              <a:pathLst>
                <a:path w="6039" h="6590">
                  <a:moveTo>
                    <a:pt x="4058" y="1"/>
                  </a:moveTo>
                  <a:lnTo>
                    <a:pt x="4058" y="1"/>
                  </a:lnTo>
                  <a:cubicBezTo>
                    <a:pt x="4206" y="416"/>
                    <a:pt x="4182" y="240"/>
                    <a:pt x="4270" y="745"/>
                  </a:cubicBezTo>
                  <a:cubicBezTo>
                    <a:pt x="4316" y="903"/>
                    <a:pt x="4341" y="1063"/>
                    <a:pt x="4348" y="1221"/>
                  </a:cubicBezTo>
                  <a:cubicBezTo>
                    <a:pt x="4383" y="1440"/>
                    <a:pt x="4397" y="1662"/>
                    <a:pt x="4390" y="1892"/>
                  </a:cubicBezTo>
                  <a:cubicBezTo>
                    <a:pt x="4387" y="1973"/>
                    <a:pt x="4372" y="2047"/>
                    <a:pt x="4359" y="2121"/>
                  </a:cubicBezTo>
                  <a:lnTo>
                    <a:pt x="4359" y="2160"/>
                  </a:lnTo>
                  <a:cubicBezTo>
                    <a:pt x="4405" y="2220"/>
                    <a:pt x="4450" y="2280"/>
                    <a:pt x="4493" y="2347"/>
                  </a:cubicBezTo>
                  <a:cubicBezTo>
                    <a:pt x="4630" y="2563"/>
                    <a:pt x="4750" y="2806"/>
                    <a:pt x="4842" y="3056"/>
                  </a:cubicBezTo>
                  <a:cubicBezTo>
                    <a:pt x="5202" y="2784"/>
                    <a:pt x="5597" y="2534"/>
                    <a:pt x="6038" y="2312"/>
                  </a:cubicBezTo>
                  <a:cubicBezTo>
                    <a:pt x="5908" y="2019"/>
                    <a:pt x="5756" y="1740"/>
                    <a:pt x="5590" y="1478"/>
                  </a:cubicBezTo>
                  <a:cubicBezTo>
                    <a:pt x="5180" y="840"/>
                    <a:pt x="4651" y="328"/>
                    <a:pt x="4058" y="1"/>
                  </a:cubicBezTo>
                  <a:close/>
                  <a:moveTo>
                    <a:pt x="1719" y="4835"/>
                  </a:moveTo>
                  <a:cubicBezTo>
                    <a:pt x="1489" y="4877"/>
                    <a:pt x="1256" y="4913"/>
                    <a:pt x="1023" y="4937"/>
                  </a:cubicBezTo>
                  <a:cubicBezTo>
                    <a:pt x="974" y="4941"/>
                    <a:pt x="929" y="4941"/>
                    <a:pt x="886" y="4941"/>
                  </a:cubicBezTo>
                  <a:cubicBezTo>
                    <a:pt x="727" y="4941"/>
                    <a:pt x="632" y="4934"/>
                    <a:pt x="543" y="4930"/>
                  </a:cubicBezTo>
                  <a:cubicBezTo>
                    <a:pt x="459" y="4926"/>
                    <a:pt x="381" y="4920"/>
                    <a:pt x="254" y="4920"/>
                  </a:cubicBezTo>
                  <a:cubicBezTo>
                    <a:pt x="188" y="4920"/>
                    <a:pt x="106" y="4923"/>
                    <a:pt x="0" y="4926"/>
                  </a:cubicBezTo>
                  <a:cubicBezTo>
                    <a:pt x="437" y="5607"/>
                    <a:pt x="1178" y="6205"/>
                    <a:pt x="2008" y="6589"/>
                  </a:cubicBezTo>
                  <a:cubicBezTo>
                    <a:pt x="2241" y="6183"/>
                    <a:pt x="2478" y="5788"/>
                    <a:pt x="2724" y="5407"/>
                  </a:cubicBezTo>
                  <a:cubicBezTo>
                    <a:pt x="2357" y="5280"/>
                    <a:pt x="2008" y="5078"/>
                    <a:pt x="1719" y="4835"/>
                  </a:cubicBezTo>
                  <a:close/>
                </a:path>
              </a:pathLst>
            </a:custGeom>
            <a:solidFill>
              <a:schemeClr val="accent2"/>
            </a:solidFill>
            <a:ln w="0">
              <a:noFill/>
            </a:ln>
          </p:spPr>
          <p:style>
            <a:lnRef idx="0"/>
            <a:fillRef idx="0"/>
            <a:effectRef idx="0"/>
            <a:fontRef idx="minor"/>
          </p:style>
          <p:txBody>
            <a:bodyPr tIns="164880" bIns="164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67" name="Google Shape;1029;p67"/>
            <p:cNvSpPr/>
            <p:nvPr/>
          </p:nvSpPr>
          <p:spPr>
            <a:xfrm>
              <a:off x="4327560" y="1053720"/>
              <a:ext cx="77760" cy="80640"/>
            </a:xfrm>
            <a:custGeom>
              <a:avLst/>
              <a:gdLst>
                <a:gd name="textAreaLeft" fmla="*/ 0 w 77760"/>
                <a:gd name="textAreaRight" fmla="*/ 78120 w 77760"/>
                <a:gd name="textAreaTop" fmla="*/ 0 h 80640"/>
                <a:gd name="textAreaBottom" fmla="*/ 81000 h 80640"/>
              </a:gdLst>
              <a:ahLst/>
              <a:rect l="textAreaLeft" t="textAreaTop" r="textAreaRight" b="textAreaBottom"/>
              <a:pathLst>
                <a:path w="3124" h="3247">
                  <a:moveTo>
                    <a:pt x="2641" y="0"/>
                  </a:moveTo>
                  <a:cubicBezTo>
                    <a:pt x="2658" y="462"/>
                    <a:pt x="2556" y="932"/>
                    <a:pt x="2263" y="1377"/>
                  </a:cubicBezTo>
                  <a:cubicBezTo>
                    <a:pt x="1758" y="2156"/>
                    <a:pt x="908" y="2499"/>
                    <a:pt x="1" y="2675"/>
                  </a:cubicBezTo>
                  <a:cubicBezTo>
                    <a:pt x="290" y="2918"/>
                    <a:pt x="639" y="3120"/>
                    <a:pt x="1006" y="3247"/>
                  </a:cubicBezTo>
                  <a:cubicBezTo>
                    <a:pt x="1592" y="2361"/>
                    <a:pt x="2252" y="1556"/>
                    <a:pt x="3124" y="896"/>
                  </a:cubicBezTo>
                  <a:cubicBezTo>
                    <a:pt x="3032" y="646"/>
                    <a:pt x="2912" y="403"/>
                    <a:pt x="2775" y="187"/>
                  </a:cubicBezTo>
                  <a:cubicBezTo>
                    <a:pt x="2732" y="120"/>
                    <a:pt x="2687" y="60"/>
                    <a:pt x="2641" y="0"/>
                  </a:cubicBezTo>
                  <a:close/>
                </a:path>
              </a:pathLst>
            </a:custGeom>
            <a:solidFill>
              <a:srgbClr val="e8cdca"/>
            </a:solidFill>
            <a:ln w="0">
              <a:noFill/>
            </a:ln>
          </p:spPr>
          <p:style>
            <a:lnRef idx="0"/>
            <a:fillRef idx="0"/>
            <a:effectRef idx="0"/>
            <a:fontRef idx="minor"/>
          </p:style>
          <p:txBody>
            <a:bodyPr tIns="81360" bIns="81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68" name="Google Shape;1030;p67"/>
            <p:cNvSpPr/>
            <p:nvPr/>
          </p:nvSpPr>
          <p:spPr>
            <a:xfrm>
              <a:off x="4703400" y="1036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5" y="1"/>
                  </a:moveTo>
                  <a:cubicBezTo>
                    <a:pt x="1" y="1"/>
                    <a:pt x="1" y="4"/>
                    <a:pt x="1" y="4"/>
                  </a:cubicBezTo>
                  <a:lnTo>
                    <a:pt x="5" y="1"/>
                  </a:lnTo>
                  <a:close/>
                </a:path>
              </a:pathLst>
            </a:custGeom>
            <a:solidFill>
              <a:srgbClr val="ede9f8"/>
            </a:solidFill>
            <a:ln w="0">
              <a:noFill/>
            </a:ln>
          </p:spPr>
          <p:style>
            <a:lnRef idx="0"/>
            <a:fillRef idx="0"/>
            <a:effectRef idx="0"/>
            <a:fontRef idx="minor"/>
          </p:style>
          <p:txBody>
            <a:bodyPr tIns="720" bIns="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69" name="Google Shape;1031;p67"/>
            <p:cNvSpPr/>
            <p:nvPr/>
          </p:nvSpPr>
          <p:spPr>
            <a:xfrm>
              <a:off x="4695120" y="990000"/>
              <a:ext cx="144360" cy="169920"/>
            </a:xfrm>
            <a:custGeom>
              <a:avLst/>
              <a:gdLst>
                <a:gd name="textAreaLeft" fmla="*/ 0 w 144360"/>
                <a:gd name="textAreaRight" fmla="*/ 144720 w 144360"/>
                <a:gd name="textAreaTop" fmla="*/ 0 h 169920"/>
                <a:gd name="textAreaBottom" fmla="*/ 170280 h 169920"/>
              </a:gdLst>
              <a:ahLst/>
              <a:rect l="textAreaLeft" t="textAreaTop" r="textAreaRight" b="textAreaBottom"/>
              <a:pathLst>
                <a:path w="5789" h="6809">
                  <a:moveTo>
                    <a:pt x="3184" y="0"/>
                  </a:moveTo>
                  <a:lnTo>
                    <a:pt x="3184" y="0"/>
                  </a:lnTo>
                  <a:cubicBezTo>
                    <a:pt x="2083" y="57"/>
                    <a:pt x="1041" y="777"/>
                    <a:pt x="347" y="1857"/>
                  </a:cubicBezTo>
                  <a:cubicBezTo>
                    <a:pt x="343" y="1857"/>
                    <a:pt x="343" y="1860"/>
                    <a:pt x="343" y="1860"/>
                  </a:cubicBezTo>
                  <a:cubicBezTo>
                    <a:pt x="343" y="1860"/>
                    <a:pt x="343" y="1864"/>
                    <a:pt x="339" y="1864"/>
                  </a:cubicBezTo>
                  <a:cubicBezTo>
                    <a:pt x="339" y="1867"/>
                    <a:pt x="339" y="1867"/>
                    <a:pt x="336" y="1870"/>
                  </a:cubicBezTo>
                  <a:cubicBezTo>
                    <a:pt x="215" y="2058"/>
                    <a:pt x="103" y="2259"/>
                    <a:pt x="0" y="2468"/>
                  </a:cubicBezTo>
                  <a:cubicBezTo>
                    <a:pt x="442" y="2672"/>
                    <a:pt x="841" y="2908"/>
                    <a:pt x="1207" y="3170"/>
                  </a:cubicBezTo>
                  <a:cubicBezTo>
                    <a:pt x="1274" y="3018"/>
                    <a:pt x="1355" y="2873"/>
                    <a:pt x="1440" y="2739"/>
                  </a:cubicBezTo>
                  <a:cubicBezTo>
                    <a:pt x="1578" y="2523"/>
                    <a:pt x="1737" y="2336"/>
                    <a:pt x="1917" y="2178"/>
                  </a:cubicBezTo>
                  <a:cubicBezTo>
                    <a:pt x="1991" y="1854"/>
                    <a:pt x="2114" y="1328"/>
                    <a:pt x="2185" y="1091"/>
                  </a:cubicBezTo>
                  <a:cubicBezTo>
                    <a:pt x="2450" y="675"/>
                    <a:pt x="2792" y="308"/>
                    <a:pt x="3184" y="0"/>
                  </a:cubicBezTo>
                  <a:close/>
                  <a:moveTo>
                    <a:pt x="4084" y="5329"/>
                  </a:moveTo>
                  <a:cubicBezTo>
                    <a:pt x="3914" y="5460"/>
                    <a:pt x="3727" y="5573"/>
                    <a:pt x="3530" y="5668"/>
                  </a:cubicBezTo>
                  <a:cubicBezTo>
                    <a:pt x="3780" y="6035"/>
                    <a:pt x="4017" y="6416"/>
                    <a:pt x="4256" y="6808"/>
                  </a:cubicBezTo>
                  <a:cubicBezTo>
                    <a:pt x="4867" y="6473"/>
                    <a:pt x="5411" y="6025"/>
                    <a:pt x="5788" y="5517"/>
                  </a:cubicBezTo>
                  <a:lnTo>
                    <a:pt x="5788" y="5517"/>
                  </a:lnTo>
                  <a:cubicBezTo>
                    <a:pt x="5556" y="5597"/>
                    <a:pt x="5414" y="5717"/>
                    <a:pt x="5230" y="5717"/>
                  </a:cubicBezTo>
                  <a:cubicBezTo>
                    <a:pt x="5157" y="5717"/>
                    <a:pt x="5075" y="5696"/>
                    <a:pt x="4976" y="5644"/>
                  </a:cubicBezTo>
                  <a:cubicBezTo>
                    <a:pt x="4391" y="5478"/>
                    <a:pt x="4264" y="5442"/>
                    <a:pt x="4084" y="5329"/>
                  </a:cubicBezTo>
                  <a:close/>
                </a:path>
              </a:pathLst>
            </a:custGeom>
            <a:solidFill>
              <a:schemeClr val="accent2"/>
            </a:solidFill>
            <a:ln w="0">
              <a:noFill/>
            </a:ln>
          </p:spPr>
          <p:style>
            <a:lnRef idx="0"/>
            <a:fillRef idx="0"/>
            <a:effectRef idx="0"/>
            <a:fontRef idx="minor"/>
          </p:style>
          <p:txBody>
            <a:bodyPr tIns="170640" bIns="1706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70" name="Google Shape;1032;p67"/>
            <p:cNvSpPr/>
            <p:nvPr/>
          </p:nvSpPr>
          <p:spPr>
            <a:xfrm>
              <a:off x="4725360" y="1044360"/>
              <a:ext cx="71640" cy="87120"/>
            </a:xfrm>
            <a:custGeom>
              <a:avLst/>
              <a:gdLst>
                <a:gd name="textAreaLeft" fmla="*/ 0 w 71640"/>
                <a:gd name="textAreaRight" fmla="*/ 72000 w 71640"/>
                <a:gd name="textAreaTop" fmla="*/ 0 h 87120"/>
                <a:gd name="textAreaBottom" fmla="*/ 87480 h 87120"/>
              </a:gdLst>
              <a:ahLst/>
              <a:rect l="textAreaLeft" t="textAreaTop" r="textAreaRight" b="textAreaBottom"/>
              <a:pathLst>
                <a:path w="2877" h="3492">
                  <a:moveTo>
                    <a:pt x="652" y="247"/>
                  </a:moveTo>
                  <a:cubicBezTo>
                    <a:pt x="649" y="264"/>
                    <a:pt x="646" y="273"/>
                    <a:pt x="646" y="273"/>
                  </a:cubicBezTo>
                  <a:cubicBezTo>
                    <a:pt x="646" y="273"/>
                    <a:pt x="648" y="264"/>
                    <a:pt x="652" y="247"/>
                  </a:cubicBezTo>
                  <a:close/>
                  <a:moveTo>
                    <a:pt x="710" y="1"/>
                  </a:moveTo>
                  <a:cubicBezTo>
                    <a:pt x="530" y="159"/>
                    <a:pt x="371" y="346"/>
                    <a:pt x="233" y="562"/>
                  </a:cubicBezTo>
                  <a:cubicBezTo>
                    <a:pt x="148" y="696"/>
                    <a:pt x="67" y="841"/>
                    <a:pt x="0" y="993"/>
                  </a:cubicBezTo>
                  <a:cubicBezTo>
                    <a:pt x="940" y="1670"/>
                    <a:pt x="1666" y="2527"/>
                    <a:pt x="2323" y="3491"/>
                  </a:cubicBezTo>
                  <a:cubicBezTo>
                    <a:pt x="2520" y="3396"/>
                    <a:pt x="2707" y="3283"/>
                    <a:pt x="2877" y="3152"/>
                  </a:cubicBezTo>
                  <a:cubicBezTo>
                    <a:pt x="2782" y="3096"/>
                    <a:pt x="2679" y="3018"/>
                    <a:pt x="2492" y="2895"/>
                  </a:cubicBezTo>
                  <a:cubicBezTo>
                    <a:pt x="2121" y="2693"/>
                    <a:pt x="1797" y="2415"/>
                    <a:pt x="1543" y="2055"/>
                  </a:cubicBezTo>
                  <a:cubicBezTo>
                    <a:pt x="1236" y="1625"/>
                    <a:pt x="771" y="852"/>
                    <a:pt x="653" y="241"/>
                  </a:cubicBezTo>
                  <a:lnTo>
                    <a:pt x="653" y="241"/>
                  </a:lnTo>
                  <a:cubicBezTo>
                    <a:pt x="663" y="197"/>
                    <a:pt x="683" y="110"/>
                    <a:pt x="710" y="1"/>
                  </a:cubicBezTo>
                  <a:close/>
                </a:path>
              </a:pathLst>
            </a:custGeom>
            <a:solidFill>
              <a:srgbClr val="e8cdca"/>
            </a:solidFill>
            <a:ln w="0">
              <a:noFill/>
            </a:ln>
          </p:spPr>
          <p:style>
            <a:lnRef idx="0"/>
            <a:fillRef idx="0"/>
            <a:effectRef idx="0"/>
            <a:fontRef idx="minor"/>
          </p:style>
          <p:txBody>
            <a:bodyPr tIns="87840" bIns="878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71" name="Google Shape;1033;p67"/>
            <p:cNvSpPr/>
            <p:nvPr/>
          </p:nvSpPr>
          <p:spPr>
            <a:xfrm>
              <a:off x="4230000" y="1029960"/>
              <a:ext cx="672480" cy="623160"/>
            </a:xfrm>
            <a:custGeom>
              <a:avLst/>
              <a:gdLst>
                <a:gd name="textAreaLeft" fmla="*/ 0 w 672480"/>
                <a:gd name="textAreaRight" fmla="*/ 672840 w 672480"/>
                <a:gd name="textAreaTop" fmla="*/ 0 h 623160"/>
                <a:gd name="textAreaBottom" fmla="*/ 623520 h 623160"/>
              </a:gdLst>
              <a:ahLst/>
              <a:rect l="textAreaLeft" t="textAreaTop" r="textAreaRight" b="textAreaBottom"/>
              <a:pathLst>
                <a:path w="26920" h="24947">
                  <a:moveTo>
                    <a:pt x="13993" y="0"/>
                  </a:moveTo>
                  <a:cubicBezTo>
                    <a:pt x="5787" y="0"/>
                    <a:pt x="5089" y="4217"/>
                    <a:pt x="2463" y="8381"/>
                  </a:cubicBezTo>
                  <a:cubicBezTo>
                    <a:pt x="922" y="10827"/>
                    <a:pt x="0" y="15087"/>
                    <a:pt x="448" y="17183"/>
                  </a:cubicBezTo>
                  <a:cubicBezTo>
                    <a:pt x="2012" y="24516"/>
                    <a:pt x="8388" y="24947"/>
                    <a:pt x="13993" y="24947"/>
                  </a:cubicBezTo>
                  <a:cubicBezTo>
                    <a:pt x="19593" y="24947"/>
                    <a:pt x="25868" y="24262"/>
                    <a:pt x="26800" y="16022"/>
                  </a:cubicBezTo>
                  <a:cubicBezTo>
                    <a:pt x="26919" y="14938"/>
                    <a:pt x="26175" y="10601"/>
                    <a:pt x="24594" y="8127"/>
                  </a:cubicBezTo>
                  <a:cubicBezTo>
                    <a:pt x="21958" y="4002"/>
                    <a:pt x="20878" y="0"/>
                    <a:pt x="13993" y="0"/>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72" name="Google Shape;1034;p67"/>
            <p:cNvSpPr/>
            <p:nvPr/>
          </p:nvSpPr>
          <p:spPr>
            <a:xfrm>
              <a:off x="4238640" y="1029960"/>
              <a:ext cx="661680" cy="623160"/>
            </a:xfrm>
            <a:custGeom>
              <a:avLst/>
              <a:gdLst>
                <a:gd name="textAreaLeft" fmla="*/ 0 w 661680"/>
                <a:gd name="textAreaRight" fmla="*/ 662040 w 661680"/>
                <a:gd name="textAreaTop" fmla="*/ 0 h 623160"/>
                <a:gd name="textAreaBottom" fmla="*/ 623520 h 623160"/>
              </a:gdLst>
              <a:ahLst/>
              <a:rect l="textAreaLeft" t="textAreaTop" r="textAreaRight" b="textAreaBottom"/>
              <a:pathLst>
                <a:path w="26475" h="24947">
                  <a:moveTo>
                    <a:pt x="13658" y="0"/>
                  </a:moveTo>
                  <a:cubicBezTo>
                    <a:pt x="13083" y="0"/>
                    <a:pt x="12546" y="22"/>
                    <a:pt x="12045" y="60"/>
                  </a:cubicBezTo>
                  <a:lnTo>
                    <a:pt x="14257" y="11"/>
                  </a:lnTo>
                  <a:cubicBezTo>
                    <a:pt x="14064" y="4"/>
                    <a:pt x="13863" y="0"/>
                    <a:pt x="13658" y="0"/>
                  </a:cubicBezTo>
                  <a:close/>
                  <a:moveTo>
                    <a:pt x="11064" y="170"/>
                  </a:moveTo>
                  <a:lnTo>
                    <a:pt x="11064" y="170"/>
                  </a:lnTo>
                  <a:cubicBezTo>
                    <a:pt x="10482" y="250"/>
                    <a:pt x="9952" y="360"/>
                    <a:pt x="9465" y="498"/>
                  </a:cubicBezTo>
                  <a:cubicBezTo>
                    <a:pt x="10104" y="339"/>
                    <a:pt x="10767" y="219"/>
                    <a:pt x="11064" y="170"/>
                  </a:cubicBezTo>
                  <a:close/>
                  <a:moveTo>
                    <a:pt x="14731" y="35"/>
                  </a:moveTo>
                  <a:cubicBezTo>
                    <a:pt x="14723" y="159"/>
                    <a:pt x="14695" y="597"/>
                    <a:pt x="14646" y="1200"/>
                  </a:cubicBezTo>
                  <a:cubicBezTo>
                    <a:pt x="14889" y="1214"/>
                    <a:pt x="15129" y="1239"/>
                    <a:pt x="15370" y="1278"/>
                  </a:cubicBezTo>
                  <a:cubicBezTo>
                    <a:pt x="15422" y="621"/>
                    <a:pt x="15475" y="152"/>
                    <a:pt x="15479" y="106"/>
                  </a:cubicBezTo>
                  <a:cubicBezTo>
                    <a:pt x="15239" y="78"/>
                    <a:pt x="14988" y="53"/>
                    <a:pt x="14731" y="35"/>
                  </a:cubicBezTo>
                  <a:close/>
                  <a:moveTo>
                    <a:pt x="12016" y="64"/>
                  </a:moveTo>
                  <a:cubicBezTo>
                    <a:pt x="11741" y="85"/>
                    <a:pt x="11477" y="113"/>
                    <a:pt x="11223" y="149"/>
                  </a:cubicBezTo>
                  <a:cubicBezTo>
                    <a:pt x="11226" y="201"/>
                    <a:pt x="11272" y="703"/>
                    <a:pt x="11314" y="1394"/>
                  </a:cubicBezTo>
                  <a:cubicBezTo>
                    <a:pt x="11558" y="1348"/>
                    <a:pt x="11805" y="1313"/>
                    <a:pt x="12055" y="1284"/>
                  </a:cubicBezTo>
                  <a:cubicBezTo>
                    <a:pt x="12027" y="579"/>
                    <a:pt x="12016" y="95"/>
                    <a:pt x="12016" y="64"/>
                  </a:cubicBezTo>
                  <a:close/>
                  <a:moveTo>
                    <a:pt x="18104" y="797"/>
                  </a:moveTo>
                  <a:cubicBezTo>
                    <a:pt x="18065" y="911"/>
                    <a:pt x="17886" y="1436"/>
                    <a:pt x="17632" y="2114"/>
                  </a:cubicBezTo>
                  <a:cubicBezTo>
                    <a:pt x="18881" y="2876"/>
                    <a:pt x="19876" y="4037"/>
                    <a:pt x="20681" y="5265"/>
                  </a:cubicBezTo>
                  <a:cubicBezTo>
                    <a:pt x="23162" y="9049"/>
                    <a:pt x="25134" y="14554"/>
                    <a:pt x="22297" y="18714"/>
                  </a:cubicBezTo>
                  <a:cubicBezTo>
                    <a:pt x="20740" y="20994"/>
                    <a:pt x="17953" y="21965"/>
                    <a:pt x="15179" y="22162"/>
                  </a:cubicBezTo>
                  <a:cubicBezTo>
                    <a:pt x="15055" y="22204"/>
                    <a:pt x="14921" y="22237"/>
                    <a:pt x="14769" y="22243"/>
                  </a:cubicBezTo>
                  <a:cubicBezTo>
                    <a:pt x="14350" y="22265"/>
                    <a:pt x="13940" y="22276"/>
                    <a:pt x="13531" y="22276"/>
                  </a:cubicBezTo>
                  <a:cubicBezTo>
                    <a:pt x="13379" y="22346"/>
                    <a:pt x="13199" y="22385"/>
                    <a:pt x="12995" y="22385"/>
                  </a:cubicBezTo>
                  <a:lnTo>
                    <a:pt x="12927" y="22385"/>
                  </a:lnTo>
                  <a:cubicBezTo>
                    <a:pt x="12578" y="22370"/>
                    <a:pt x="12243" y="22325"/>
                    <a:pt x="11915" y="22258"/>
                  </a:cubicBezTo>
                  <a:cubicBezTo>
                    <a:pt x="11865" y="22261"/>
                    <a:pt x="11816" y="22261"/>
                    <a:pt x="11767" y="22261"/>
                  </a:cubicBezTo>
                  <a:cubicBezTo>
                    <a:pt x="11516" y="22261"/>
                    <a:pt x="11280" y="22233"/>
                    <a:pt x="11050" y="22176"/>
                  </a:cubicBezTo>
                  <a:cubicBezTo>
                    <a:pt x="10566" y="22173"/>
                    <a:pt x="10076" y="22131"/>
                    <a:pt x="9581" y="22032"/>
                  </a:cubicBezTo>
                  <a:cubicBezTo>
                    <a:pt x="8223" y="21763"/>
                    <a:pt x="6875" y="21224"/>
                    <a:pt x="5672" y="20549"/>
                  </a:cubicBezTo>
                  <a:cubicBezTo>
                    <a:pt x="3427" y="19297"/>
                    <a:pt x="1613" y="17261"/>
                    <a:pt x="2079" y="14783"/>
                  </a:cubicBezTo>
                  <a:cubicBezTo>
                    <a:pt x="1959" y="14021"/>
                    <a:pt x="2037" y="13174"/>
                    <a:pt x="2188" y="12383"/>
                  </a:cubicBezTo>
                  <a:cubicBezTo>
                    <a:pt x="2213" y="12189"/>
                    <a:pt x="2245" y="11995"/>
                    <a:pt x="2287" y="11805"/>
                  </a:cubicBezTo>
                  <a:cubicBezTo>
                    <a:pt x="2309" y="11413"/>
                    <a:pt x="2400" y="11024"/>
                    <a:pt x="2552" y="10658"/>
                  </a:cubicBezTo>
                  <a:cubicBezTo>
                    <a:pt x="2810" y="8643"/>
                    <a:pt x="3893" y="6853"/>
                    <a:pt x="5139" y="5241"/>
                  </a:cubicBezTo>
                  <a:cubicBezTo>
                    <a:pt x="6141" y="3949"/>
                    <a:pt x="7341" y="2897"/>
                    <a:pt x="8767" y="2203"/>
                  </a:cubicBezTo>
                  <a:cubicBezTo>
                    <a:pt x="8523" y="1542"/>
                    <a:pt x="8353" y="1027"/>
                    <a:pt x="8315" y="903"/>
                  </a:cubicBezTo>
                  <a:cubicBezTo>
                    <a:pt x="7694" y="1168"/>
                    <a:pt x="7154" y="1489"/>
                    <a:pt x="6681" y="1849"/>
                  </a:cubicBezTo>
                  <a:cubicBezTo>
                    <a:pt x="5809" y="2509"/>
                    <a:pt x="5149" y="3314"/>
                    <a:pt x="4563" y="4200"/>
                  </a:cubicBezTo>
                  <a:cubicBezTo>
                    <a:pt x="3724" y="5480"/>
                    <a:pt x="3043" y="6935"/>
                    <a:pt x="2128" y="8381"/>
                  </a:cubicBezTo>
                  <a:cubicBezTo>
                    <a:pt x="851" y="10410"/>
                    <a:pt x="1" y="13686"/>
                    <a:pt x="1" y="15937"/>
                  </a:cubicBezTo>
                  <a:cubicBezTo>
                    <a:pt x="1" y="16403"/>
                    <a:pt x="36" y="16823"/>
                    <a:pt x="113" y="17183"/>
                  </a:cubicBezTo>
                  <a:cubicBezTo>
                    <a:pt x="1677" y="24516"/>
                    <a:pt x="8053" y="24947"/>
                    <a:pt x="13658" y="24947"/>
                  </a:cubicBezTo>
                  <a:cubicBezTo>
                    <a:pt x="19258" y="24947"/>
                    <a:pt x="25533" y="24262"/>
                    <a:pt x="26465" y="16022"/>
                  </a:cubicBezTo>
                  <a:cubicBezTo>
                    <a:pt x="26471" y="15944"/>
                    <a:pt x="26475" y="15852"/>
                    <a:pt x="26475" y="15746"/>
                  </a:cubicBezTo>
                  <a:cubicBezTo>
                    <a:pt x="26475" y="14339"/>
                    <a:pt x="25727" y="10428"/>
                    <a:pt x="24259" y="8127"/>
                  </a:cubicBezTo>
                  <a:cubicBezTo>
                    <a:pt x="23352" y="6705"/>
                    <a:pt x="22629" y="5301"/>
                    <a:pt x="21789" y="4069"/>
                  </a:cubicBezTo>
                  <a:cubicBezTo>
                    <a:pt x="21132" y="3105"/>
                    <a:pt x="20406" y="2248"/>
                    <a:pt x="19466" y="1571"/>
                  </a:cubicBezTo>
                  <a:cubicBezTo>
                    <a:pt x="19100" y="1309"/>
                    <a:pt x="18701" y="1073"/>
                    <a:pt x="18259" y="869"/>
                  </a:cubicBezTo>
                  <a:cubicBezTo>
                    <a:pt x="18210" y="843"/>
                    <a:pt x="18157" y="822"/>
                    <a:pt x="18104" y="797"/>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73" name="Google Shape;1035;p67"/>
            <p:cNvSpPr/>
            <p:nvPr/>
          </p:nvSpPr>
          <p:spPr>
            <a:xfrm>
              <a:off x="4538880" y="1029960"/>
              <a:ext cx="67680" cy="179640"/>
            </a:xfrm>
            <a:custGeom>
              <a:avLst/>
              <a:gdLst>
                <a:gd name="textAreaLeft" fmla="*/ 0 w 67680"/>
                <a:gd name="textAreaRight" fmla="*/ 68040 w 67680"/>
                <a:gd name="textAreaTop" fmla="*/ 0 h 179640"/>
                <a:gd name="textAreaBottom" fmla="*/ 180000 h 179640"/>
              </a:gdLst>
              <a:ahLst/>
              <a:rect l="textAreaLeft" t="textAreaTop" r="textAreaRight" b="textAreaBottom"/>
              <a:pathLst>
                <a:path w="2715" h="7193">
                  <a:moveTo>
                    <a:pt x="2715" y="0"/>
                  </a:moveTo>
                  <a:lnTo>
                    <a:pt x="0" y="64"/>
                  </a:lnTo>
                  <a:cubicBezTo>
                    <a:pt x="0" y="64"/>
                    <a:pt x="113" y="7192"/>
                    <a:pt x="1214" y="7192"/>
                  </a:cubicBezTo>
                  <a:cubicBezTo>
                    <a:pt x="1216" y="7192"/>
                    <a:pt x="1219" y="7192"/>
                    <a:pt x="1222" y="7192"/>
                  </a:cubicBezTo>
                  <a:cubicBezTo>
                    <a:pt x="2330" y="7153"/>
                    <a:pt x="2715" y="1"/>
                    <a:pt x="2715" y="0"/>
                  </a:cubicBezTo>
                  <a:close/>
                </a:path>
              </a:pathLst>
            </a:custGeom>
            <a:solidFill>
              <a:schemeClr val="lt2"/>
            </a:solidFill>
            <a:ln w="0">
              <a:noFill/>
            </a:ln>
          </p:spPr>
          <p:style>
            <a:lnRef idx="0"/>
            <a:fillRef idx="0"/>
            <a:effectRef idx="0"/>
            <a:fontRef idx="minor"/>
          </p:style>
          <p:txBody>
            <a:bodyPr tIns="180000" bIns="180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74" name="Google Shape;1036;p67"/>
            <p:cNvSpPr/>
            <p:nvPr/>
          </p:nvSpPr>
          <p:spPr>
            <a:xfrm>
              <a:off x="4446000" y="1033560"/>
              <a:ext cx="86040" cy="146160"/>
            </a:xfrm>
            <a:custGeom>
              <a:avLst/>
              <a:gdLst>
                <a:gd name="textAreaLeft" fmla="*/ 0 w 86040"/>
                <a:gd name="textAreaRight" fmla="*/ 86400 w 86040"/>
                <a:gd name="textAreaTop" fmla="*/ 0 h 146160"/>
                <a:gd name="textAreaBottom" fmla="*/ 146520 h 146160"/>
              </a:gdLst>
              <a:ahLst/>
              <a:rect l="textAreaLeft" t="textAreaTop" r="textAreaRight" b="textAreaBottom"/>
              <a:pathLst>
                <a:path w="3449" h="5855">
                  <a:moveTo>
                    <a:pt x="2919" y="0"/>
                  </a:moveTo>
                  <a:cubicBezTo>
                    <a:pt x="2919" y="0"/>
                    <a:pt x="826" y="335"/>
                    <a:pt x="0" y="734"/>
                  </a:cubicBezTo>
                  <a:cubicBezTo>
                    <a:pt x="0" y="734"/>
                    <a:pt x="1647" y="5854"/>
                    <a:pt x="2530" y="5854"/>
                  </a:cubicBezTo>
                  <a:cubicBezTo>
                    <a:pt x="2548" y="5854"/>
                    <a:pt x="2566" y="5852"/>
                    <a:pt x="2583" y="5847"/>
                  </a:cubicBezTo>
                  <a:cubicBezTo>
                    <a:pt x="3448" y="5632"/>
                    <a:pt x="2919" y="0"/>
                    <a:pt x="2919" y="0"/>
                  </a:cubicBezTo>
                  <a:close/>
                </a:path>
              </a:pathLst>
            </a:custGeom>
            <a:solidFill>
              <a:schemeClr val="lt2"/>
            </a:solidFill>
            <a:ln w="0">
              <a:noFill/>
            </a:ln>
          </p:spPr>
          <p:style>
            <a:lnRef idx="0"/>
            <a:fillRef idx="0"/>
            <a:effectRef idx="0"/>
            <a:fontRef idx="minor"/>
          </p:style>
          <p:txBody>
            <a:bodyPr tIns="146880" bIns="146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75" name="Google Shape;1037;p67"/>
            <p:cNvSpPr/>
            <p:nvPr/>
          </p:nvSpPr>
          <p:spPr>
            <a:xfrm>
              <a:off x="4609800" y="1032480"/>
              <a:ext cx="81360" cy="147240"/>
            </a:xfrm>
            <a:custGeom>
              <a:avLst/>
              <a:gdLst>
                <a:gd name="textAreaLeft" fmla="*/ 0 w 81360"/>
                <a:gd name="textAreaRight" fmla="*/ 81720 w 81360"/>
                <a:gd name="textAreaTop" fmla="*/ 0 h 147240"/>
                <a:gd name="textAreaBottom" fmla="*/ 147600 h 147240"/>
              </a:gdLst>
              <a:ahLst/>
              <a:rect l="textAreaLeft" t="textAreaTop" r="textAreaRight" b="textAreaBottom"/>
              <a:pathLst>
                <a:path w="3266" h="5899">
                  <a:moveTo>
                    <a:pt x="633" y="0"/>
                  </a:moveTo>
                  <a:cubicBezTo>
                    <a:pt x="633" y="0"/>
                    <a:pt x="1" y="5707"/>
                    <a:pt x="714" y="5894"/>
                  </a:cubicBezTo>
                  <a:cubicBezTo>
                    <a:pt x="726" y="5897"/>
                    <a:pt x="739" y="5899"/>
                    <a:pt x="752" y="5899"/>
                  </a:cubicBezTo>
                  <a:cubicBezTo>
                    <a:pt x="1489" y="5899"/>
                    <a:pt x="3265" y="674"/>
                    <a:pt x="3265" y="674"/>
                  </a:cubicBezTo>
                  <a:cubicBezTo>
                    <a:pt x="2154" y="89"/>
                    <a:pt x="633" y="0"/>
                    <a:pt x="633" y="0"/>
                  </a:cubicBezTo>
                  <a:close/>
                </a:path>
              </a:pathLst>
            </a:custGeom>
            <a:solidFill>
              <a:schemeClr val="lt2"/>
            </a:solidFill>
            <a:ln w="0">
              <a:noFill/>
            </a:ln>
          </p:spPr>
          <p:style>
            <a:lnRef idx="0"/>
            <a:fillRef idx="0"/>
            <a:effectRef idx="0"/>
            <a:fontRef idx="minor"/>
          </p:style>
          <p:txBody>
            <a:bodyPr tIns="147600" bIns="147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76" name="Google Shape;1038;p67"/>
            <p:cNvSpPr/>
            <p:nvPr/>
          </p:nvSpPr>
          <p:spPr>
            <a:xfrm>
              <a:off x="4253400" y="1483200"/>
              <a:ext cx="122400" cy="72720"/>
            </a:xfrm>
            <a:custGeom>
              <a:avLst/>
              <a:gdLst>
                <a:gd name="textAreaLeft" fmla="*/ 0 w 122400"/>
                <a:gd name="textAreaRight" fmla="*/ 122760 w 122400"/>
                <a:gd name="textAreaTop" fmla="*/ 0 h 72720"/>
                <a:gd name="textAreaBottom" fmla="*/ 73080 h 72720"/>
              </a:gdLst>
              <a:ahLst/>
              <a:rect l="textAreaLeft" t="textAreaTop" r="textAreaRight" b="textAreaBottom"/>
              <a:pathLst>
                <a:path w="4913" h="2923">
                  <a:moveTo>
                    <a:pt x="4006" y="0"/>
                  </a:moveTo>
                  <a:cubicBezTo>
                    <a:pt x="2805" y="0"/>
                    <a:pt x="0" y="727"/>
                    <a:pt x="0" y="727"/>
                  </a:cubicBezTo>
                  <a:cubicBezTo>
                    <a:pt x="294" y="1631"/>
                    <a:pt x="1165" y="2923"/>
                    <a:pt x="1165" y="2923"/>
                  </a:cubicBezTo>
                  <a:cubicBezTo>
                    <a:pt x="1165" y="2923"/>
                    <a:pt x="4913" y="555"/>
                    <a:pt x="4511" y="110"/>
                  </a:cubicBezTo>
                  <a:cubicBezTo>
                    <a:pt x="4441" y="32"/>
                    <a:pt x="4259" y="0"/>
                    <a:pt x="4006" y="0"/>
                  </a:cubicBezTo>
                  <a:close/>
                </a:path>
              </a:pathLst>
            </a:custGeom>
            <a:solidFill>
              <a:schemeClr val="lt2"/>
            </a:solidFill>
            <a:ln w="0">
              <a:noFill/>
            </a:ln>
          </p:spPr>
          <p:style>
            <a:lnRef idx="0"/>
            <a:fillRef idx="0"/>
            <a:effectRef idx="0"/>
            <a:fontRef idx="minor"/>
          </p:style>
          <p:txBody>
            <a:bodyPr tIns="73440" bIns="73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77" name="Google Shape;1039;p67"/>
            <p:cNvSpPr/>
            <p:nvPr/>
          </p:nvSpPr>
          <p:spPr>
            <a:xfrm>
              <a:off x="4236120" y="1421280"/>
              <a:ext cx="109440" cy="62640"/>
            </a:xfrm>
            <a:custGeom>
              <a:avLst/>
              <a:gdLst>
                <a:gd name="textAreaLeft" fmla="*/ 0 w 109440"/>
                <a:gd name="textAreaRight" fmla="*/ 109800 w 109440"/>
                <a:gd name="textAreaTop" fmla="*/ 0 h 62640"/>
                <a:gd name="textAreaBottom" fmla="*/ 63000 h 62640"/>
              </a:gdLst>
              <a:ahLst/>
              <a:rect l="textAreaLeft" t="textAreaTop" r="textAreaRight" b="textAreaBottom"/>
              <a:pathLst>
                <a:path w="4390" h="2514">
                  <a:moveTo>
                    <a:pt x="990" y="1"/>
                  </a:moveTo>
                  <a:cubicBezTo>
                    <a:pt x="467" y="1"/>
                    <a:pt x="95" y="15"/>
                    <a:pt x="95" y="15"/>
                  </a:cubicBezTo>
                  <a:cubicBezTo>
                    <a:pt x="95" y="15"/>
                    <a:pt x="0" y="1508"/>
                    <a:pt x="455" y="2514"/>
                  </a:cubicBezTo>
                  <a:cubicBezTo>
                    <a:pt x="455" y="2514"/>
                    <a:pt x="4390" y="1289"/>
                    <a:pt x="4256" y="573"/>
                  </a:cubicBezTo>
                  <a:cubicBezTo>
                    <a:pt x="4162" y="76"/>
                    <a:pt x="2184" y="1"/>
                    <a:pt x="990" y="1"/>
                  </a:cubicBezTo>
                  <a:close/>
                </a:path>
              </a:pathLst>
            </a:custGeom>
            <a:solidFill>
              <a:schemeClr val="lt2"/>
            </a:solidFill>
            <a:ln w="0">
              <a:noFill/>
            </a:ln>
          </p:spPr>
          <p:style>
            <a:lnRef idx="0"/>
            <a:fillRef idx="0"/>
            <a:effectRef idx="0"/>
            <a:fontRef idx="minor"/>
          </p:style>
          <p:txBody>
            <a:bodyPr tIns="63360" bIns="63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78" name="Google Shape;1040;p67"/>
            <p:cNvSpPr/>
            <p:nvPr/>
          </p:nvSpPr>
          <p:spPr>
            <a:xfrm>
              <a:off x="4239720" y="1350720"/>
              <a:ext cx="86040" cy="53280"/>
            </a:xfrm>
            <a:custGeom>
              <a:avLst/>
              <a:gdLst>
                <a:gd name="textAreaLeft" fmla="*/ 0 w 86040"/>
                <a:gd name="textAreaRight" fmla="*/ 86400 w 86040"/>
                <a:gd name="textAreaTop" fmla="*/ 0 h 53280"/>
                <a:gd name="textAreaBottom" fmla="*/ 53640 h 53280"/>
              </a:gdLst>
              <a:ahLst/>
              <a:rect l="textAreaLeft" t="textAreaTop" r="textAreaRight" b="textAreaBottom"/>
              <a:pathLst>
                <a:path w="3456" h="2150">
                  <a:moveTo>
                    <a:pt x="350" y="1"/>
                  </a:moveTo>
                  <a:lnTo>
                    <a:pt x="1" y="2149"/>
                  </a:lnTo>
                  <a:cubicBezTo>
                    <a:pt x="1" y="2149"/>
                    <a:pt x="3364" y="1779"/>
                    <a:pt x="3410" y="1225"/>
                  </a:cubicBezTo>
                  <a:cubicBezTo>
                    <a:pt x="3456" y="667"/>
                    <a:pt x="350" y="1"/>
                    <a:pt x="350" y="1"/>
                  </a:cubicBezTo>
                  <a:close/>
                </a:path>
              </a:pathLst>
            </a:custGeom>
            <a:solidFill>
              <a:schemeClr val="lt2"/>
            </a:solidFill>
            <a:ln w="0">
              <a:noFill/>
            </a:ln>
          </p:spPr>
          <p:style>
            <a:lnRef idx="0"/>
            <a:fillRef idx="0"/>
            <a:effectRef idx="0"/>
            <a:fontRef idx="minor"/>
          </p:style>
          <p:txBody>
            <a:bodyPr tIns="54000" bIns="54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79" name="Google Shape;1041;p67"/>
            <p:cNvSpPr/>
            <p:nvPr/>
          </p:nvSpPr>
          <p:spPr>
            <a:xfrm>
              <a:off x="4762800" y="1482120"/>
              <a:ext cx="122400" cy="72720"/>
            </a:xfrm>
            <a:custGeom>
              <a:avLst/>
              <a:gdLst>
                <a:gd name="textAreaLeft" fmla="*/ 0 w 122400"/>
                <a:gd name="textAreaRight" fmla="*/ 122760 w 122400"/>
                <a:gd name="textAreaTop" fmla="*/ 0 h 72720"/>
                <a:gd name="textAreaBottom" fmla="*/ 73080 h 72720"/>
              </a:gdLst>
              <a:ahLst/>
              <a:rect l="textAreaLeft" t="textAreaTop" r="textAreaRight" b="textAreaBottom"/>
              <a:pathLst>
                <a:path w="4913" h="2925">
                  <a:moveTo>
                    <a:pt x="902" y="0"/>
                  </a:moveTo>
                  <a:cubicBezTo>
                    <a:pt x="652" y="0"/>
                    <a:pt x="472" y="32"/>
                    <a:pt x="403" y="108"/>
                  </a:cubicBezTo>
                  <a:cubicBezTo>
                    <a:pt x="0" y="557"/>
                    <a:pt x="3748" y="2925"/>
                    <a:pt x="3748" y="2925"/>
                  </a:cubicBezTo>
                  <a:cubicBezTo>
                    <a:pt x="3748" y="2925"/>
                    <a:pt x="4620" y="1633"/>
                    <a:pt x="4913" y="730"/>
                  </a:cubicBezTo>
                  <a:cubicBezTo>
                    <a:pt x="4913" y="730"/>
                    <a:pt x="2100" y="0"/>
                    <a:pt x="902" y="0"/>
                  </a:cubicBezTo>
                  <a:close/>
                </a:path>
              </a:pathLst>
            </a:custGeom>
            <a:solidFill>
              <a:schemeClr val="lt2"/>
            </a:solidFill>
            <a:ln w="0">
              <a:noFill/>
            </a:ln>
          </p:spPr>
          <p:style>
            <a:lnRef idx="0"/>
            <a:fillRef idx="0"/>
            <a:effectRef idx="0"/>
            <a:fontRef idx="minor"/>
          </p:style>
          <p:txBody>
            <a:bodyPr tIns="73440" bIns="73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80" name="Google Shape;1042;p67"/>
            <p:cNvSpPr/>
            <p:nvPr/>
          </p:nvSpPr>
          <p:spPr>
            <a:xfrm>
              <a:off x="4793040" y="1420560"/>
              <a:ext cx="109440" cy="62640"/>
            </a:xfrm>
            <a:custGeom>
              <a:avLst/>
              <a:gdLst>
                <a:gd name="textAreaLeft" fmla="*/ 0 w 109440"/>
                <a:gd name="textAreaRight" fmla="*/ 109800 w 109440"/>
                <a:gd name="textAreaTop" fmla="*/ 0 h 62640"/>
                <a:gd name="textAreaBottom" fmla="*/ 63000 h 62640"/>
              </a:gdLst>
              <a:ahLst/>
              <a:rect l="textAreaLeft" t="textAreaTop" r="textAreaRight" b="textAreaBottom"/>
              <a:pathLst>
                <a:path w="4390" h="2514">
                  <a:moveTo>
                    <a:pt x="3387" y="0"/>
                  </a:moveTo>
                  <a:cubicBezTo>
                    <a:pt x="2191" y="0"/>
                    <a:pt x="227" y="76"/>
                    <a:pt x="134" y="572"/>
                  </a:cubicBezTo>
                  <a:cubicBezTo>
                    <a:pt x="0" y="1285"/>
                    <a:pt x="3935" y="2514"/>
                    <a:pt x="3935" y="2514"/>
                  </a:cubicBezTo>
                  <a:cubicBezTo>
                    <a:pt x="4390" y="1504"/>
                    <a:pt x="4295" y="15"/>
                    <a:pt x="4295" y="15"/>
                  </a:cubicBezTo>
                  <a:cubicBezTo>
                    <a:pt x="4295" y="15"/>
                    <a:pt x="3916" y="0"/>
                    <a:pt x="3387" y="0"/>
                  </a:cubicBezTo>
                  <a:close/>
                </a:path>
              </a:pathLst>
            </a:custGeom>
            <a:solidFill>
              <a:schemeClr val="lt2"/>
            </a:solidFill>
            <a:ln w="0">
              <a:noFill/>
            </a:ln>
          </p:spPr>
          <p:style>
            <a:lnRef idx="0"/>
            <a:fillRef idx="0"/>
            <a:effectRef idx="0"/>
            <a:fontRef idx="minor"/>
          </p:style>
          <p:txBody>
            <a:bodyPr tIns="63360" bIns="63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81" name="Google Shape;1043;p67"/>
            <p:cNvSpPr/>
            <p:nvPr/>
          </p:nvSpPr>
          <p:spPr>
            <a:xfrm>
              <a:off x="4812840" y="1350000"/>
              <a:ext cx="86040" cy="53640"/>
            </a:xfrm>
            <a:custGeom>
              <a:avLst/>
              <a:gdLst>
                <a:gd name="textAreaLeft" fmla="*/ 0 w 86040"/>
                <a:gd name="textAreaRight" fmla="*/ 86400 w 86040"/>
                <a:gd name="textAreaTop" fmla="*/ 0 h 53640"/>
                <a:gd name="textAreaBottom" fmla="*/ 54000 h 53640"/>
              </a:gdLst>
              <a:ahLst/>
              <a:rect l="textAreaLeft" t="textAreaTop" r="textAreaRight" b="textAreaBottom"/>
              <a:pathLst>
                <a:path w="3456" h="2154">
                  <a:moveTo>
                    <a:pt x="3106" y="0"/>
                  </a:moveTo>
                  <a:cubicBezTo>
                    <a:pt x="3106" y="0"/>
                    <a:pt x="0" y="668"/>
                    <a:pt x="46" y="1225"/>
                  </a:cubicBezTo>
                  <a:cubicBezTo>
                    <a:pt x="92" y="1782"/>
                    <a:pt x="3455" y="2153"/>
                    <a:pt x="3455" y="2153"/>
                  </a:cubicBezTo>
                  <a:lnTo>
                    <a:pt x="3106" y="0"/>
                  </a:lnTo>
                  <a:close/>
                </a:path>
              </a:pathLst>
            </a:custGeom>
            <a:solidFill>
              <a:schemeClr val="lt2"/>
            </a:solidFill>
            <a:ln w="0">
              <a:noFill/>
            </a:ln>
          </p:spPr>
          <p:style>
            <a:lnRef idx="0"/>
            <a:fillRef idx="0"/>
            <a:effectRef idx="0"/>
            <a:fontRef idx="minor"/>
          </p:style>
          <p:txBody>
            <a:bodyPr tIns="54000" bIns="54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82" name="Google Shape;1044;p67"/>
            <p:cNvSpPr/>
            <p:nvPr/>
          </p:nvSpPr>
          <p:spPr>
            <a:xfrm>
              <a:off x="4389840" y="1325880"/>
              <a:ext cx="52560" cy="52560"/>
            </a:xfrm>
            <a:custGeom>
              <a:avLst/>
              <a:gdLst>
                <a:gd name="textAreaLeft" fmla="*/ 0 w 52560"/>
                <a:gd name="textAreaRight" fmla="*/ 52920 w 52560"/>
                <a:gd name="textAreaTop" fmla="*/ 0 h 52560"/>
                <a:gd name="textAreaBottom" fmla="*/ 52920 h 52560"/>
              </a:gdLst>
              <a:ahLst/>
              <a:rect l="textAreaLeft" t="textAreaTop" r="textAreaRight" b="textAreaBottom"/>
              <a:pathLst>
                <a:path w="2111" h="2110">
                  <a:moveTo>
                    <a:pt x="1056" y="0"/>
                  </a:moveTo>
                  <a:cubicBezTo>
                    <a:pt x="474" y="0"/>
                    <a:pt x="0" y="473"/>
                    <a:pt x="0" y="1055"/>
                  </a:cubicBezTo>
                  <a:cubicBezTo>
                    <a:pt x="0" y="1637"/>
                    <a:pt x="474" y="2110"/>
                    <a:pt x="1056" y="2110"/>
                  </a:cubicBezTo>
                  <a:cubicBezTo>
                    <a:pt x="1638" y="2110"/>
                    <a:pt x="2111" y="1637"/>
                    <a:pt x="2111" y="1055"/>
                  </a:cubicBezTo>
                  <a:cubicBezTo>
                    <a:pt x="2111" y="473"/>
                    <a:pt x="1638" y="0"/>
                    <a:pt x="1056" y="0"/>
                  </a:cubicBezTo>
                  <a:close/>
                </a:path>
              </a:pathLst>
            </a:custGeom>
            <a:solidFill>
              <a:schemeClr val="accent4"/>
            </a:solidFill>
            <a:ln w="0">
              <a:noFill/>
            </a:ln>
          </p:spPr>
          <p:style>
            <a:lnRef idx="0"/>
            <a:fillRef idx="0"/>
            <a:effectRef idx="0"/>
            <a:fontRef idx="minor"/>
          </p:style>
          <p:txBody>
            <a:bodyPr tIns="53280" bIns="53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83" name="Google Shape;1045;p67"/>
            <p:cNvSpPr/>
            <p:nvPr/>
          </p:nvSpPr>
          <p:spPr>
            <a:xfrm>
              <a:off x="4686480" y="1325880"/>
              <a:ext cx="52560" cy="52560"/>
            </a:xfrm>
            <a:custGeom>
              <a:avLst/>
              <a:gdLst>
                <a:gd name="textAreaLeft" fmla="*/ 0 w 52560"/>
                <a:gd name="textAreaRight" fmla="*/ 52920 w 52560"/>
                <a:gd name="textAreaTop" fmla="*/ 0 h 52560"/>
                <a:gd name="textAreaBottom" fmla="*/ 52920 h 52560"/>
              </a:gdLst>
              <a:ahLst/>
              <a:rect l="textAreaLeft" t="textAreaTop" r="textAreaRight" b="textAreaBottom"/>
              <a:pathLst>
                <a:path w="2112" h="2110">
                  <a:moveTo>
                    <a:pt x="1056" y="0"/>
                  </a:moveTo>
                  <a:cubicBezTo>
                    <a:pt x="474" y="0"/>
                    <a:pt x="1" y="473"/>
                    <a:pt x="1" y="1055"/>
                  </a:cubicBezTo>
                  <a:cubicBezTo>
                    <a:pt x="1" y="1637"/>
                    <a:pt x="474" y="2110"/>
                    <a:pt x="1056" y="2110"/>
                  </a:cubicBezTo>
                  <a:cubicBezTo>
                    <a:pt x="1639" y="2110"/>
                    <a:pt x="2111" y="1637"/>
                    <a:pt x="2111" y="1055"/>
                  </a:cubicBezTo>
                  <a:cubicBezTo>
                    <a:pt x="2111" y="473"/>
                    <a:pt x="1639" y="0"/>
                    <a:pt x="1056" y="0"/>
                  </a:cubicBezTo>
                  <a:close/>
                </a:path>
              </a:pathLst>
            </a:custGeom>
            <a:solidFill>
              <a:schemeClr val="accent4"/>
            </a:solidFill>
            <a:ln w="0">
              <a:noFill/>
            </a:ln>
          </p:spPr>
          <p:style>
            <a:lnRef idx="0"/>
            <a:fillRef idx="0"/>
            <a:effectRef idx="0"/>
            <a:fontRef idx="minor"/>
          </p:style>
          <p:txBody>
            <a:bodyPr tIns="53280" bIns="53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84" name="Google Shape;1046;p67"/>
            <p:cNvSpPr/>
            <p:nvPr/>
          </p:nvSpPr>
          <p:spPr>
            <a:xfrm>
              <a:off x="4537440" y="1325880"/>
              <a:ext cx="64080" cy="41400"/>
            </a:xfrm>
            <a:custGeom>
              <a:avLst/>
              <a:gdLst>
                <a:gd name="textAreaLeft" fmla="*/ 0 w 64080"/>
                <a:gd name="textAreaRight" fmla="*/ 64440 w 64080"/>
                <a:gd name="textAreaTop" fmla="*/ 0 h 41400"/>
                <a:gd name="textAreaBottom" fmla="*/ 41760 h 41400"/>
              </a:gdLst>
              <a:ahLst/>
              <a:rect l="textAreaLeft" t="textAreaTop" r="textAreaRight" b="textAreaBottom"/>
              <a:pathLst>
                <a:path w="2571" h="1664">
                  <a:moveTo>
                    <a:pt x="1286" y="1"/>
                  </a:moveTo>
                  <a:cubicBezTo>
                    <a:pt x="643" y="1"/>
                    <a:pt x="1" y="133"/>
                    <a:pt x="1" y="398"/>
                  </a:cubicBezTo>
                  <a:cubicBezTo>
                    <a:pt x="1" y="398"/>
                    <a:pt x="528" y="1664"/>
                    <a:pt x="1289" y="1664"/>
                  </a:cubicBezTo>
                  <a:cubicBezTo>
                    <a:pt x="1670" y="1664"/>
                    <a:pt x="2109" y="1347"/>
                    <a:pt x="2571" y="398"/>
                  </a:cubicBezTo>
                  <a:cubicBezTo>
                    <a:pt x="2571" y="133"/>
                    <a:pt x="1928" y="1"/>
                    <a:pt x="1286" y="1"/>
                  </a:cubicBezTo>
                  <a:close/>
                </a:path>
              </a:pathLst>
            </a:custGeom>
            <a:solidFill>
              <a:schemeClr val="accent4"/>
            </a:solidFill>
            <a:ln w="0">
              <a:noFill/>
            </a:ln>
          </p:spPr>
          <p:style>
            <a:lnRef idx="0"/>
            <a:fillRef idx="0"/>
            <a:effectRef idx="0"/>
            <a:fontRef idx="minor"/>
          </p:style>
          <p:txBody>
            <a:bodyPr tIns="41760" bIns="41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85" name="Google Shape;1047;p67"/>
            <p:cNvSpPr/>
            <p:nvPr/>
          </p:nvSpPr>
          <p:spPr>
            <a:xfrm rot="10800000">
              <a:off x="4565520" y="1404000"/>
              <a:ext cx="32760" cy="35640"/>
            </a:xfrm>
            <a:custGeom>
              <a:avLst/>
              <a:gdLst>
                <a:gd name="textAreaLeft" fmla="*/ 0 w 32760"/>
                <a:gd name="textAreaRight" fmla="*/ 33120 w 32760"/>
                <a:gd name="textAreaTop" fmla="*/ 0 h 35640"/>
                <a:gd name="textAreaBottom" fmla="*/ 36000 h 35640"/>
              </a:gdLst>
              <a:ahLst/>
              <a:rect l="textAreaLeft" t="textAreaTop" r="textAreaRight" b="textAreaBottom"/>
              <a:pathLst>
                <a:path w="1329" h="1436">
                  <a:moveTo>
                    <a:pt x="1150" y="0"/>
                  </a:moveTo>
                  <a:cubicBezTo>
                    <a:pt x="1106" y="0"/>
                    <a:pt x="1061" y="19"/>
                    <a:pt x="1028" y="55"/>
                  </a:cubicBezTo>
                  <a:lnTo>
                    <a:pt x="58" y="1174"/>
                  </a:lnTo>
                  <a:cubicBezTo>
                    <a:pt x="1" y="1238"/>
                    <a:pt x="9" y="1340"/>
                    <a:pt x="75" y="1397"/>
                  </a:cubicBezTo>
                  <a:cubicBezTo>
                    <a:pt x="103" y="1422"/>
                    <a:pt x="142" y="1436"/>
                    <a:pt x="178" y="1436"/>
                  </a:cubicBezTo>
                  <a:cubicBezTo>
                    <a:pt x="224" y="1436"/>
                    <a:pt x="266" y="1418"/>
                    <a:pt x="297" y="1383"/>
                  </a:cubicBezTo>
                  <a:lnTo>
                    <a:pt x="1268" y="260"/>
                  </a:lnTo>
                  <a:cubicBezTo>
                    <a:pt x="1328" y="197"/>
                    <a:pt x="1321" y="94"/>
                    <a:pt x="1254" y="38"/>
                  </a:cubicBezTo>
                  <a:cubicBezTo>
                    <a:pt x="1224" y="13"/>
                    <a:pt x="1187" y="0"/>
                    <a:pt x="1150" y="0"/>
                  </a:cubicBezTo>
                  <a:close/>
                </a:path>
              </a:pathLst>
            </a:custGeom>
            <a:solidFill>
              <a:schemeClr val="accent4"/>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86" name="Google Shape;1048;p67"/>
            <p:cNvSpPr/>
            <p:nvPr/>
          </p:nvSpPr>
          <p:spPr>
            <a:xfrm rot="10800000">
              <a:off x="4540680" y="1404000"/>
              <a:ext cx="32760" cy="35640"/>
            </a:xfrm>
            <a:custGeom>
              <a:avLst/>
              <a:gdLst>
                <a:gd name="textAreaLeft" fmla="*/ 0 w 32760"/>
                <a:gd name="textAreaRight" fmla="*/ 33120 w 32760"/>
                <a:gd name="textAreaTop" fmla="*/ 0 h 35640"/>
                <a:gd name="textAreaBottom" fmla="*/ 36000 h 35640"/>
              </a:gdLst>
              <a:ahLst/>
              <a:rect l="textAreaLeft" t="textAreaTop" r="textAreaRight" b="textAreaBottom"/>
              <a:pathLst>
                <a:path w="1324" h="1436">
                  <a:moveTo>
                    <a:pt x="176" y="0"/>
                  </a:moveTo>
                  <a:cubicBezTo>
                    <a:pt x="140" y="0"/>
                    <a:pt x="103" y="13"/>
                    <a:pt x="74" y="38"/>
                  </a:cubicBezTo>
                  <a:cubicBezTo>
                    <a:pt x="7" y="94"/>
                    <a:pt x="1" y="197"/>
                    <a:pt x="56" y="260"/>
                  </a:cubicBezTo>
                  <a:lnTo>
                    <a:pt x="1027" y="1383"/>
                  </a:lnTo>
                  <a:cubicBezTo>
                    <a:pt x="1059" y="1418"/>
                    <a:pt x="1105" y="1436"/>
                    <a:pt x="1147" y="1436"/>
                  </a:cubicBezTo>
                  <a:cubicBezTo>
                    <a:pt x="1186" y="1436"/>
                    <a:pt x="1221" y="1422"/>
                    <a:pt x="1253" y="1397"/>
                  </a:cubicBezTo>
                  <a:cubicBezTo>
                    <a:pt x="1317" y="1340"/>
                    <a:pt x="1324" y="1238"/>
                    <a:pt x="1268" y="1174"/>
                  </a:cubicBezTo>
                  <a:lnTo>
                    <a:pt x="297" y="55"/>
                  </a:lnTo>
                  <a:cubicBezTo>
                    <a:pt x="266" y="19"/>
                    <a:pt x="221" y="0"/>
                    <a:pt x="176" y="0"/>
                  </a:cubicBezTo>
                  <a:close/>
                </a:path>
              </a:pathLst>
            </a:custGeom>
            <a:solidFill>
              <a:schemeClr val="accent4"/>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87" name="Google Shape;1049;p67"/>
            <p:cNvSpPr/>
            <p:nvPr/>
          </p:nvSpPr>
          <p:spPr>
            <a:xfrm>
              <a:off x="4415400" y="1106280"/>
              <a:ext cx="217440" cy="134280"/>
            </a:xfrm>
            <a:custGeom>
              <a:avLst/>
              <a:gdLst>
                <a:gd name="textAreaLeft" fmla="*/ 0 w 217440"/>
                <a:gd name="textAreaRight" fmla="*/ 217800 w 217440"/>
                <a:gd name="textAreaTop" fmla="*/ 0 h 134280"/>
                <a:gd name="textAreaBottom" fmla="*/ 134640 h 134280"/>
              </a:gdLst>
              <a:ahLst/>
              <a:rect l="textAreaLeft" t="textAreaTop" r="textAreaRight" b="textAreaBottom"/>
              <a:pathLst>
                <a:path w="8718" h="5390">
                  <a:moveTo>
                    <a:pt x="4772" y="1"/>
                  </a:moveTo>
                  <a:cubicBezTo>
                    <a:pt x="4620" y="4"/>
                    <a:pt x="4465" y="12"/>
                    <a:pt x="4302" y="25"/>
                  </a:cubicBezTo>
                  <a:cubicBezTo>
                    <a:pt x="4320" y="1426"/>
                    <a:pt x="4232" y="2824"/>
                    <a:pt x="3808" y="2929"/>
                  </a:cubicBezTo>
                  <a:cubicBezTo>
                    <a:pt x="3791" y="2937"/>
                    <a:pt x="3773" y="2937"/>
                    <a:pt x="3756" y="2937"/>
                  </a:cubicBezTo>
                  <a:cubicBezTo>
                    <a:pt x="3332" y="2937"/>
                    <a:pt x="2732" y="1758"/>
                    <a:pt x="2224" y="530"/>
                  </a:cubicBezTo>
                  <a:cubicBezTo>
                    <a:pt x="996" y="1049"/>
                    <a:pt x="0" y="1981"/>
                    <a:pt x="152" y="3427"/>
                  </a:cubicBezTo>
                  <a:cubicBezTo>
                    <a:pt x="318" y="5012"/>
                    <a:pt x="1924" y="5390"/>
                    <a:pt x="3554" y="5390"/>
                  </a:cubicBezTo>
                  <a:cubicBezTo>
                    <a:pt x="4638" y="5390"/>
                    <a:pt x="5735" y="5224"/>
                    <a:pt x="6431" y="5128"/>
                  </a:cubicBezTo>
                  <a:cubicBezTo>
                    <a:pt x="7486" y="4988"/>
                    <a:pt x="8491" y="4504"/>
                    <a:pt x="8682" y="3350"/>
                  </a:cubicBezTo>
                  <a:cubicBezTo>
                    <a:pt x="8711" y="3180"/>
                    <a:pt x="8717" y="3018"/>
                    <a:pt x="8706" y="2856"/>
                  </a:cubicBezTo>
                  <a:lnTo>
                    <a:pt x="8706" y="2856"/>
                  </a:lnTo>
                  <a:cubicBezTo>
                    <a:pt x="8639" y="2913"/>
                    <a:pt x="8576" y="2944"/>
                    <a:pt x="8520" y="2944"/>
                  </a:cubicBezTo>
                  <a:cubicBezTo>
                    <a:pt x="8506" y="2944"/>
                    <a:pt x="8495" y="2940"/>
                    <a:pt x="8481" y="2937"/>
                  </a:cubicBezTo>
                  <a:cubicBezTo>
                    <a:pt x="8258" y="2880"/>
                    <a:pt x="8167" y="2284"/>
                    <a:pt x="8146" y="1494"/>
                  </a:cubicBezTo>
                  <a:cubicBezTo>
                    <a:pt x="7909" y="1197"/>
                    <a:pt x="7616" y="939"/>
                    <a:pt x="7292" y="738"/>
                  </a:cubicBezTo>
                  <a:cubicBezTo>
                    <a:pt x="7055" y="2457"/>
                    <a:pt x="6691" y="4115"/>
                    <a:pt x="6159" y="4133"/>
                  </a:cubicBezTo>
                  <a:lnTo>
                    <a:pt x="6152" y="4133"/>
                  </a:lnTo>
                  <a:cubicBezTo>
                    <a:pt x="5545" y="4133"/>
                    <a:pt x="5238" y="1973"/>
                    <a:pt x="5086" y="33"/>
                  </a:cubicBezTo>
                  <a:cubicBezTo>
                    <a:pt x="4994" y="12"/>
                    <a:pt x="4895" y="1"/>
                    <a:pt x="4789" y="1"/>
                  </a:cubicBezTo>
                  <a:close/>
                </a:path>
              </a:pathLst>
            </a:custGeom>
            <a:solidFill>
              <a:srgbClr val="ffffff">
                <a:alpha val="36000"/>
              </a:srgbClr>
            </a:solidFill>
            <a:ln w="0">
              <a:noFill/>
            </a:ln>
          </p:spPr>
          <p:style>
            <a:lnRef idx="0"/>
            <a:fillRef idx="0"/>
            <a:effectRef idx="0"/>
            <a:fontRef idx="minor"/>
          </p:style>
          <p:txBody>
            <a:bodyPr tIns="134640" bIns="1346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88" name="Google Shape;1050;p67"/>
            <p:cNvSpPr/>
            <p:nvPr/>
          </p:nvSpPr>
          <p:spPr>
            <a:xfrm>
              <a:off x="4542480" y="1107360"/>
              <a:ext cx="54720" cy="102240"/>
            </a:xfrm>
            <a:custGeom>
              <a:avLst/>
              <a:gdLst>
                <a:gd name="textAreaLeft" fmla="*/ 0 w 54720"/>
                <a:gd name="textAreaRight" fmla="*/ 55080 w 54720"/>
                <a:gd name="textAreaTop" fmla="*/ 0 h 102240"/>
                <a:gd name="textAreaBottom" fmla="*/ 102600 h 102240"/>
              </a:gdLst>
              <a:ahLst/>
              <a:rect l="textAreaLeft" t="textAreaTop" r="textAreaRight" b="textAreaBottom"/>
              <a:pathLst>
                <a:path w="2207" h="4101">
                  <a:moveTo>
                    <a:pt x="1" y="1"/>
                  </a:moveTo>
                  <a:lnTo>
                    <a:pt x="1" y="1"/>
                  </a:lnTo>
                  <a:cubicBezTo>
                    <a:pt x="153" y="1941"/>
                    <a:pt x="460" y="4101"/>
                    <a:pt x="1067" y="4101"/>
                  </a:cubicBezTo>
                  <a:lnTo>
                    <a:pt x="1074" y="4101"/>
                  </a:lnTo>
                  <a:cubicBezTo>
                    <a:pt x="1606" y="4083"/>
                    <a:pt x="1970" y="2425"/>
                    <a:pt x="2207" y="706"/>
                  </a:cubicBezTo>
                  <a:cubicBezTo>
                    <a:pt x="2175" y="685"/>
                    <a:pt x="2139" y="664"/>
                    <a:pt x="2104" y="646"/>
                  </a:cubicBezTo>
                  <a:cubicBezTo>
                    <a:pt x="1610" y="361"/>
                    <a:pt x="975" y="180"/>
                    <a:pt x="305" y="110"/>
                  </a:cubicBezTo>
                  <a:cubicBezTo>
                    <a:pt x="212" y="64"/>
                    <a:pt x="111" y="25"/>
                    <a:pt x="1" y="1"/>
                  </a:cubicBezTo>
                  <a:close/>
                </a:path>
              </a:pathLst>
            </a:custGeom>
            <a:solidFill>
              <a:schemeClr val="accent1"/>
            </a:solidFill>
            <a:ln w="0">
              <a:noFill/>
            </a:ln>
          </p:spPr>
          <p:style>
            <a:lnRef idx="0"/>
            <a:fillRef idx="0"/>
            <a:effectRef idx="0"/>
            <a:fontRef idx="minor"/>
          </p:style>
          <p:txBody>
            <a:bodyPr tIns="102960" bIns="102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89" name="Google Shape;1051;p67"/>
            <p:cNvSpPr/>
            <p:nvPr/>
          </p:nvSpPr>
          <p:spPr>
            <a:xfrm>
              <a:off x="4471200" y="1107000"/>
              <a:ext cx="52200" cy="72360"/>
            </a:xfrm>
            <a:custGeom>
              <a:avLst/>
              <a:gdLst>
                <a:gd name="textAreaLeft" fmla="*/ 0 w 52200"/>
                <a:gd name="textAreaRight" fmla="*/ 52560 w 52200"/>
                <a:gd name="textAreaTop" fmla="*/ 0 h 72360"/>
                <a:gd name="textAreaBottom" fmla="*/ 72720 h 72360"/>
              </a:gdLst>
              <a:ahLst/>
              <a:rect l="textAreaLeft" t="textAreaTop" r="textAreaRight" b="textAreaBottom"/>
              <a:pathLst>
                <a:path w="2097" h="2913">
                  <a:moveTo>
                    <a:pt x="2079" y="0"/>
                  </a:moveTo>
                  <a:lnTo>
                    <a:pt x="2079" y="0"/>
                  </a:lnTo>
                  <a:cubicBezTo>
                    <a:pt x="1413" y="57"/>
                    <a:pt x="672" y="220"/>
                    <a:pt x="1" y="505"/>
                  </a:cubicBezTo>
                  <a:cubicBezTo>
                    <a:pt x="509" y="1733"/>
                    <a:pt x="1109" y="2912"/>
                    <a:pt x="1533" y="2912"/>
                  </a:cubicBezTo>
                  <a:cubicBezTo>
                    <a:pt x="1550" y="2912"/>
                    <a:pt x="1568" y="2912"/>
                    <a:pt x="1585" y="2904"/>
                  </a:cubicBezTo>
                  <a:cubicBezTo>
                    <a:pt x="2009" y="2799"/>
                    <a:pt x="2097" y="1401"/>
                    <a:pt x="2079" y="0"/>
                  </a:cubicBezTo>
                  <a:close/>
                </a:path>
              </a:pathLst>
            </a:custGeom>
            <a:solidFill>
              <a:schemeClr val="accent1"/>
            </a:solidFill>
            <a:ln w="0">
              <a:noFill/>
            </a:ln>
          </p:spPr>
          <p:style>
            <a:lnRef idx="0"/>
            <a:fillRef idx="0"/>
            <a:effectRef idx="0"/>
            <a:fontRef idx="minor"/>
          </p:style>
          <p:txBody>
            <a:bodyPr tIns="72720" bIns="72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90" name="Google Shape;1052;p67"/>
            <p:cNvSpPr/>
            <p:nvPr/>
          </p:nvSpPr>
          <p:spPr>
            <a:xfrm>
              <a:off x="4619160" y="1143720"/>
              <a:ext cx="13680" cy="36000"/>
            </a:xfrm>
            <a:custGeom>
              <a:avLst/>
              <a:gdLst>
                <a:gd name="textAreaLeft" fmla="*/ 0 w 13680"/>
                <a:gd name="textAreaRight" fmla="*/ 14040 w 13680"/>
                <a:gd name="textAreaTop" fmla="*/ 0 h 36000"/>
                <a:gd name="textAreaBottom" fmla="*/ 36360 h 36000"/>
              </a:gdLst>
              <a:ahLst/>
              <a:rect l="textAreaLeft" t="textAreaTop" r="textAreaRight" b="textAreaBottom"/>
              <a:pathLst>
                <a:path w="562" h="1451">
                  <a:moveTo>
                    <a:pt x="1" y="1"/>
                  </a:moveTo>
                  <a:lnTo>
                    <a:pt x="1" y="1"/>
                  </a:lnTo>
                  <a:cubicBezTo>
                    <a:pt x="22" y="791"/>
                    <a:pt x="113" y="1387"/>
                    <a:pt x="336" y="1444"/>
                  </a:cubicBezTo>
                  <a:cubicBezTo>
                    <a:pt x="350" y="1447"/>
                    <a:pt x="361" y="1451"/>
                    <a:pt x="375" y="1451"/>
                  </a:cubicBezTo>
                  <a:cubicBezTo>
                    <a:pt x="431" y="1451"/>
                    <a:pt x="494" y="1420"/>
                    <a:pt x="561" y="1363"/>
                  </a:cubicBezTo>
                  <a:cubicBezTo>
                    <a:pt x="527" y="861"/>
                    <a:pt x="315" y="396"/>
                    <a:pt x="1" y="1"/>
                  </a:cubicBezTo>
                  <a:close/>
                </a:path>
              </a:pathLst>
            </a:custGeom>
            <a:solidFill>
              <a:schemeClr val="accent1"/>
            </a:solidFill>
            <a:ln w="0">
              <a:noFill/>
            </a:ln>
          </p:spPr>
          <p:style>
            <a:lnRef idx="0"/>
            <a:fillRef idx="0"/>
            <a:effectRef idx="0"/>
            <a:fontRef idx="minor"/>
          </p:style>
          <p:txBody>
            <a:bodyPr tIns="36720" bIns="36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91" name="Google Shape;1053;p67"/>
            <p:cNvSpPr/>
            <p:nvPr/>
          </p:nvSpPr>
          <p:spPr>
            <a:xfrm>
              <a:off x="4640760" y="1131120"/>
              <a:ext cx="90360" cy="89640"/>
            </a:xfrm>
            <a:custGeom>
              <a:avLst/>
              <a:gdLst>
                <a:gd name="textAreaLeft" fmla="*/ 0 w 90360"/>
                <a:gd name="textAreaRight" fmla="*/ 90720 w 90360"/>
                <a:gd name="textAreaTop" fmla="*/ 0 h 89640"/>
                <a:gd name="textAreaBottom" fmla="*/ 90000 h 89640"/>
              </a:gdLst>
              <a:ahLst/>
              <a:rect l="textAreaLeft" t="textAreaTop" r="textAreaRight" b="textAreaBottom"/>
              <a:pathLst>
                <a:path w="3632" h="3597">
                  <a:moveTo>
                    <a:pt x="1193" y="1"/>
                  </a:moveTo>
                  <a:cubicBezTo>
                    <a:pt x="1027" y="1"/>
                    <a:pt x="861" y="46"/>
                    <a:pt x="709" y="123"/>
                  </a:cubicBezTo>
                  <a:cubicBezTo>
                    <a:pt x="466" y="667"/>
                    <a:pt x="222" y="1161"/>
                    <a:pt x="0" y="1500"/>
                  </a:cubicBezTo>
                  <a:cubicBezTo>
                    <a:pt x="11" y="1542"/>
                    <a:pt x="22" y="1581"/>
                    <a:pt x="39" y="1623"/>
                  </a:cubicBezTo>
                  <a:cubicBezTo>
                    <a:pt x="78" y="1723"/>
                    <a:pt x="116" y="1814"/>
                    <a:pt x="159" y="1906"/>
                  </a:cubicBezTo>
                  <a:cubicBezTo>
                    <a:pt x="177" y="2330"/>
                    <a:pt x="403" y="2725"/>
                    <a:pt x="763" y="2947"/>
                  </a:cubicBezTo>
                  <a:cubicBezTo>
                    <a:pt x="847" y="3057"/>
                    <a:pt x="953" y="3156"/>
                    <a:pt x="1090" y="3236"/>
                  </a:cubicBezTo>
                  <a:cubicBezTo>
                    <a:pt x="1242" y="3325"/>
                    <a:pt x="1437" y="3384"/>
                    <a:pt x="1631" y="3402"/>
                  </a:cubicBezTo>
                  <a:cubicBezTo>
                    <a:pt x="1740" y="3455"/>
                    <a:pt x="1849" y="3501"/>
                    <a:pt x="1966" y="3547"/>
                  </a:cubicBezTo>
                  <a:cubicBezTo>
                    <a:pt x="2058" y="3582"/>
                    <a:pt x="2160" y="3596"/>
                    <a:pt x="2266" y="3596"/>
                  </a:cubicBezTo>
                  <a:cubicBezTo>
                    <a:pt x="2453" y="3596"/>
                    <a:pt x="2644" y="3547"/>
                    <a:pt x="2799" y="3483"/>
                  </a:cubicBezTo>
                  <a:cubicBezTo>
                    <a:pt x="3046" y="3378"/>
                    <a:pt x="3286" y="3201"/>
                    <a:pt x="3413" y="2957"/>
                  </a:cubicBezTo>
                  <a:cubicBezTo>
                    <a:pt x="3631" y="2545"/>
                    <a:pt x="3625" y="2079"/>
                    <a:pt x="3409" y="1687"/>
                  </a:cubicBezTo>
                  <a:cubicBezTo>
                    <a:pt x="3314" y="1296"/>
                    <a:pt x="3063" y="882"/>
                    <a:pt x="2767" y="625"/>
                  </a:cubicBezTo>
                  <a:cubicBezTo>
                    <a:pt x="2322" y="240"/>
                    <a:pt x="1856" y="53"/>
                    <a:pt x="1274" y="4"/>
                  </a:cubicBezTo>
                  <a:cubicBezTo>
                    <a:pt x="1246" y="1"/>
                    <a:pt x="1221" y="1"/>
                    <a:pt x="1193" y="1"/>
                  </a:cubicBezTo>
                  <a:close/>
                </a:path>
              </a:pathLst>
            </a:custGeom>
            <a:solidFill>
              <a:srgbClr val="ffffff">
                <a:alpha val="36000"/>
              </a:srgbClr>
            </a:solidFill>
            <a:ln w="0">
              <a:noFill/>
            </a:ln>
          </p:spPr>
          <p:style>
            <a:lnRef idx="0"/>
            <a:fillRef idx="0"/>
            <a:effectRef idx="0"/>
            <a:fontRef idx="minor"/>
          </p:style>
          <p:txBody>
            <a:bodyPr tIns="90000" bIns="90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92" name="Google Shape;1054;p67"/>
            <p:cNvSpPr/>
            <p:nvPr/>
          </p:nvSpPr>
          <p:spPr>
            <a:xfrm>
              <a:off x="4637520" y="1134000"/>
              <a:ext cx="20520" cy="34200"/>
            </a:xfrm>
            <a:custGeom>
              <a:avLst/>
              <a:gdLst>
                <a:gd name="textAreaLeft" fmla="*/ 0 w 20520"/>
                <a:gd name="textAreaRight" fmla="*/ 20880 w 20520"/>
                <a:gd name="textAreaTop" fmla="*/ 0 h 34200"/>
                <a:gd name="textAreaBottom" fmla="*/ 34560 h 34200"/>
              </a:gdLst>
              <a:ahLst/>
              <a:rect l="textAreaLeft" t="textAreaTop" r="textAreaRight" b="textAreaBottom"/>
              <a:pathLst>
                <a:path w="834" h="1377">
                  <a:moveTo>
                    <a:pt x="833" y="0"/>
                  </a:moveTo>
                  <a:lnTo>
                    <a:pt x="833" y="0"/>
                  </a:lnTo>
                  <a:cubicBezTo>
                    <a:pt x="350" y="255"/>
                    <a:pt x="1" y="852"/>
                    <a:pt x="124" y="1377"/>
                  </a:cubicBezTo>
                  <a:cubicBezTo>
                    <a:pt x="346" y="1038"/>
                    <a:pt x="590" y="544"/>
                    <a:pt x="833" y="0"/>
                  </a:cubicBezTo>
                  <a:close/>
                </a:path>
              </a:pathLst>
            </a:custGeom>
            <a:solidFill>
              <a:schemeClr val="accent1"/>
            </a:solidFill>
            <a:ln w="0">
              <a:noFill/>
            </a:ln>
          </p:spPr>
          <p:style>
            <a:lnRef idx="0"/>
            <a:fillRef idx="0"/>
            <a:effectRef idx="0"/>
            <a:fontRef idx="minor"/>
          </p:style>
          <p:txBody>
            <a:bodyPr tIns="34560" bIns="34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93" name="Google Shape;1055;p67"/>
            <p:cNvSpPr/>
            <p:nvPr/>
          </p:nvSpPr>
          <p:spPr>
            <a:xfrm>
              <a:off x="4278240" y="1006200"/>
              <a:ext cx="85320" cy="68400"/>
            </a:xfrm>
            <a:custGeom>
              <a:avLst/>
              <a:gdLst>
                <a:gd name="textAreaLeft" fmla="*/ 0 w 85320"/>
                <a:gd name="textAreaRight" fmla="*/ 85680 w 85320"/>
                <a:gd name="textAreaTop" fmla="*/ 0 h 68400"/>
                <a:gd name="textAreaBottom" fmla="*/ 68760 h 68400"/>
              </a:gdLst>
              <a:ahLst/>
              <a:rect l="textAreaLeft" t="textAreaTop" r="textAreaRight" b="textAreaBottom"/>
              <a:pathLst>
                <a:path w="3420" h="2747">
                  <a:moveTo>
                    <a:pt x="2396" y="0"/>
                  </a:moveTo>
                  <a:cubicBezTo>
                    <a:pt x="1277" y="0"/>
                    <a:pt x="103" y="985"/>
                    <a:pt x="25" y="2111"/>
                  </a:cubicBezTo>
                  <a:cubicBezTo>
                    <a:pt x="0" y="2471"/>
                    <a:pt x="357" y="2746"/>
                    <a:pt x="691" y="2746"/>
                  </a:cubicBezTo>
                  <a:cubicBezTo>
                    <a:pt x="844" y="2746"/>
                    <a:pt x="992" y="2689"/>
                    <a:pt x="1098" y="2559"/>
                  </a:cubicBezTo>
                  <a:cubicBezTo>
                    <a:pt x="1200" y="2432"/>
                    <a:pt x="1288" y="2305"/>
                    <a:pt x="1373" y="2185"/>
                  </a:cubicBezTo>
                  <a:cubicBezTo>
                    <a:pt x="1525" y="1821"/>
                    <a:pt x="1786" y="1500"/>
                    <a:pt x="2142" y="1274"/>
                  </a:cubicBezTo>
                  <a:cubicBezTo>
                    <a:pt x="2357" y="1137"/>
                    <a:pt x="2576" y="1056"/>
                    <a:pt x="2795" y="1024"/>
                  </a:cubicBezTo>
                  <a:cubicBezTo>
                    <a:pt x="2919" y="957"/>
                    <a:pt x="3046" y="893"/>
                    <a:pt x="3165" y="830"/>
                  </a:cubicBezTo>
                  <a:cubicBezTo>
                    <a:pt x="3406" y="699"/>
                    <a:pt x="3419" y="300"/>
                    <a:pt x="3165" y="177"/>
                  </a:cubicBezTo>
                  <a:cubicBezTo>
                    <a:pt x="2922" y="53"/>
                    <a:pt x="2661" y="0"/>
                    <a:pt x="2396" y="0"/>
                  </a:cubicBezTo>
                  <a:close/>
                </a:path>
              </a:pathLst>
            </a:custGeom>
            <a:solidFill>
              <a:srgbClr val="ffffff">
                <a:alpha val="36000"/>
              </a:srgbClr>
            </a:solidFill>
            <a:ln w="0">
              <a:noFill/>
            </a:ln>
          </p:spPr>
          <p:style>
            <a:lnRef idx="0"/>
            <a:fillRef idx="0"/>
            <a:effectRef idx="0"/>
            <a:fontRef idx="minor"/>
          </p:style>
          <p:txBody>
            <a:bodyPr tIns="69120" bIns="69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94" name="Google Shape;1056;p67"/>
            <p:cNvSpPr/>
            <p:nvPr/>
          </p:nvSpPr>
          <p:spPr>
            <a:xfrm>
              <a:off x="4312440" y="1031760"/>
              <a:ext cx="35280" cy="28800"/>
            </a:xfrm>
            <a:custGeom>
              <a:avLst/>
              <a:gdLst>
                <a:gd name="textAreaLeft" fmla="*/ 0 w 35280"/>
                <a:gd name="textAreaRight" fmla="*/ 35640 w 35280"/>
                <a:gd name="textAreaTop" fmla="*/ 0 h 28800"/>
                <a:gd name="textAreaBottom" fmla="*/ 29160 h 28800"/>
              </a:gdLst>
              <a:ahLst/>
              <a:rect l="textAreaLeft" t="textAreaTop" r="textAreaRight" b="textAreaBottom"/>
              <a:pathLst>
                <a:path w="1423" h="1162">
                  <a:moveTo>
                    <a:pt x="1422" y="1"/>
                  </a:moveTo>
                  <a:cubicBezTo>
                    <a:pt x="1203" y="33"/>
                    <a:pt x="984" y="114"/>
                    <a:pt x="769" y="251"/>
                  </a:cubicBezTo>
                  <a:cubicBezTo>
                    <a:pt x="413" y="477"/>
                    <a:pt x="152" y="798"/>
                    <a:pt x="0" y="1162"/>
                  </a:cubicBezTo>
                  <a:cubicBezTo>
                    <a:pt x="170" y="914"/>
                    <a:pt x="335" y="678"/>
                    <a:pt x="603" y="484"/>
                  </a:cubicBezTo>
                  <a:cubicBezTo>
                    <a:pt x="861" y="297"/>
                    <a:pt x="1139" y="149"/>
                    <a:pt x="1422" y="1"/>
                  </a:cubicBezTo>
                  <a:close/>
                </a:path>
              </a:pathLst>
            </a:custGeom>
            <a:solidFill>
              <a:srgbClr val="fbe6d9"/>
            </a:solidFill>
            <a:ln w="0">
              <a:noFill/>
            </a:ln>
          </p:spPr>
          <p:style>
            <a:lnRef idx="0"/>
            <a:fillRef idx="0"/>
            <a:effectRef idx="0"/>
            <a:fontRef idx="minor"/>
          </p:style>
          <p:txBody>
            <a:bodyPr tIns="29520" bIns="29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95" name="Google Shape;1057;p67"/>
            <p:cNvSpPr/>
            <p:nvPr/>
          </p:nvSpPr>
          <p:spPr>
            <a:xfrm>
              <a:off x="4780440" y="1009440"/>
              <a:ext cx="67680" cy="83160"/>
            </a:xfrm>
            <a:custGeom>
              <a:avLst/>
              <a:gdLst>
                <a:gd name="textAreaLeft" fmla="*/ 0 w 67680"/>
                <a:gd name="textAreaRight" fmla="*/ 68040 w 67680"/>
                <a:gd name="textAreaTop" fmla="*/ 0 h 83160"/>
                <a:gd name="textAreaBottom" fmla="*/ 83520 h 83160"/>
              </a:gdLst>
              <a:ahLst/>
              <a:rect l="textAreaLeft" t="textAreaTop" r="textAreaRight" b="textAreaBottom"/>
              <a:pathLst>
                <a:path w="2725" h="3335">
                  <a:moveTo>
                    <a:pt x="569" y="0"/>
                  </a:moveTo>
                  <a:cubicBezTo>
                    <a:pt x="406" y="0"/>
                    <a:pt x="258" y="53"/>
                    <a:pt x="145" y="194"/>
                  </a:cubicBezTo>
                  <a:cubicBezTo>
                    <a:pt x="22" y="352"/>
                    <a:pt x="0" y="617"/>
                    <a:pt x="215" y="723"/>
                  </a:cubicBezTo>
                  <a:cubicBezTo>
                    <a:pt x="515" y="875"/>
                    <a:pt x="773" y="1129"/>
                    <a:pt x="967" y="1425"/>
                  </a:cubicBezTo>
                  <a:cubicBezTo>
                    <a:pt x="1419" y="1877"/>
                    <a:pt x="1623" y="2512"/>
                    <a:pt x="1538" y="3130"/>
                  </a:cubicBezTo>
                  <a:cubicBezTo>
                    <a:pt x="1670" y="3268"/>
                    <a:pt x="1860" y="3335"/>
                    <a:pt x="2051" y="3335"/>
                  </a:cubicBezTo>
                  <a:cubicBezTo>
                    <a:pt x="2390" y="3335"/>
                    <a:pt x="2724" y="3119"/>
                    <a:pt x="2714" y="2689"/>
                  </a:cubicBezTo>
                  <a:cubicBezTo>
                    <a:pt x="2693" y="1902"/>
                    <a:pt x="2424" y="1171"/>
                    <a:pt x="1835" y="639"/>
                  </a:cubicBezTo>
                  <a:cubicBezTo>
                    <a:pt x="1585" y="416"/>
                    <a:pt x="1017" y="0"/>
                    <a:pt x="569" y="0"/>
                  </a:cubicBezTo>
                  <a:close/>
                </a:path>
              </a:pathLst>
            </a:custGeom>
            <a:solidFill>
              <a:srgbClr val="ffffff">
                <a:alpha val="36000"/>
              </a:srgbClr>
            </a:solidFill>
            <a:ln w="0">
              <a:noFill/>
            </a:ln>
          </p:spPr>
          <p:style>
            <a:lnRef idx="0"/>
            <a:fillRef idx="0"/>
            <a:effectRef idx="0"/>
            <a:fontRef idx="minor"/>
          </p:style>
          <p:txBody>
            <a:bodyPr tIns="83520" bIns="83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96" name="Google Shape;1058;p67"/>
            <p:cNvSpPr/>
            <p:nvPr/>
          </p:nvSpPr>
          <p:spPr>
            <a:xfrm>
              <a:off x="4804560" y="1045080"/>
              <a:ext cx="16200" cy="42120"/>
            </a:xfrm>
            <a:custGeom>
              <a:avLst/>
              <a:gdLst>
                <a:gd name="textAreaLeft" fmla="*/ 0 w 16200"/>
                <a:gd name="textAreaRight" fmla="*/ 16560 w 16200"/>
                <a:gd name="textAreaTop" fmla="*/ 0 h 42120"/>
                <a:gd name="textAreaBottom" fmla="*/ 42480 h 42120"/>
              </a:gdLst>
              <a:ahLst/>
              <a:rect l="textAreaLeft" t="textAreaTop" r="textAreaRight" b="textAreaBottom"/>
              <a:pathLst>
                <a:path w="658" h="1706">
                  <a:moveTo>
                    <a:pt x="1" y="0"/>
                  </a:moveTo>
                  <a:cubicBezTo>
                    <a:pt x="255" y="385"/>
                    <a:pt x="403" y="841"/>
                    <a:pt x="403" y="1264"/>
                  </a:cubicBezTo>
                  <a:cubicBezTo>
                    <a:pt x="403" y="1451"/>
                    <a:pt x="471" y="1600"/>
                    <a:pt x="572" y="1705"/>
                  </a:cubicBezTo>
                  <a:cubicBezTo>
                    <a:pt x="657" y="1087"/>
                    <a:pt x="453" y="452"/>
                    <a:pt x="1" y="0"/>
                  </a:cubicBezTo>
                  <a:close/>
                </a:path>
              </a:pathLst>
            </a:custGeom>
            <a:solidFill>
              <a:srgbClr val="fbe6d9"/>
            </a:solidFill>
            <a:ln w="0">
              <a:noFill/>
            </a:ln>
          </p:spPr>
          <p:style>
            <a:lnRef idx="0"/>
            <a:fillRef idx="0"/>
            <a:effectRef idx="0"/>
            <a:fontRef idx="minor"/>
          </p:style>
          <p:txBody>
            <a:bodyPr tIns="42480" bIns="42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97" name="Google Shape;1059;p67"/>
            <p:cNvSpPr/>
            <p:nvPr/>
          </p:nvSpPr>
          <p:spPr>
            <a:xfrm>
              <a:off x="4385520" y="1328760"/>
              <a:ext cx="21600" cy="21600"/>
            </a:xfrm>
            <a:custGeom>
              <a:avLst/>
              <a:gdLst>
                <a:gd name="textAreaLeft" fmla="*/ 0 w 21600"/>
                <a:gd name="textAreaRight" fmla="*/ 21960 w 21600"/>
                <a:gd name="textAreaTop" fmla="*/ 0 h 21600"/>
                <a:gd name="textAreaBottom" fmla="*/ 21960 h 21600"/>
              </a:gdLst>
              <a:ahLst/>
              <a:rect l="textAreaLeft" t="textAreaTop" r="textAreaRight" b="textAreaBottom"/>
              <a:pathLst>
                <a:path w="884" h="883">
                  <a:moveTo>
                    <a:pt x="442" y="0"/>
                  </a:moveTo>
                  <a:cubicBezTo>
                    <a:pt x="198" y="0"/>
                    <a:pt x="1" y="198"/>
                    <a:pt x="1" y="441"/>
                  </a:cubicBezTo>
                  <a:cubicBezTo>
                    <a:pt x="1" y="685"/>
                    <a:pt x="198" y="883"/>
                    <a:pt x="442" y="883"/>
                  </a:cubicBezTo>
                  <a:cubicBezTo>
                    <a:pt x="685" y="883"/>
                    <a:pt x="883" y="685"/>
                    <a:pt x="883" y="441"/>
                  </a:cubicBezTo>
                  <a:cubicBezTo>
                    <a:pt x="883" y="198"/>
                    <a:pt x="685" y="0"/>
                    <a:pt x="442" y="0"/>
                  </a:cubicBezTo>
                  <a:close/>
                </a:path>
              </a:pathLst>
            </a:custGeom>
            <a:solidFill>
              <a:srgbClr val="ffffff"/>
            </a:solidFill>
            <a:ln w="0">
              <a:noFill/>
            </a:ln>
          </p:spPr>
          <p:style>
            <a:lnRef idx="0"/>
            <a:fillRef idx="0"/>
            <a:effectRef idx="0"/>
            <a:fontRef idx="minor"/>
          </p:style>
          <p:txBody>
            <a:bodyPr tIns="22320" bIns="22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298" name="Google Shape;1060;p67"/>
            <p:cNvSpPr/>
            <p:nvPr/>
          </p:nvSpPr>
          <p:spPr>
            <a:xfrm>
              <a:off x="4685040" y="1328760"/>
              <a:ext cx="21600" cy="21600"/>
            </a:xfrm>
            <a:custGeom>
              <a:avLst/>
              <a:gdLst>
                <a:gd name="textAreaLeft" fmla="*/ 0 w 21600"/>
                <a:gd name="textAreaRight" fmla="*/ 21960 w 21600"/>
                <a:gd name="textAreaTop" fmla="*/ 0 h 21600"/>
                <a:gd name="textAreaBottom" fmla="*/ 21960 h 21600"/>
              </a:gdLst>
              <a:ahLst/>
              <a:rect l="textAreaLeft" t="textAreaTop" r="textAreaRight" b="textAreaBottom"/>
              <a:pathLst>
                <a:path w="879" h="883">
                  <a:moveTo>
                    <a:pt x="441" y="0"/>
                  </a:moveTo>
                  <a:cubicBezTo>
                    <a:pt x="198" y="0"/>
                    <a:pt x="1" y="198"/>
                    <a:pt x="1" y="441"/>
                  </a:cubicBezTo>
                  <a:cubicBezTo>
                    <a:pt x="1" y="685"/>
                    <a:pt x="198" y="883"/>
                    <a:pt x="441" y="883"/>
                  </a:cubicBezTo>
                  <a:cubicBezTo>
                    <a:pt x="685" y="883"/>
                    <a:pt x="879" y="685"/>
                    <a:pt x="879" y="441"/>
                  </a:cubicBezTo>
                  <a:cubicBezTo>
                    <a:pt x="879" y="198"/>
                    <a:pt x="685" y="0"/>
                    <a:pt x="441" y="0"/>
                  </a:cubicBezTo>
                  <a:close/>
                </a:path>
              </a:pathLst>
            </a:custGeom>
            <a:solidFill>
              <a:srgbClr val="ffffff"/>
            </a:solidFill>
            <a:ln w="0">
              <a:noFill/>
            </a:ln>
          </p:spPr>
          <p:style>
            <a:lnRef idx="0"/>
            <a:fillRef idx="0"/>
            <a:effectRef idx="0"/>
            <a:fontRef idx="minor"/>
          </p:style>
          <p:txBody>
            <a:bodyPr tIns="22320" bIns="2232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nvGrpSpPr>
          <p:cNvPr id="1299" name="Google Shape;1665;p84"/>
          <p:cNvGrpSpPr/>
          <p:nvPr/>
        </p:nvGrpSpPr>
        <p:grpSpPr>
          <a:xfrm>
            <a:off x="7020360" y="771480"/>
            <a:ext cx="1917360" cy="2160000"/>
            <a:chOff x="7020360" y="771480"/>
            <a:chExt cx="1917360" cy="2160000"/>
          </a:xfrm>
        </p:grpSpPr>
        <p:sp>
          <p:nvSpPr>
            <p:cNvPr id="1300" name="Google Shape;1666;p84"/>
            <p:cNvSpPr/>
            <p:nvPr/>
          </p:nvSpPr>
          <p:spPr>
            <a:xfrm flipH="1">
              <a:off x="8189640" y="1421640"/>
              <a:ext cx="133920" cy="268200"/>
            </a:xfrm>
            <a:custGeom>
              <a:avLst/>
              <a:gdLst>
                <a:gd name="textAreaLeft" fmla="*/ 360 w 133920"/>
                <a:gd name="textAreaRight" fmla="*/ 134640 w 133920"/>
                <a:gd name="textAreaTop" fmla="*/ 0 h 268200"/>
                <a:gd name="textAreaBottom" fmla="*/ 268560 h 268200"/>
              </a:gdLst>
              <a:ahLst/>
              <a:rect l="textAreaLeft" t="textAreaTop" r="textAreaRight" b="textAreaBottom"/>
              <a:pathLst>
                <a:path w="1896" h="3947">
                  <a:moveTo>
                    <a:pt x="950" y="0"/>
                  </a:moveTo>
                  <a:cubicBezTo>
                    <a:pt x="426" y="0"/>
                    <a:pt x="0" y="429"/>
                    <a:pt x="0" y="949"/>
                  </a:cubicBezTo>
                  <a:lnTo>
                    <a:pt x="0" y="2997"/>
                  </a:lnTo>
                  <a:cubicBezTo>
                    <a:pt x="0" y="3521"/>
                    <a:pt x="426" y="3947"/>
                    <a:pt x="950" y="3947"/>
                  </a:cubicBezTo>
                  <a:cubicBezTo>
                    <a:pt x="1470" y="3947"/>
                    <a:pt x="1895" y="3521"/>
                    <a:pt x="1895" y="2997"/>
                  </a:cubicBezTo>
                  <a:lnTo>
                    <a:pt x="1895" y="949"/>
                  </a:lnTo>
                  <a:cubicBezTo>
                    <a:pt x="1895" y="429"/>
                    <a:pt x="1470" y="0"/>
                    <a:pt x="950" y="0"/>
                  </a:cubicBezTo>
                  <a:close/>
                </a:path>
              </a:pathLst>
            </a:custGeom>
            <a:solidFill>
              <a:srgbClr val="ffb899"/>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01" name="Google Shape;1667;p84"/>
            <p:cNvSpPr/>
            <p:nvPr/>
          </p:nvSpPr>
          <p:spPr>
            <a:xfrm flipH="1">
              <a:off x="8189640" y="1421640"/>
              <a:ext cx="133920" cy="64080"/>
            </a:xfrm>
            <a:custGeom>
              <a:avLst/>
              <a:gdLst>
                <a:gd name="textAreaLeft" fmla="*/ 360 w 133920"/>
                <a:gd name="textAreaRight" fmla="*/ 134640 w 133920"/>
                <a:gd name="textAreaTop" fmla="*/ 0 h 64080"/>
                <a:gd name="textAreaBottom" fmla="*/ 64440 h 64080"/>
              </a:gdLst>
              <a:ahLst/>
              <a:rect l="textAreaLeft" t="textAreaTop" r="textAreaRight" b="textAreaBottom"/>
              <a:pathLst>
                <a:path w="1896" h="950">
                  <a:moveTo>
                    <a:pt x="0" y="0"/>
                  </a:moveTo>
                  <a:lnTo>
                    <a:pt x="0" y="949"/>
                  </a:lnTo>
                  <a:cubicBezTo>
                    <a:pt x="0" y="429"/>
                    <a:pt x="426" y="0"/>
                    <a:pt x="950" y="0"/>
                  </a:cubicBezTo>
                  <a:close/>
                  <a:moveTo>
                    <a:pt x="950" y="0"/>
                  </a:moveTo>
                  <a:cubicBezTo>
                    <a:pt x="1470" y="0"/>
                    <a:pt x="1895" y="429"/>
                    <a:pt x="1895" y="949"/>
                  </a:cubicBezTo>
                  <a:lnTo>
                    <a:pt x="1895" y="0"/>
                  </a:lnTo>
                  <a:close/>
                </a:path>
              </a:pathLst>
            </a:custGeom>
            <a:solidFill>
              <a:schemeClr val="accent5"/>
            </a:solidFill>
            <a:ln w="0">
              <a:noFill/>
            </a:ln>
          </p:spPr>
          <p:style>
            <a:lnRef idx="0"/>
            <a:fillRef idx="0"/>
            <a:effectRef idx="0"/>
            <a:fontRef idx="minor"/>
          </p:style>
          <p:txBody>
            <a:bodyPr tIns="64800" bIns="64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02" name="Google Shape;1668;p84"/>
            <p:cNvSpPr/>
            <p:nvPr/>
          </p:nvSpPr>
          <p:spPr>
            <a:xfrm flipH="1">
              <a:off x="8189640" y="1421640"/>
              <a:ext cx="133920" cy="120600"/>
            </a:xfrm>
            <a:custGeom>
              <a:avLst/>
              <a:gdLst>
                <a:gd name="textAreaLeft" fmla="*/ 360 w 133920"/>
                <a:gd name="textAreaRight" fmla="*/ 134640 w 133920"/>
                <a:gd name="textAreaTop" fmla="*/ 0 h 120600"/>
                <a:gd name="textAreaBottom" fmla="*/ 120960 h 120600"/>
              </a:gdLst>
              <a:ahLst/>
              <a:rect l="textAreaLeft" t="textAreaTop" r="textAreaRight" b="textAreaBottom"/>
              <a:pathLst>
                <a:path w="1896" h="1780">
                  <a:moveTo>
                    <a:pt x="950" y="0"/>
                  </a:moveTo>
                  <a:cubicBezTo>
                    <a:pt x="426" y="0"/>
                    <a:pt x="0" y="429"/>
                    <a:pt x="0" y="949"/>
                  </a:cubicBezTo>
                  <a:lnTo>
                    <a:pt x="0" y="1582"/>
                  </a:lnTo>
                  <a:cubicBezTo>
                    <a:pt x="279" y="1732"/>
                    <a:pt x="586" y="1780"/>
                    <a:pt x="864" y="1780"/>
                  </a:cubicBezTo>
                  <a:cubicBezTo>
                    <a:pt x="1426" y="1780"/>
                    <a:pt x="1895" y="1582"/>
                    <a:pt x="1895" y="1582"/>
                  </a:cubicBezTo>
                  <a:lnTo>
                    <a:pt x="1895" y="949"/>
                  </a:lnTo>
                  <a:cubicBezTo>
                    <a:pt x="1895" y="429"/>
                    <a:pt x="1470" y="0"/>
                    <a:pt x="950" y="0"/>
                  </a:cubicBezTo>
                  <a:close/>
                </a:path>
              </a:pathLst>
            </a:custGeom>
            <a:solidFill>
              <a:srgbClr val="f3a084"/>
            </a:solidFill>
            <a:ln w="0">
              <a:noFill/>
            </a:ln>
          </p:spPr>
          <p:style>
            <a:lnRef idx="0"/>
            <a:fillRef idx="0"/>
            <a:effectRef idx="0"/>
            <a:fontRef idx="minor"/>
          </p:style>
          <p:txBody>
            <a:bodyPr tIns="120960" bIns="12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03" name="Google Shape;1669;p84"/>
            <p:cNvSpPr/>
            <p:nvPr/>
          </p:nvSpPr>
          <p:spPr>
            <a:xfrm flipH="1">
              <a:off x="7926120" y="1577880"/>
              <a:ext cx="660960" cy="1089360"/>
            </a:xfrm>
            <a:custGeom>
              <a:avLst/>
              <a:gdLst>
                <a:gd name="textAreaLeft" fmla="*/ 360 w 660960"/>
                <a:gd name="textAreaRight" fmla="*/ 661680 w 660960"/>
                <a:gd name="textAreaTop" fmla="*/ 0 h 1089360"/>
                <a:gd name="textAreaBottom" fmla="*/ 1089720 h 1089360"/>
              </a:gdLst>
              <a:ahLst/>
              <a:rect l="textAreaLeft" t="textAreaTop" r="textAreaRight" b="textAreaBottom"/>
              <a:pathLst>
                <a:path w="9346" h="16026">
                  <a:moveTo>
                    <a:pt x="4253" y="0"/>
                  </a:moveTo>
                  <a:cubicBezTo>
                    <a:pt x="1915" y="0"/>
                    <a:pt x="0" y="1987"/>
                    <a:pt x="0" y="4413"/>
                  </a:cubicBezTo>
                  <a:lnTo>
                    <a:pt x="762" y="11830"/>
                  </a:lnTo>
                  <a:cubicBezTo>
                    <a:pt x="1357" y="14235"/>
                    <a:pt x="2048" y="15624"/>
                    <a:pt x="4253" y="16025"/>
                  </a:cubicBezTo>
                  <a:lnTo>
                    <a:pt x="5093" y="16025"/>
                  </a:lnTo>
                  <a:cubicBezTo>
                    <a:pt x="7434" y="16025"/>
                    <a:pt x="8114" y="14413"/>
                    <a:pt x="8546" y="11830"/>
                  </a:cubicBezTo>
                  <a:lnTo>
                    <a:pt x="9346" y="4413"/>
                  </a:lnTo>
                  <a:cubicBezTo>
                    <a:pt x="9346" y="1987"/>
                    <a:pt x="7434" y="0"/>
                    <a:pt x="5093"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04" name="Google Shape;1670;p84"/>
            <p:cNvSpPr/>
            <p:nvPr/>
          </p:nvSpPr>
          <p:spPr>
            <a:xfrm flipH="1">
              <a:off x="7981920" y="2382120"/>
              <a:ext cx="550440" cy="285120"/>
            </a:xfrm>
            <a:custGeom>
              <a:avLst/>
              <a:gdLst>
                <a:gd name="textAreaLeft" fmla="*/ -360 w 550440"/>
                <a:gd name="textAreaRight" fmla="*/ 550440 w 550440"/>
                <a:gd name="textAreaTop" fmla="*/ 0 h 285120"/>
                <a:gd name="textAreaBottom" fmla="*/ 285480 h 285120"/>
              </a:gdLst>
              <a:ahLst/>
              <a:rect l="textAreaLeft" t="textAreaTop" r="textAreaRight" b="textAreaBottom"/>
              <a:pathLst>
                <a:path w="7786" h="4197">
                  <a:moveTo>
                    <a:pt x="1" y="1"/>
                  </a:moveTo>
                  <a:cubicBezTo>
                    <a:pt x="596" y="2406"/>
                    <a:pt x="1287" y="3795"/>
                    <a:pt x="3492" y="4196"/>
                  </a:cubicBezTo>
                  <a:lnTo>
                    <a:pt x="4332" y="4196"/>
                  </a:lnTo>
                  <a:cubicBezTo>
                    <a:pt x="6673" y="4196"/>
                    <a:pt x="7353" y="2584"/>
                    <a:pt x="7785" y="1"/>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05" name="Google Shape;1671;p84"/>
            <p:cNvSpPr/>
            <p:nvPr/>
          </p:nvSpPr>
          <p:spPr>
            <a:xfrm flipH="1">
              <a:off x="7272000" y="2179800"/>
              <a:ext cx="925200" cy="554760"/>
            </a:xfrm>
            <a:custGeom>
              <a:avLst/>
              <a:gdLst>
                <a:gd name="textAreaLeft" fmla="*/ 360 w 925200"/>
                <a:gd name="textAreaRight" fmla="*/ 925920 w 925200"/>
                <a:gd name="textAreaTop" fmla="*/ 0 h 554760"/>
                <a:gd name="textAreaBottom" fmla="*/ 555120 h 554760"/>
              </a:gdLst>
              <a:ahLst/>
              <a:rect l="textAreaLeft" t="textAreaTop" r="textAreaRight" b="textAreaBottom"/>
              <a:pathLst>
                <a:path w="13083" h="8164">
                  <a:moveTo>
                    <a:pt x="7333" y="1"/>
                  </a:moveTo>
                  <a:cubicBezTo>
                    <a:pt x="5783" y="1"/>
                    <a:pt x="4491" y="1281"/>
                    <a:pt x="3131" y="2625"/>
                  </a:cubicBezTo>
                  <a:cubicBezTo>
                    <a:pt x="2325" y="3421"/>
                    <a:pt x="1495" y="4244"/>
                    <a:pt x="589" y="4833"/>
                  </a:cubicBezTo>
                  <a:cubicBezTo>
                    <a:pt x="131" y="5133"/>
                    <a:pt x="1" y="5742"/>
                    <a:pt x="297" y="6201"/>
                  </a:cubicBezTo>
                  <a:cubicBezTo>
                    <a:pt x="488" y="6492"/>
                    <a:pt x="805" y="6651"/>
                    <a:pt x="1129" y="6651"/>
                  </a:cubicBezTo>
                  <a:cubicBezTo>
                    <a:pt x="1313" y="6651"/>
                    <a:pt x="1499" y="6599"/>
                    <a:pt x="1665" y="6490"/>
                  </a:cubicBezTo>
                  <a:cubicBezTo>
                    <a:pt x="2740" y="5793"/>
                    <a:pt x="3686" y="4857"/>
                    <a:pt x="4520" y="4031"/>
                  </a:cubicBezTo>
                  <a:cubicBezTo>
                    <a:pt x="5583" y="2976"/>
                    <a:pt x="6593" y="1978"/>
                    <a:pt x="7361" y="1978"/>
                  </a:cubicBezTo>
                  <a:cubicBezTo>
                    <a:pt x="7419" y="1978"/>
                    <a:pt x="7475" y="1984"/>
                    <a:pt x="7530" y="1996"/>
                  </a:cubicBezTo>
                  <a:cubicBezTo>
                    <a:pt x="8214" y="2142"/>
                    <a:pt x="9378" y="3224"/>
                    <a:pt x="11041" y="7531"/>
                  </a:cubicBezTo>
                  <a:cubicBezTo>
                    <a:pt x="11195" y="7923"/>
                    <a:pt x="11569" y="8164"/>
                    <a:pt x="11963" y="8164"/>
                  </a:cubicBezTo>
                  <a:cubicBezTo>
                    <a:pt x="12082" y="8164"/>
                    <a:pt x="12202" y="8144"/>
                    <a:pt x="12321" y="8096"/>
                  </a:cubicBezTo>
                  <a:cubicBezTo>
                    <a:pt x="12828" y="7903"/>
                    <a:pt x="13083" y="7327"/>
                    <a:pt x="12886" y="6821"/>
                  </a:cubicBezTo>
                  <a:cubicBezTo>
                    <a:pt x="11205" y="2468"/>
                    <a:pt x="9728" y="447"/>
                    <a:pt x="7946" y="67"/>
                  </a:cubicBezTo>
                  <a:cubicBezTo>
                    <a:pt x="7737" y="22"/>
                    <a:pt x="7533" y="1"/>
                    <a:pt x="7333" y="1"/>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06" name="Google Shape;1672;p84"/>
            <p:cNvSpPr/>
            <p:nvPr/>
          </p:nvSpPr>
          <p:spPr>
            <a:xfrm flipH="1">
              <a:off x="7020360" y="2601720"/>
              <a:ext cx="476640" cy="205200"/>
            </a:xfrm>
            <a:custGeom>
              <a:avLst/>
              <a:gdLst>
                <a:gd name="textAreaLeft" fmla="*/ 360 w 476640"/>
                <a:gd name="textAreaRight" fmla="*/ 477360 w 476640"/>
                <a:gd name="textAreaTop" fmla="*/ 0 h 205200"/>
                <a:gd name="textAreaBottom" fmla="*/ 205560 h 205200"/>
              </a:gdLst>
              <a:ahLst/>
              <a:rect l="textAreaLeft" t="textAreaTop" r="textAreaRight" b="textAreaBottom"/>
              <a:pathLst>
                <a:path w="6742" h="3025">
                  <a:moveTo>
                    <a:pt x="699" y="0"/>
                  </a:moveTo>
                  <a:cubicBezTo>
                    <a:pt x="0" y="1552"/>
                    <a:pt x="699" y="3025"/>
                    <a:pt x="699" y="3025"/>
                  </a:cubicBezTo>
                  <a:lnTo>
                    <a:pt x="5761" y="3025"/>
                  </a:lnTo>
                  <a:cubicBezTo>
                    <a:pt x="5761" y="3025"/>
                    <a:pt x="6741" y="2613"/>
                    <a:pt x="2641" y="0"/>
                  </a:cubicBez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07" name="Google Shape;1673;p84"/>
            <p:cNvSpPr/>
            <p:nvPr/>
          </p:nvSpPr>
          <p:spPr>
            <a:xfrm flipH="1">
              <a:off x="7070040" y="2772000"/>
              <a:ext cx="394200" cy="35280"/>
            </a:xfrm>
            <a:custGeom>
              <a:avLst/>
              <a:gdLst>
                <a:gd name="textAreaLeft" fmla="*/ -360 w 394200"/>
                <a:gd name="textAreaRight" fmla="*/ 394200 w 394200"/>
                <a:gd name="textAreaTop" fmla="*/ 0 h 35280"/>
                <a:gd name="textAreaBottom" fmla="*/ 35640 h 35280"/>
              </a:gdLst>
              <a:ahLst/>
              <a:rect l="textAreaLeft" t="textAreaTop" r="textAreaRight" b="textAreaBottom"/>
              <a:pathLst>
                <a:path w="5578" h="525">
                  <a:moveTo>
                    <a:pt x="1" y="1"/>
                  </a:moveTo>
                  <a:lnTo>
                    <a:pt x="151" y="525"/>
                  </a:lnTo>
                  <a:lnTo>
                    <a:pt x="5325" y="525"/>
                  </a:lnTo>
                  <a:cubicBezTo>
                    <a:pt x="5578" y="334"/>
                    <a:pt x="5342" y="1"/>
                    <a:pt x="5342" y="1"/>
                  </a:cubicBezTo>
                  <a:close/>
                </a:path>
              </a:pathLst>
            </a:custGeom>
            <a:solidFill>
              <a:schemeClr val="accent5"/>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08" name="Google Shape;1674;p84"/>
            <p:cNvSpPr/>
            <p:nvPr/>
          </p:nvSpPr>
          <p:spPr>
            <a:xfrm flipH="1">
              <a:off x="7087320" y="2687040"/>
              <a:ext cx="163440" cy="84600"/>
            </a:xfrm>
            <a:custGeom>
              <a:avLst/>
              <a:gdLst>
                <a:gd name="textAreaLeft" fmla="*/ 360 w 163440"/>
                <a:gd name="textAreaRight" fmla="*/ 164160 w 163440"/>
                <a:gd name="textAreaTop" fmla="*/ 0 h 84600"/>
                <a:gd name="textAreaBottom" fmla="*/ 84960 h 84600"/>
              </a:gdLst>
              <a:ahLst/>
              <a:rect l="textAreaLeft" t="textAreaTop" r="textAreaRight" b="textAreaBottom"/>
              <a:pathLst>
                <a:path w="2314" h="1250">
                  <a:moveTo>
                    <a:pt x="878" y="1"/>
                  </a:moveTo>
                  <a:cubicBezTo>
                    <a:pt x="589" y="1"/>
                    <a:pt x="28" y="144"/>
                    <a:pt x="0" y="1250"/>
                  </a:cubicBezTo>
                  <a:lnTo>
                    <a:pt x="2313" y="1250"/>
                  </a:lnTo>
                  <a:cubicBezTo>
                    <a:pt x="2313" y="1250"/>
                    <a:pt x="2273" y="889"/>
                    <a:pt x="1048" y="18"/>
                  </a:cubicBezTo>
                  <a:cubicBezTo>
                    <a:pt x="1048" y="18"/>
                    <a:pt x="980" y="1"/>
                    <a:pt x="878" y="1"/>
                  </a:cubicBezTo>
                  <a:close/>
                </a:path>
              </a:pathLst>
            </a:custGeom>
            <a:solidFill>
              <a:schemeClr val="accent5"/>
            </a:solidFill>
            <a:ln w="0">
              <a:noFill/>
            </a:ln>
          </p:spPr>
          <p:style>
            <a:lnRef idx="0"/>
            <a:fillRef idx="0"/>
            <a:effectRef idx="0"/>
            <a:fontRef idx="minor"/>
          </p:style>
          <p:txBody>
            <a:bodyPr tIns="84960" bIns="84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09" name="Google Shape;1675;p84"/>
            <p:cNvSpPr/>
            <p:nvPr/>
          </p:nvSpPr>
          <p:spPr>
            <a:xfrm flipH="1">
              <a:off x="7349760" y="2673720"/>
              <a:ext cx="70200" cy="56520"/>
            </a:xfrm>
            <a:custGeom>
              <a:avLst/>
              <a:gdLst>
                <a:gd name="textAreaLeft" fmla="*/ -360 w 70200"/>
                <a:gd name="textAreaRight" fmla="*/ 70200 w 70200"/>
                <a:gd name="textAreaTop" fmla="*/ 0 h 56520"/>
                <a:gd name="textAreaBottom" fmla="*/ 56880 h 56520"/>
              </a:gdLst>
              <a:ahLst/>
              <a:rect l="textAreaLeft" t="textAreaTop" r="textAreaRight" b="textAreaBottom"/>
              <a:pathLst>
                <a:path w="998" h="838">
                  <a:moveTo>
                    <a:pt x="501" y="1"/>
                  </a:moveTo>
                  <a:cubicBezTo>
                    <a:pt x="225" y="1"/>
                    <a:pt x="0" y="189"/>
                    <a:pt x="0" y="420"/>
                  </a:cubicBezTo>
                  <a:cubicBezTo>
                    <a:pt x="0" y="651"/>
                    <a:pt x="225" y="838"/>
                    <a:pt x="501" y="838"/>
                  </a:cubicBezTo>
                  <a:cubicBezTo>
                    <a:pt x="776" y="838"/>
                    <a:pt x="997" y="651"/>
                    <a:pt x="997" y="420"/>
                  </a:cubicBezTo>
                  <a:cubicBezTo>
                    <a:pt x="997" y="189"/>
                    <a:pt x="776" y="1"/>
                    <a:pt x="501" y="1"/>
                  </a:cubicBezTo>
                  <a:close/>
                </a:path>
              </a:pathLst>
            </a:custGeom>
            <a:solidFill>
              <a:schemeClr val="accent5"/>
            </a:solidFill>
            <a:ln w="0">
              <a:noFill/>
            </a:ln>
          </p:spPr>
          <p:style>
            <a:lnRef idx="0"/>
            <a:fillRef idx="0"/>
            <a:effectRef idx="0"/>
            <a:fontRef idx="minor"/>
          </p:style>
          <p:txBody>
            <a:bodyPr tIns="56880" bIns="56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10" name="Google Shape;1676;p84"/>
            <p:cNvSpPr/>
            <p:nvPr/>
          </p:nvSpPr>
          <p:spPr>
            <a:xfrm flipH="1">
              <a:off x="7579800" y="1702800"/>
              <a:ext cx="499680" cy="561960"/>
            </a:xfrm>
            <a:custGeom>
              <a:avLst/>
              <a:gdLst>
                <a:gd name="textAreaLeft" fmla="*/ 360 w 499680"/>
                <a:gd name="textAreaRight" fmla="*/ 500400 w 499680"/>
                <a:gd name="textAreaTop" fmla="*/ 0 h 561960"/>
                <a:gd name="textAreaBottom" fmla="*/ 562320 h 561960"/>
              </a:gdLst>
              <a:ahLst/>
              <a:rect l="textAreaLeft" t="textAreaTop" r="textAreaRight" b="textAreaBottom"/>
              <a:pathLst>
                <a:path w="7067" h="8268">
                  <a:moveTo>
                    <a:pt x="853" y="1"/>
                  </a:moveTo>
                  <a:cubicBezTo>
                    <a:pt x="761" y="1"/>
                    <a:pt x="666" y="18"/>
                    <a:pt x="575" y="54"/>
                  </a:cubicBezTo>
                  <a:cubicBezTo>
                    <a:pt x="190" y="207"/>
                    <a:pt x="0" y="642"/>
                    <a:pt x="157" y="1030"/>
                  </a:cubicBezTo>
                  <a:cubicBezTo>
                    <a:pt x="647" y="2269"/>
                    <a:pt x="919" y="3531"/>
                    <a:pt x="1157" y="4647"/>
                  </a:cubicBezTo>
                  <a:cubicBezTo>
                    <a:pt x="1542" y="6444"/>
                    <a:pt x="1844" y="7862"/>
                    <a:pt x="2987" y="8199"/>
                  </a:cubicBezTo>
                  <a:cubicBezTo>
                    <a:pt x="3137" y="8244"/>
                    <a:pt x="3287" y="8267"/>
                    <a:pt x="3447" y="8267"/>
                  </a:cubicBezTo>
                  <a:cubicBezTo>
                    <a:pt x="4294" y="8267"/>
                    <a:pt x="5304" y="7617"/>
                    <a:pt x="6771" y="6158"/>
                  </a:cubicBezTo>
                  <a:cubicBezTo>
                    <a:pt x="7067" y="5865"/>
                    <a:pt x="7067" y="5389"/>
                    <a:pt x="6774" y="5097"/>
                  </a:cubicBezTo>
                  <a:cubicBezTo>
                    <a:pt x="6628" y="4948"/>
                    <a:pt x="6434" y="4874"/>
                    <a:pt x="6241" y="4874"/>
                  </a:cubicBezTo>
                  <a:cubicBezTo>
                    <a:pt x="6050" y="4874"/>
                    <a:pt x="5858" y="4947"/>
                    <a:pt x="5713" y="5092"/>
                  </a:cubicBezTo>
                  <a:cubicBezTo>
                    <a:pt x="4152" y="6644"/>
                    <a:pt x="3586" y="6764"/>
                    <a:pt x="3450" y="6764"/>
                  </a:cubicBezTo>
                  <a:cubicBezTo>
                    <a:pt x="3429" y="6764"/>
                    <a:pt x="3418" y="6761"/>
                    <a:pt x="3416" y="6760"/>
                  </a:cubicBezTo>
                  <a:cubicBezTo>
                    <a:pt x="3127" y="6675"/>
                    <a:pt x="2814" y="5208"/>
                    <a:pt x="2627" y="4331"/>
                  </a:cubicBezTo>
                  <a:cubicBezTo>
                    <a:pt x="2389" y="3218"/>
                    <a:pt x="2093" y="1830"/>
                    <a:pt x="1552" y="472"/>
                  </a:cubicBezTo>
                  <a:cubicBezTo>
                    <a:pt x="1435" y="179"/>
                    <a:pt x="1152" y="1"/>
                    <a:pt x="853" y="1"/>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11" name="Google Shape;1677;p84"/>
            <p:cNvSpPr/>
            <p:nvPr/>
          </p:nvSpPr>
          <p:spPr>
            <a:xfrm flipH="1">
              <a:off x="7844760" y="1590120"/>
              <a:ext cx="723600" cy="854640"/>
            </a:xfrm>
            <a:custGeom>
              <a:avLst/>
              <a:gdLst>
                <a:gd name="textAreaLeft" fmla="*/ 360 w 723600"/>
                <a:gd name="textAreaRight" fmla="*/ 724320 w 723600"/>
                <a:gd name="textAreaTop" fmla="*/ 0 h 854640"/>
                <a:gd name="textAreaBottom" fmla="*/ 855000 h 854640"/>
              </a:gdLst>
              <a:ahLst/>
              <a:rect l="textAreaLeft" t="textAreaTop" r="textAreaRight" b="textAreaBottom"/>
              <a:pathLst>
                <a:path w="10232" h="12572">
                  <a:moveTo>
                    <a:pt x="5936" y="0"/>
                  </a:moveTo>
                  <a:cubicBezTo>
                    <a:pt x="5826" y="0"/>
                    <a:pt x="5712" y="9"/>
                    <a:pt x="5594" y="28"/>
                  </a:cubicBezTo>
                  <a:lnTo>
                    <a:pt x="5773" y="300"/>
                  </a:lnTo>
                  <a:cubicBezTo>
                    <a:pt x="5723" y="919"/>
                    <a:pt x="5222" y="1937"/>
                    <a:pt x="5342" y="2545"/>
                  </a:cubicBezTo>
                  <a:lnTo>
                    <a:pt x="5117" y="2872"/>
                  </a:lnTo>
                  <a:cubicBezTo>
                    <a:pt x="4777" y="2856"/>
                    <a:pt x="4617" y="2474"/>
                    <a:pt x="4410" y="2206"/>
                  </a:cubicBezTo>
                  <a:cubicBezTo>
                    <a:pt x="3746" y="1361"/>
                    <a:pt x="3437" y="1089"/>
                    <a:pt x="3222" y="38"/>
                  </a:cubicBezTo>
                  <a:cubicBezTo>
                    <a:pt x="3184" y="37"/>
                    <a:pt x="3147" y="36"/>
                    <a:pt x="3110" y="36"/>
                  </a:cubicBezTo>
                  <a:cubicBezTo>
                    <a:pt x="2007" y="36"/>
                    <a:pt x="1011" y="854"/>
                    <a:pt x="514" y="1848"/>
                  </a:cubicBezTo>
                  <a:cubicBezTo>
                    <a:pt x="0" y="2876"/>
                    <a:pt x="48" y="3682"/>
                    <a:pt x="34" y="4832"/>
                  </a:cubicBezTo>
                  <a:cubicBezTo>
                    <a:pt x="7" y="7098"/>
                    <a:pt x="65" y="9581"/>
                    <a:pt x="351" y="11830"/>
                  </a:cubicBezTo>
                  <a:cubicBezTo>
                    <a:pt x="425" y="12411"/>
                    <a:pt x="705" y="12572"/>
                    <a:pt x="1115" y="12572"/>
                  </a:cubicBezTo>
                  <a:cubicBezTo>
                    <a:pt x="1571" y="12572"/>
                    <a:pt x="2187" y="12374"/>
                    <a:pt x="2862" y="12331"/>
                  </a:cubicBezTo>
                  <a:cubicBezTo>
                    <a:pt x="3716" y="12279"/>
                    <a:pt x="4583" y="12011"/>
                    <a:pt x="5355" y="12004"/>
                  </a:cubicBezTo>
                  <a:cubicBezTo>
                    <a:pt x="6750" y="11997"/>
                    <a:pt x="7332" y="11909"/>
                    <a:pt x="7332" y="11909"/>
                  </a:cubicBezTo>
                  <a:lnTo>
                    <a:pt x="8281" y="11650"/>
                  </a:lnTo>
                  <a:cubicBezTo>
                    <a:pt x="8904" y="10874"/>
                    <a:pt x="8482" y="8098"/>
                    <a:pt x="8911" y="6309"/>
                  </a:cubicBezTo>
                  <a:lnTo>
                    <a:pt x="8917" y="6288"/>
                  </a:lnTo>
                  <a:cubicBezTo>
                    <a:pt x="9241" y="6166"/>
                    <a:pt x="9567" y="6043"/>
                    <a:pt x="9891" y="5921"/>
                  </a:cubicBezTo>
                  <a:cubicBezTo>
                    <a:pt x="10006" y="5877"/>
                    <a:pt x="10132" y="5822"/>
                    <a:pt x="10180" y="5709"/>
                  </a:cubicBezTo>
                  <a:cubicBezTo>
                    <a:pt x="10231" y="5601"/>
                    <a:pt x="10187" y="5472"/>
                    <a:pt x="10142" y="5356"/>
                  </a:cubicBezTo>
                  <a:cubicBezTo>
                    <a:pt x="9833" y="4560"/>
                    <a:pt x="9486" y="3774"/>
                    <a:pt x="9108" y="3008"/>
                  </a:cubicBezTo>
                  <a:cubicBezTo>
                    <a:pt x="8819" y="2419"/>
                    <a:pt x="8448" y="1879"/>
                    <a:pt x="8043" y="1361"/>
                  </a:cubicBezTo>
                  <a:cubicBezTo>
                    <a:pt x="7437" y="587"/>
                    <a:pt x="6824" y="0"/>
                    <a:pt x="5936" y="0"/>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12" name="Google Shape;1678;p84"/>
            <p:cNvSpPr/>
            <p:nvPr/>
          </p:nvSpPr>
          <p:spPr>
            <a:xfrm flipH="1">
              <a:off x="7920000" y="1769760"/>
              <a:ext cx="112680" cy="307080"/>
            </a:xfrm>
            <a:custGeom>
              <a:avLst/>
              <a:gdLst>
                <a:gd name="textAreaLeft" fmla="*/ -360 w 112680"/>
                <a:gd name="textAreaRight" fmla="*/ 112680 w 112680"/>
                <a:gd name="textAreaTop" fmla="*/ 0 h 307080"/>
                <a:gd name="textAreaBottom" fmla="*/ 307440 h 307080"/>
              </a:gdLst>
              <a:ahLst/>
              <a:rect l="textAreaLeft" t="textAreaTop" r="textAreaRight" b="textAreaBottom"/>
              <a:pathLst>
                <a:path w="1596" h="4523">
                  <a:moveTo>
                    <a:pt x="55" y="0"/>
                  </a:moveTo>
                  <a:cubicBezTo>
                    <a:pt x="29" y="0"/>
                    <a:pt x="1" y="30"/>
                    <a:pt x="17" y="60"/>
                  </a:cubicBezTo>
                  <a:cubicBezTo>
                    <a:pt x="609" y="1346"/>
                    <a:pt x="1262" y="3044"/>
                    <a:pt x="1143" y="4484"/>
                  </a:cubicBezTo>
                  <a:cubicBezTo>
                    <a:pt x="1141" y="4508"/>
                    <a:pt x="1163" y="4522"/>
                    <a:pt x="1184" y="4522"/>
                  </a:cubicBezTo>
                  <a:cubicBezTo>
                    <a:pt x="1200" y="4522"/>
                    <a:pt x="1217" y="4513"/>
                    <a:pt x="1222" y="4493"/>
                  </a:cubicBezTo>
                  <a:cubicBezTo>
                    <a:pt x="1596" y="3068"/>
                    <a:pt x="721" y="1268"/>
                    <a:pt x="85" y="19"/>
                  </a:cubicBezTo>
                  <a:cubicBezTo>
                    <a:pt x="78" y="6"/>
                    <a:pt x="67" y="0"/>
                    <a:pt x="55" y="0"/>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13" name="Google Shape;1679;p84"/>
            <p:cNvSpPr/>
            <p:nvPr/>
          </p:nvSpPr>
          <p:spPr>
            <a:xfrm flipH="1">
              <a:off x="8079120" y="2043360"/>
              <a:ext cx="269280" cy="295560"/>
            </a:xfrm>
            <a:custGeom>
              <a:avLst/>
              <a:gdLst>
                <a:gd name="textAreaLeft" fmla="*/ 360 w 269280"/>
                <a:gd name="textAreaRight" fmla="*/ 270000 w 269280"/>
                <a:gd name="textAreaTop" fmla="*/ 0 h 295560"/>
                <a:gd name="textAreaBottom" fmla="*/ 295920 h 295560"/>
              </a:gdLst>
              <a:ahLst/>
              <a:rect l="textAreaLeft" t="textAreaTop" r="textAreaRight" b="textAreaBottom"/>
              <a:pathLst>
                <a:path w="3812" h="4349">
                  <a:moveTo>
                    <a:pt x="3777" y="1"/>
                  </a:moveTo>
                  <a:cubicBezTo>
                    <a:pt x="3766" y="1"/>
                    <a:pt x="3755" y="7"/>
                    <a:pt x="3750" y="20"/>
                  </a:cubicBezTo>
                  <a:cubicBezTo>
                    <a:pt x="3244" y="1758"/>
                    <a:pt x="1600" y="3392"/>
                    <a:pt x="46" y="4263"/>
                  </a:cubicBezTo>
                  <a:cubicBezTo>
                    <a:pt x="1" y="4290"/>
                    <a:pt x="30" y="4348"/>
                    <a:pt x="74" y="4348"/>
                  </a:cubicBezTo>
                  <a:cubicBezTo>
                    <a:pt x="80" y="4348"/>
                    <a:pt x="86" y="4347"/>
                    <a:pt x="93" y="4344"/>
                  </a:cubicBezTo>
                  <a:cubicBezTo>
                    <a:pt x="1760" y="3613"/>
                    <a:pt x="3376" y="1816"/>
                    <a:pt x="3805" y="37"/>
                  </a:cubicBezTo>
                  <a:cubicBezTo>
                    <a:pt x="3812" y="14"/>
                    <a:pt x="3794" y="1"/>
                    <a:pt x="3777" y="1"/>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14" name="Google Shape;1680;p84"/>
            <p:cNvSpPr/>
            <p:nvPr/>
          </p:nvSpPr>
          <p:spPr>
            <a:xfrm flipH="1">
              <a:off x="8205840" y="1573200"/>
              <a:ext cx="202680" cy="214920"/>
            </a:xfrm>
            <a:custGeom>
              <a:avLst/>
              <a:gdLst>
                <a:gd name="textAreaLeft" fmla="*/ -360 w 202680"/>
                <a:gd name="textAreaRight" fmla="*/ 202680 w 202680"/>
                <a:gd name="textAreaTop" fmla="*/ 0 h 214920"/>
                <a:gd name="textAreaBottom" fmla="*/ 215280 h 214920"/>
              </a:gdLst>
              <a:ahLst/>
              <a:rect l="textAreaLeft" t="textAreaTop" r="textAreaRight" b="textAreaBottom"/>
              <a:pathLst>
                <a:path w="2868" h="3166">
                  <a:moveTo>
                    <a:pt x="1150" y="1"/>
                  </a:moveTo>
                  <a:cubicBezTo>
                    <a:pt x="806" y="51"/>
                    <a:pt x="470" y="136"/>
                    <a:pt x="143" y="252"/>
                  </a:cubicBezTo>
                  <a:cubicBezTo>
                    <a:pt x="79" y="276"/>
                    <a:pt x="0" y="314"/>
                    <a:pt x="0" y="381"/>
                  </a:cubicBezTo>
                  <a:cubicBezTo>
                    <a:pt x="0" y="433"/>
                    <a:pt x="41" y="470"/>
                    <a:pt x="79" y="501"/>
                  </a:cubicBezTo>
                  <a:cubicBezTo>
                    <a:pt x="473" y="838"/>
                    <a:pt x="888" y="1154"/>
                    <a:pt x="1313" y="1450"/>
                  </a:cubicBezTo>
                  <a:cubicBezTo>
                    <a:pt x="1170" y="1480"/>
                    <a:pt x="1109" y="1667"/>
                    <a:pt x="1153" y="1807"/>
                  </a:cubicBezTo>
                  <a:cubicBezTo>
                    <a:pt x="1197" y="1947"/>
                    <a:pt x="1317" y="2049"/>
                    <a:pt x="1426" y="2144"/>
                  </a:cubicBezTo>
                  <a:cubicBezTo>
                    <a:pt x="1712" y="2386"/>
                    <a:pt x="1998" y="2631"/>
                    <a:pt x="2283" y="2872"/>
                  </a:cubicBezTo>
                  <a:cubicBezTo>
                    <a:pt x="2450" y="3012"/>
                    <a:pt x="2634" y="3158"/>
                    <a:pt x="2848" y="3165"/>
                  </a:cubicBezTo>
                  <a:lnTo>
                    <a:pt x="2868" y="3117"/>
                  </a:lnTo>
                  <a:cubicBezTo>
                    <a:pt x="2345" y="2107"/>
                    <a:pt x="1789" y="1116"/>
                    <a:pt x="1201" y="147"/>
                  </a:cubicBezTo>
                  <a:lnTo>
                    <a:pt x="1150" y="1"/>
                  </a:ln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15" name="Google Shape;1681;p84"/>
            <p:cNvSpPr/>
            <p:nvPr/>
          </p:nvSpPr>
          <p:spPr>
            <a:xfrm flipH="1">
              <a:off x="8102880" y="1580400"/>
              <a:ext cx="99000" cy="203040"/>
            </a:xfrm>
            <a:custGeom>
              <a:avLst/>
              <a:gdLst>
                <a:gd name="textAreaLeft" fmla="*/ -360 w 99000"/>
                <a:gd name="textAreaRight" fmla="*/ 99000 w 99000"/>
                <a:gd name="textAreaTop" fmla="*/ 0 h 203040"/>
                <a:gd name="textAreaBottom" fmla="*/ 203400 h 203040"/>
              </a:gdLst>
              <a:ahLst/>
              <a:rect l="textAreaLeft" t="textAreaTop" r="textAreaRight" b="textAreaBottom"/>
              <a:pathLst>
                <a:path w="1406" h="2990">
                  <a:moveTo>
                    <a:pt x="464" y="0"/>
                  </a:moveTo>
                  <a:cubicBezTo>
                    <a:pt x="351" y="0"/>
                    <a:pt x="238" y="10"/>
                    <a:pt x="126" y="29"/>
                  </a:cubicBezTo>
                  <a:cubicBezTo>
                    <a:pt x="85" y="1016"/>
                    <a:pt x="41" y="2003"/>
                    <a:pt x="0" y="2989"/>
                  </a:cubicBezTo>
                  <a:lnTo>
                    <a:pt x="85" y="2956"/>
                  </a:lnTo>
                  <a:cubicBezTo>
                    <a:pt x="494" y="2496"/>
                    <a:pt x="891" y="2023"/>
                    <a:pt x="1276" y="1543"/>
                  </a:cubicBezTo>
                  <a:cubicBezTo>
                    <a:pt x="1197" y="1332"/>
                    <a:pt x="803" y="1359"/>
                    <a:pt x="773" y="1139"/>
                  </a:cubicBezTo>
                  <a:cubicBezTo>
                    <a:pt x="762" y="1040"/>
                    <a:pt x="837" y="955"/>
                    <a:pt x="908" y="883"/>
                  </a:cubicBezTo>
                  <a:cubicBezTo>
                    <a:pt x="1034" y="758"/>
                    <a:pt x="1157" y="635"/>
                    <a:pt x="1283" y="509"/>
                  </a:cubicBezTo>
                  <a:cubicBezTo>
                    <a:pt x="1340" y="451"/>
                    <a:pt x="1406" y="379"/>
                    <a:pt x="1389" y="298"/>
                  </a:cubicBezTo>
                  <a:cubicBezTo>
                    <a:pt x="1371" y="223"/>
                    <a:pt x="1296" y="183"/>
                    <a:pt x="1229" y="152"/>
                  </a:cubicBezTo>
                  <a:cubicBezTo>
                    <a:pt x="988" y="52"/>
                    <a:pt x="726" y="0"/>
                    <a:pt x="464" y="0"/>
                  </a:cubicBez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16" name="Google Shape;1682;p84"/>
            <p:cNvSpPr/>
            <p:nvPr/>
          </p:nvSpPr>
          <p:spPr>
            <a:xfrm flipH="1">
              <a:off x="7724160" y="2186640"/>
              <a:ext cx="720720" cy="617760"/>
            </a:xfrm>
            <a:custGeom>
              <a:avLst/>
              <a:gdLst>
                <a:gd name="textAreaLeft" fmla="*/ 360 w 720720"/>
                <a:gd name="textAreaRight" fmla="*/ 721440 w 720720"/>
                <a:gd name="textAreaTop" fmla="*/ 0 h 617760"/>
                <a:gd name="textAreaBottom" fmla="*/ 618120 h 617760"/>
              </a:gdLst>
              <a:ahLst/>
              <a:rect l="textAreaLeft" t="textAreaTop" r="textAreaRight" b="textAreaBottom"/>
              <a:pathLst>
                <a:path w="10194" h="9087">
                  <a:moveTo>
                    <a:pt x="6420" y="0"/>
                  </a:moveTo>
                  <a:cubicBezTo>
                    <a:pt x="5128" y="0"/>
                    <a:pt x="3917" y="1229"/>
                    <a:pt x="2439" y="2727"/>
                  </a:cubicBezTo>
                  <a:cubicBezTo>
                    <a:pt x="1814" y="3367"/>
                    <a:pt x="1160" y="4027"/>
                    <a:pt x="449" y="4653"/>
                  </a:cubicBezTo>
                  <a:cubicBezTo>
                    <a:pt x="41" y="5014"/>
                    <a:pt x="0" y="5637"/>
                    <a:pt x="361" y="6045"/>
                  </a:cubicBezTo>
                  <a:cubicBezTo>
                    <a:pt x="557" y="6268"/>
                    <a:pt x="830" y="6383"/>
                    <a:pt x="1105" y="6383"/>
                  </a:cubicBezTo>
                  <a:cubicBezTo>
                    <a:pt x="1337" y="6383"/>
                    <a:pt x="1569" y="6302"/>
                    <a:pt x="1756" y="6136"/>
                  </a:cubicBezTo>
                  <a:cubicBezTo>
                    <a:pt x="2518" y="5463"/>
                    <a:pt x="3226" y="4748"/>
                    <a:pt x="3848" y="4116"/>
                  </a:cubicBezTo>
                  <a:cubicBezTo>
                    <a:pt x="4542" y="3412"/>
                    <a:pt x="5199" y="2745"/>
                    <a:pt x="5736" y="2343"/>
                  </a:cubicBezTo>
                  <a:cubicBezTo>
                    <a:pt x="6185" y="2011"/>
                    <a:pt x="6386" y="1985"/>
                    <a:pt x="6441" y="1985"/>
                  </a:cubicBezTo>
                  <a:cubicBezTo>
                    <a:pt x="6452" y="1985"/>
                    <a:pt x="6457" y="1986"/>
                    <a:pt x="6457" y="1986"/>
                  </a:cubicBezTo>
                  <a:cubicBezTo>
                    <a:pt x="6553" y="2016"/>
                    <a:pt x="7417" y="2469"/>
                    <a:pt x="8166" y="8225"/>
                  </a:cubicBezTo>
                  <a:cubicBezTo>
                    <a:pt x="8230" y="8726"/>
                    <a:pt x="8656" y="9087"/>
                    <a:pt x="9142" y="9087"/>
                  </a:cubicBezTo>
                  <a:cubicBezTo>
                    <a:pt x="9186" y="9087"/>
                    <a:pt x="9230" y="9087"/>
                    <a:pt x="9271" y="9079"/>
                  </a:cubicBezTo>
                  <a:cubicBezTo>
                    <a:pt x="9813" y="9008"/>
                    <a:pt x="10193" y="8515"/>
                    <a:pt x="10125" y="7974"/>
                  </a:cubicBezTo>
                  <a:cubicBezTo>
                    <a:pt x="9455" y="2826"/>
                    <a:pt x="8604" y="621"/>
                    <a:pt x="7087" y="111"/>
                  </a:cubicBezTo>
                  <a:cubicBezTo>
                    <a:pt x="6861" y="36"/>
                    <a:pt x="6640" y="0"/>
                    <a:pt x="6420"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17" name="Google Shape;1683;p84"/>
            <p:cNvSpPr/>
            <p:nvPr/>
          </p:nvSpPr>
          <p:spPr>
            <a:xfrm flipH="1">
              <a:off x="7509600" y="2647440"/>
              <a:ext cx="443520" cy="283320"/>
            </a:xfrm>
            <a:custGeom>
              <a:avLst/>
              <a:gdLst>
                <a:gd name="textAreaLeft" fmla="*/ 360 w 443520"/>
                <a:gd name="textAreaRight" fmla="*/ 444240 w 443520"/>
                <a:gd name="textAreaTop" fmla="*/ 0 h 283320"/>
                <a:gd name="textAreaBottom" fmla="*/ 283680 h 283320"/>
              </a:gdLst>
              <a:ahLst/>
              <a:rect l="textAreaLeft" t="textAreaTop" r="textAreaRight" b="textAreaBottom"/>
              <a:pathLst>
                <a:path w="6272" h="4172">
                  <a:moveTo>
                    <a:pt x="1058" y="1"/>
                  </a:moveTo>
                  <a:cubicBezTo>
                    <a:pt x="1" y="1334"/>
                    <a:pt x="313" y="2933"/>
                    <a:pt x="313" y="2933"/>
                  </a:cubicBezTo>
                  <a:lnTo>
                    <a:pt x="5182" y="4172"/>
                  </a:lnTo>
                  <a:cubicBezTo>
                    <a:pt x="5182" y="4172"/>
                    <a:pt x="6271" y="4026"/>
                    <a:pt x="2944" y="480"/>
                  </a:cubicBezTo>
                  <a:lnTo>
                    <a:pt x="1058" y="1"/>
                  </a:ln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18" name="Google Shape;1684;p84"/>
            <p:cNvSpPr/>
            <p:nvPr/>
          </p:nvSpPr>
          <p:spPr>
            <a:xfrm flipH="1">
              <a:off x="7563960" y="2808000"/>
              <a:ext cx="376200" cy="123480"/>
            </a:xfrm>
            <a:custGeom>
              <a:avLst/>
              <a:gdLst>
                <a:gd name="textAreaLeft" fmla="*/ -360 w 376200"/>
                <a:gd name="textAreaRight" fmla="*/ 376200 w 376200"/>
                <a:gd name="textAreaTop" fmla="*/ 0 h 123480"/>
                <a:gd name="textAreaBottom" fmla="*/ 123840 h 123480"/>
              </a:gdLst>
              <a:ahLst/>
              <a:rect l="textAreaLeft" t="textAreaTop" r="textAreaRight" b="textAreaBottom"/>
              <a:pathLst>
                <a:path w="5323" h="1821">
                  <a:moveTo>
                    <a:pt x="1" y="0"/>
                  </a:moveTo>
                  <a:lnTo>
                    <a:pt x="15" y="542"/>
                  </a:lnTo>
                  <a:lnTo>
                    <a:pt x="5033" y="1820"/>
                  </a:lnTo>
                  <a:cubicBezTo>
                    <a:pt x="5322" y="1701"/>
                    <a:pt x="5176" y="1317"/>
                    <a:pt x="5176" y="1317"/>
                  </a:cubicBezTo>
                  <a:lnTo>
                    <a:pt x="1" y="0"/>
                  </a:lnTo>
                  <a:close/>
                </a:path>
              </a:pathLst>
            </a:custGeom>
            <a:solidFill>
              <a:schemeClr val="accent5"/>
            </a:solidFill>
            <a:ln w="0">
              <a:noFill/>
            </a:ln>
          </p:spPr>
          <p:style>
            <a:lnRef idx="0"/>
            <a:fillRef idx="0"/>
            <a:effectRef idx="0"/>
            <a:fontRef idx="minor"/>
          </p:style>
          <p:txBody>
            <a:bodyPr tIns="123840" bIns="1238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19" name="Google Shape;1685;p84"/>
            <p:cNvSpPr/>
            <p:nvPr/>
          </p:nvSpPr>
          <p:spPr>
            <a:xfrm flipH="1">
              <a:off x="7570440" y="2789280"/>
              <a:ext cx="161640" cy="108000"/>
            </a:xfrm>
            <a:custGeom>
              <a:avLst/>
              <a:gdLst>
                <a:gd name="textAreaLeft" fmla="*/ -360 w 161640"/>
                <a:gd name="textAreaRight" fmla="*/ 161640 w 161640"/>
                <a:gd name="textAreaTop" fmla="*/ 0 h 108000"/>
                <a:gd name="textAreaBottom" fmla="*/ 108360 h 108000"/>
              </a:gdLst>
              <a:ahLst/>
              <a:rect l="textAreaLeft" t="textAreaTop" r="textAreaRight" b="textAreaBottom"/>
              <a:pathLst>
                <a:path w="2290" h="1593">
                  <a:moveTo>
                    <a:pt x="957" y="1"/>
                  </a:moveTo>
                  <a:cubicBezTo>
                    <a:pt x="655" y="1"/>
                    <a:pt x="239" y="175"/>
                    <a:pt x="0" y="1024"/>
                  </a:cubicBezTo>
                  <a:lnTo>
                    <a:pt x="2239" y="1592"/>
                  </a:lnTo>
                  <a:cubicBezTo>
                    <a:pt x="2239" y="1592"/>
                    <a:pt x="2290" y="1232"/>
                    <a:pt x="1321" y="85"/>
                  </a:cubicBezTo>
                  <a:cubicBezTo>
                    <a:pt x="1321" y="85"/>
                    <a:pt x="1167" y="1"/>
                    <a:pt x="957" y="1"/>
                  </a:cubicBezTo>
                  <a:close/>
                </a:path>
              </a:pathLst>
            </a:custGeom>
            <a:solidFill>
              <a:schemeClr val="accent5"/>
            </a:solidFill>
            <a:ln w="0">
              <a:noFill/>
            </a:ln>
          </p:spPr>
          <p:style>
            <a:lnRef idx="0"/>
            <a:fillRef idx="0"/>
            <a:effectRef idx="0"/>
            <a:fontRef idx="minor"/>
          </p:style>
          <p:txBody>
            <a:bodyPr tIns="108720" bIns="108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20" name="Google Shape;1686;p84"/>
            <p:cNvSpPr/>
            <p:nvPr/>
          </p:nvSpPr>
          <p:spPr>
            <a:xfrm flipH="1">
              <a:off x="7806960" y="2730600"/>
              <a:ext cx="75960" cy="57240"/>
            </a:xfrm>
            <a:custGeom>
              <a:avLst/>
              <a:gdLst>
                <a:gd name="textAreaLeft" fmla="*/ -360 w 75960"/>
                <a:gd name="textAreaRight" fmla="*/ 75960 w 75960"/>
                <a:gd name="textAreaTop" fmla="*/ 0 h 57240"/>
                <a:gd name="textAreaBottom" fmla="*/ 57600 h 57240"/>
              </a:gdLst>
              <a:ahLst/>
              <a:rect l="textAreaLeft" t="textAreaTop" r="textAreaRight" b="textAreaBottom"/>
              <a:pathLst>
                <a:path w="1079" h="848">
                  <a:moveTo>
                    <a:pt x="499" y="0"/>
                  </a:moveTo>
                  <a:cubicBezTo>
                    <a:pt x="289" y="0"/>
                    <a:pt x="105" y="118"/>
                    <a:pt x="58" y="301"/>
                  </a:cubicBezTo>
                  <a:cubicBezTo>
                    <a:pt x="1" y="526"/>
                    <a:pt x="170" y="761"/>
                    <a:pt x="436" y="829"/>
                  </a:cubicBezTo>
                  <a:cubicBezTo>
                    <a:pt x="485" y="841"/>
                    <a:pt x="534" y="847"/>
                    <a:pt x="582" y="847"/>
                  </a:cubicBezTo>
                  <a:cubicBezTo>
                    <a:pt x="794" y="847"/>
                    <a:pt x="977" y="730"/>
                    <a:pt x="1025" y="546"/>
                  </a:cubicBezTo>
                  <a:cubicBezTo>
                    <a:pt x="1078" y="322"/>
                    <a:pt x="909" y="83"/>
                    <a:pt x="643" y="19"/>
                  </a:cubicBezTo>
                  <a:cubicBezTo>
                    <a:pt x="595" y="6"/>
                    <a:pt x="546" y="0"/>
                    <a:pt x="499" y="0"/>
                  </a:cubicBezTo>
                  <a:close/>
                </a:path>
              </a:pathLst>
            </a:custGeom>
            <a:solidFill>
              <a:schemeClr val="accent5"/>
            </a:solidFill>
            <a:ln w="0">
              <a:noFill/>
            </a:ln>
          </p:spPr>
          <p:style>
            <a:lnRef idx="0"/>
            <a:fillRef idx="0"/>
            <a:effectRef idx="0"/>
            <a:fontRef idx="minor"/>
          </p:style>
          <p:txBody>
            <a:bodyPr tIns="57600" bIns="57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21" name="Google Shape;1687;p84"/>
            <p:cNvSpPr/>
            <p:nvPr/>
          </p:nvSpPr>
          <p:spPr>
            <a:xfrm flipH="1">
              <a:off x="7805880" y="1702800"/>
              <a:ext cx="855000" cy="608400"/>
            </a:xfrm>
            <a:custGeom>
              <a:avLst/>
              <a:gdLst>
                <a:gd name="textAreaLeft" fmla="*/ -360 w 855000"/>
                <a:gd name="textAreaRight" fmla="*/ 855000 w 855000"/>
                <a:gd name="textAreaTop" fmla="*/ 0 h 608400"/>
                <a:gd name="textAreaBottom" fmla="*/ 608760 h 608400"/>
              </a:gdLst>
              <a:ahLst/>
              <a:rect l="textAreaLeft" t="textAreaTop" r="textAreaRight" b="textAreaBottom"/>
              <a:pathLst>
                <a:path w="12089" h="8952">
                  <a:moveTo>
                    <a:pt x="2393" y="0"/>
                  </a:moveTo>
                  <a:cubicBezTo>
                    <a:pt x="2089" y="0"/>
                    <a:pt x="1802" y="189"/>
                    <a:pt x="1688" y="491"/>
                  </a:cubicBezTo>
                  <a:cubicBezTo>
                    <a:pt x="0" y="5043"/>
                    <a:pt x="1015" y="7119"/>
                    <a:pt x="2161" y="8061"/>
                  </a:cubicBezTo>
                  <a:cubicBezTo>
                    <a:pt x="2889" y="8659"/>
                    <a:pt x="3852" y="8952"/>
                    <a:pt x="4985" y="8952"/>
                  </a:cubicBezTo>
                  <a:cubicBezTo>
                    <a:pt x="6832" y="8952"/>
                    <a:pt x="9139" y="8169"/>
                    <a:pt x="11622" y="6642"/>
                  </a:cubicBezTo>
                  <a:cubicBezTo>
                    <a:pt x="11977" y="6428"/>
                    <a:pt x="12089" y="5965"/>
                    <a:pt x="11871" y="5611"/>
                  </a:cubicBezTo>
                  <a:cubicBezTo>
                    <a:pt x="11729" y="5380"/>
                    <a:pt x="11482" y="5251"/>
                    <a:pt x="11229" y="5251"/>
                  </a:cubicBezTo>
                  <a:cubicBezTo>
                    <a:pt x="11095" y="5251"/>
                    <a:pt x="10959" y="5287"/>
                    <a:pt x="10837" y="5363"/>
                  </a:cubicBezTo>
                  <a:cubicBezTo>
                    <a:pt x="8613" y="6729"/>
                    <a:pt x="6524" y="7451"/>
                    <a:pt x="4977" y="7451"/>
                  </a:cubicBezTo>
                  <a:cubicBezTo>
                    <a:pt x="4204" y="7451"/>
                    <a:pt x="3566" y="7271"/>
                    <a:pt x="3114" y="6901"/>
                  </a:cubicBezTo>
                  <a:cubicBezTo>
                    <a:pt x="2028" y="6006"/>
                    <a:pt x="2021" y="3917"/>
                    <a:pt x="3097" y="1015"/>
                  </a:cubicBezTo>
                  <a:cubicBezTo>
                    <a:pt x="3243" y="623"/>
                    <a:pt x="3042" y="191"/>
                    <a:pt x="2654" y="48"/>
                  </a:cubicBezTo>
                  <a:cubicBezTo>
                    <a:pt x="2568" y="16"/>
                    <a:pt x="2480" y="0"/>
                    <a:pt x="2393"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22" name="Google Shape;1688;p84"/>
            <p:cNvSpPr/>
            <p:nvPr/>
          </p:nvSpPr>
          <p:spPr>
            <a:xfrm flipH="1">
              <a:off x="8395200" y="1623600"/>
              <a:ext cx="245160" cy="421200"/>
            </a:xfrm>
            <a:custGeom>
              <a:avLst/>
              <a:gdLst>
                <a:gd name="textAreaLeft" fmla="*/ -360 w 245160"/>
                <a:gd name="textAreaRight" fmla="*/ 245160 w 245160"/>
                <a:gd name="textAreaTop" fmla="*/ 0 h 421200"/>
                <a:gd name="textAreaBottom" fmla="*/ 421560 h 421200"/>
              </a:gdLst>
              <a:ahLst/>
              <a:rect l="textAreaLeft" t="textAreaTop" r="textAreaRight" b="textAreaBottom"/>
              <a:pathLst>
                <a:path w="3471" h="6200">
                  <a:moveTo>
                    <a:pt x="2736" y="1"/>
                  </a:moveTo>
                  <a:cubicBezTo>
                    <a:pt x="2728" y="1"/>
                    <a:pt x="2720" y="3"/>
                    <a:pt x="2712" y="7"/>
                  </a:cubicBezTo>
                  <a:cubicBezTo>
                    <a:pt x="2195" y="265"/>
                    <a:pt x="1045" y="1137"/>
                    <a:pt x="796" y="1548"/>
                  </a:cubicBezTo>
                  <a:cubicBezTo>
                    <a:pt x="52" y="2793"/>
                    <a:pt x="17" y="4351"/>
                    <a:pt x="3" y="5825"/>
                  </a:cubicBezTo>
                  <a:cubicBezTo>
                    <a:pt x="0" y="5896"/>
                    <a:pt x="3" y="5975"/>
                    <a:pt x="41" y="6032"/>
                  </a:cubicBezTo>
                  <a:cubicBezTo>
                    <a:pt x="99" y="6124"/>
                    <a:pt x="215" y="6141"/>
                    <a:pt x="320" y="6148"/>
                  </a:cubicBezTo>
                  <a:cubicBezTo>
                    <a:pt x="792" y="6182"/>
                    <a:pt x="1267" y="6199"/>
                    <a:pt x="1741" y="6199"/>
                  </a:cubicBezTo>
                  <a:cubicBezTo>
                    <a:pt x="2018" y="6199"/>
                    <a:pt x="2296" y="6193"/>
                    <a:pt x="2572" y="6182"/>
                  </a:cubicBezTo>
                  <a:cubicBezTo>
                    <a:pt x="2624" y="6179"/>
                    <a:pt x="2678" y="6175"/>
                    <a:pt x="2718" y="6145"/>
                  </a:cubicBezTo>
                  <a:cubicBezTo>
                    <a:pt x="2770" y="6107"/>
                    <a:pt x="2790" y="6032"/>
                    <a:pt x="2803" y="5967"/>
                  </a:cubicBezTo>
                  <a:cubicBezTo>
                    <a:pt x="2946" y="5287"/>
                    <a:pt x="3089" y="4610"/>
                    <a:pt x="3236" y="3929"/>
                  </a:cubicBezTo>
                  <a:cubicBezTo>
                    <a:pt x="3351" y="3378"/>
                    <a:pt x="3470" y="2817"/>
                    <a:pt x="3406" y="2255"/>
                  </a:cubicBezTo>
                  <a:cubicBezTo>
                    <a:pt x="3341" y="1694"/>
                    <a:pt x="3321" y="1255"/>
                    <a:pt x="3130" y="749"/>
                  </a:cubicBezTo>
                  <a:cubicBezTo>
                    <a:pt x="3008" y="505"/>
                    <a:pt x="2869" y="1"/>
                    <a:pt x="2736" y="1"/>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23" name="Google Shape;1689;p84"/>
            <p:cNvSpPr/>
            <p:nvPr/>
          </p:nvSpPr>
          <p:spPr>
            <a:xfrm flipH="1">
              <a:off x="8417160" y="1778760"/>
              <a:ext cx="80280" cy="267840"/>
            </a:xfrm>
            <a:custGeom>
              <a:avLst/>
              <a:gdLst>
                <a:gd name="textAreaLeft" fmla="*/ -360 w 80280"/>
                <a:gd name="textAreaRight" fmla="*/ 80280 w 80280"/>
                <a:gd name="textAreaTop" fmla="*/ 0 h 267840"/>
                <a:gd name="textAreaBottom" fmla="*/ 268200 h 267840"/>
              </a:gdLst>
              <a:ahLst/>
              <a:rect l="textAreaLeft" t="textAreaTop" r="textAreaRight" b="textAreaBottom"/>
              <a:pathLst>
                <a:path w="1138" h="3943">
                  <a:moveTo>
                    <a:pt x="474" y="0"/>
                  </a:moveTo>
                  <a:cubicBezTo>
                    <a:pt x="447" y="0"/>
                    <a:pt x="419" y="27"/>
                    <a:pt x="426" y="61"/>
                  </a:cubicBezTo>
                  <a:cubicBezTo>
                    <a:pt x="579" y="823"/>
                    <a:pt x="746" y="1527"/>
                    <a:pt x="722" y="2316"/>
                  </a:cubicBezTo>
                  <a:cubicBezTo>
                    <a:pt x="712" y="2646"/>
                    <a:pt x="725" y="3037"/>
                    <a:pt x="644" y="3358"/>
                  </a:cubicBezTo>
                  <a:cubicBezTo>
                    <a:pt x="531" y="3793"/>
                    <a:pt x="473" y="3797"/>
                    <a:pt x="38" y="3847"/>
                  </a:cubicBezTo>
                  <a:cubicBezTo>
                    <a:pt x="0" y="3851"/>
                    <a:pt x="0" y="3902"/>
                    <a:pt x="38" y="3905"/>
                  </a:cubicBezTo>
                  <a:cubicBezTo>
                    <a:pt x="245" y="3926"/>
                    <a:pt x="446" y="3943"/>
                    <a:pt x="654" y="3943"/>
                  </a:cubicBezTo>
                  <a:cubicBezTo>
                    <a:pt x="698" y="3943"/>
                    <a:pt x="722" y="3909"/>
                    <a:pt x="725" y="3871"/>
                  </a:cubicBezTo>
                  <a:cubicBezTo>
                    <a:pt x="875" y="2667"/>
                    <a:pt x="1137" y="1139"/>
                    <a:pt x="511" y="24"/>
                  </a:cubicBezTo>
                  <a:cubicBezTo>
                    <a:pt x="502" y="7"/>
                    <a:pt x="488" y="0"/>
                    <a:pt x="474" y="0"/>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24" name="Google Shape;1690;p84"/>
            <p:cNvSpPr/>
            <p:nvPr/>
          </p:nvSpPr>
          <p:spPr>
            <a:xfrm flipH="1">
              <a:off x="7576920" y="1881360"/>
              <a:ext cx="266040" cy="250560"/>
            </a:xfrm>
            <a:custGeom>
              <a:avLst/>
              <a:gdLst>
                <a:gd name="textAreaLeft" fmla="*/ -360 w 266040"/>
                <a:gd name="textAreaRight" fmla="*/ 266040 w 266040"/>
                <a:gd name="textAreaTop" fmla="*/ 0 h 250560"/>
                <a:gd name="textAreaBottom" fmla="*/ 250920 h 250560"/>
              </a:gdLst>
              <a:ahLst/>
              <a:rect l="textAreaLeft" t="textAreaTop" r="textAreaRight" b="textAreaBottom"/>
              <a:pathLst>
                <a:path w="3764" h="3689">
                  <a:moveTo>
                    <a:pt x="85" y="1"/>
                  </a:moveTo>
                  <a:cubicBezTo>
                    <a:pt x="67" y="1"/>
                    <a:pt x="56" y="5"/>
                    <a:pt x="55" y="14"/>
                  </a:cubicBezTo>
                  <a:cubicBezTo>
                    <a:pt x="0" y="378"/>
                    <a:pt x="1732" y="2059"/>
                    <a:pt x="1732" y="2427"/>
                  </a:cubicBezTo>
                  <a:cubicBezTo>
                    <a:pt x="1735" y="2641"/>
                    <a:pt x="1743" y="2862"/>
                    <a:pt x="1797" y="3069"/>
                  </a:cubicBezTo>
                  <a:cubicBezTo>
                    <a:pt x="1851" y="3280"/>
                    <a:pt x="1960" y="3481"/>
                    <a:pt x="2130" y="3614"/>
                  </a:cubicBezTo>
                  <a:cubicBezTo>
                    <a:pt x="2168" y="3641"/>
                    <a:pt x="2209" y="3668"/>
                    <a:pt x="2253" y="3679"/>
                  </a:cubicBezTo>
                  <a:cubicBezTo>
                    <a:pt x="2274" y="3685"/>
                    <a:pt x="2295" y="3688"/>
                    <a:pt x="2318" y="3688"/>
                  </a:cubicBezTo>
                  <a:cubicBezTo>
                    <a:pt x="2353" y="3688"/>
                    <a:pt x="2389" y="3680"/>
                    <a:pt x="2423" y="3668"/>
                  </a:cubicBezTo>
                  <a:cubicBezTo>
                    <a:pt x="2531" y="3631"/>
                    <a:pt x="2620" y="3542"/>
                    <a:pt x="2678" y="3443"/>
                  </a:cubicBezTo>
                  <a:cubicBezTo>
                    <a:pt x="2740" y="3345"/>
                    <a:pt x="2773" y="3236"/>
                    <a:pt x="2807" y="3124"/>
                  </a:cubicBezTo>
                  <a:cubicBezTo>
                    <a:pt x="2954" y="2678"/>
                    <a:pt x="3096" y="2232"/>
                    <a:pt x="3239" y="1787"/>
                  </a:cubicBezTo>
                  <a:cubicBezTo>
                    <a:pt x="3307" y="1573"/>
                    <a:pt x="3379" y="1355"/>
                    <a:pt x="3413" y="1127"/>
                  </a:cubicBezTo>
                  <a:cubicBezTo>
                    <a:pt x="3426" y="1021"/>
                    <a:pt x="3437" y="912"/>
                    <a:pt x="3461" y="803"/>
                  </a:cubicBezTo>
                  <a:cubicBezTo>
                    <a:pt x="3495" y="664"/>
                    <a:pt x="3559" y="528"/>
                    <a:pt x="3648" y="416"/>
                  </a:cubicBezTo>
                  <a:lnTo>
                    <a:pt x="3764" y="392"/>
                  </a:lnTo>
                  <a:cubicBezTo>
                    <a:pt x="3655" y="300"/>
                    <a:pt x="3512" y="259"/>
                    <a:pt x="3371" y="259"/>
                  </a:cubicBezTo>
                  <a:cubicBezTo>
                    <a:pt x="3366" y="259"/>
                    <a:pt x="3361" y="259"/>
                    <a:pt x="3355" y="259"/>
                  </a:cubicBezTo>
                  <a:cubicBezTo>
                    <a:pt x="3209" y="263"/>
                    <a:pt x="3066" y="304"/>
                    <a:pt x="2930" y="354"/>
                  </a:cubicBezTo>
                  <a:cubicBezTo>
                    <a:pt x="2566" y="491"/>
                    <a:pt x="2233" y="708"/>
                    <a:pt x="1960" y="987"/>
                  </a:cubicBezTo>
                  <a:cubicBezTo>
                    <a:pt x="1959" y="988"/>
                    <a:pt x="1957" y="989"/>
                    <a:pt x="1955" y="989"/>
                  </a:cubicBezTo>
                  <a:cubicBezTo>
                    <a:pt x="1872" y="989"/>
                    <a:pt x="975" y="350"/>
                    <a:pt x="926" y="324"/>
                  </a:cubicBezTo>
                  <a:cubicBezTo>
                    <a:pt x="700" y="196"/>
                    <a:pt x="212" y="1"/>
                    <a:pt x="85" y="1"/>
                  </a:cubicBez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25" name="Google Shape;1691;p84"/>
            <p:cNvSpPr/>
            <p:nvPr/>
          </p:nvSpPr>
          <p:spPr>
            <a:xfrm flipH="1">
              <a:off x="7700400" y="1873080"/>
              <a:ext cx="245160" cy="343800"/>
            </a:xfrm>
            <a:custGeom>
              <a:avLst/>
              <a:gdLst>
                <a:gd name="textAreaLeft" fmla="*/ -360 w 245160"/>
                <a:gd name="textAreaRight" fmla="*/ 245160 w 245160"/>
                <a:gd name="textAreaTop" fmla="*/ 0 h 343800"/>
                <a:gd name="textAreaBottom" fmla="*/ 344160 h 343800"/>
              </a:gdLst>
              <a:ahLst/>
              <a:rect l="textAreaLeft" t="textAreaTop" r="textAreaRight" b="textAreaBottom"/>
              <a:pathLst>
                <a:path w="3471" h="5059">
                  <a:moveTo>
                    <a:pt x="1444" y="1"/>
                  </a:moveTo>
                  <a:cubicBezTo>
                    <a:pt x="1217" y="1"/>
                    <a:pt x="1088" y="264"/>
                    <a:pt x="1021" y="481"/>
                  </a:cubicBezTo>
                  <a:cubicBezTo>
                    <a:pt x="732" y="1396"/>
                    <a:pt x="586" y="2107"/>
                    <a:pt x="297" y="3023"/>
                  </a:cubicBezTo>
                  <a:cubicBezTo>
                    <a:pt x="208" y="3332"/>
                    <a:pt x="120" y="3645"/>
                    <a:pt x="31" y="3954"/>
                  </a:cubicBezTo>
                  <a:cubicBezTo>
                    <a:pt x="14" y="4009"/>
                    <a:pt x="0" y="4070"/>
                    <a:pt x="31" y="4118"/>
                  </a:cubicBezTo>
                  <a:cubicBezTo>
                    <a:pt x="52" y="4155"/>
                    <a:pt x="96" y="4172"/>
                    <a:pt x="137" y="4189"/>
                  </a:cubicBezTo>
                  <a:cubicBezTo>
                    <a:pt x="967" y="4519"/>
                    <a:pt x="1563" y="4791"/>
                    <a:pt x="2192" y="5043"/>
                  </a:cubicBezTo>
                  <a:cubicBezTo>
                    <a:pt x="2219" y="5054"/>
                    <a:pt x="2259" y="5059"/>
                    <a:pt x="2305" y="5059"/>
                  </a:cubicBezTo>
                  <a:cubicBezTo>
                    <a:pt x="2426" y="5059"/>
                    <a:pt x="2585" y="5024"/>
                    <a:pt x="2634" y="4965"/>
                  </a:cubicBezTo>
                  <a:cubicBezTo>
                    <a:pt x="2658" y="4934"/>
                    <a:pt x="2668" y="4897"/>
                    <a:pt x="2678" y="4863"/>
                  </a:cubicBezTo>
                  <a:cubicBezTo>
                    <a:pt x="2991" y="3682"/>
                    <a:pt x="3158" y="2573"/>
                    <a:pt x="3471" y="1393"/>
                  </a:cubicBezTo>
                  <a:lnTo>
                    <a:pt x="3468" y="1386"/>
                  </a:lnTo>
                  <a:cubicBezTo>
                    <a:pt x="2886" y="967"/>
                    <a:pt x="2307" y="549"/>
                    <a:pt x="1726" y="127"/>
                  </a:cubicBezTo>
                  <a:cubicBezTo>
                    <a:pt x="1644" y="69"/>
                    <a:pt x="1555" y="8"/>
                    <a:pt x="1457" y="1"/>
                  </a:cubicBezTo>
                  <a:cubicBezTo>
                    <a:pt x="1453" y="1"/>
                    <a:pt x="1448" y="1"/>
                    <a:pt x="1444" y="1"/>
                  </a:cubicBez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26" name="Google Shape;1692;p84"/>
            <p:cNvSpPr/>
            <p:nvPr/>
          </p:nvSpPr>
          <p:spPr>
            <a:xfrm flipH="1">
              <a:off x="7566840" y="1902600"/>
              <a:ext cx="199080" cy="309240"/>
            </a:xfrm>
            <a:custGeom>
              <a:avLst/>
              <a:gdLst>
                <a:gd name="textAreaLeft" fmla="*/ -360 w 199080"/>
                <a:gd name="textAreaRight" fmla="*/ 199080 w 199080"/>
                <a:gd name="textAreaTop" fmla="*/ 0 h 309240"/>
                <a:gd name="textAreaBottom" fmla="*/ 309600 h 309240"/>
              </a:gdLst>
              <a:ahLst/>
              <a:rect l="textAreaLeft" t="textAreaTop" r="textAreaRight" b="textAreaBottom"/>
              <a:pathLst>
                <a:path w="2821" h="4553">
                  <a:moveTo>
                    <a:pt x="2687" y="0"/>
                  </a:moveTo>
                  <a:cubicBezTo>
                    <a:pt x="2368" y="187"/>
                    <a:pt x="1343" y="429"/>
                    <a:pt x="898" y="908"/>
                  </a:cubicBezTo>
                  <a:lnTo>
                    <a:pt x="0" y="4553"/>
                  </a:lnTo>
                  <a:cubicBezTo>
                    <a:pt x="622" y="4392"/>
                    <a:pt x="1241" y="4229"/>
                    <a:pt x="1861" y="4056"/>
                  </a:cubicBezTo>
                  <a:cubicBezTo>
                    <a:pt x="1915" y="4039"/>
                    <a:pt x="1970" y="4022"/>
                    <a:pt x="2007" y="3981"/>
                  </a:cubicBezTo>
                  <a:cubicBezTo>
                    <a:pt x="2045" y="3940"/>
                    <a:pt x="2058" y="3882"/>
                    <a:pt x="2068" y="3831"/>
                  </a:cubicBezTo>
                  <a:cubicBezTo>
                    <a:pt x="2317" y="2552"/>
                    <a:pt x="2568" y="1276"/>
                    <a:pt x="2820" y="0"/>
                  </a:cubicBez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27" name="Google Shape;1693;p84"/>
            <p:cNvSpPr/>
            <p:nvPr/>
          </p:nvSpPr>
          <p:spPr>
            <a:xfrm flipH="1">
              <a:off x="7853760" y="2036520"/>
              <a:ext cx="123480" cy="166320"/>
            </a:xfrm>
            <a:custGeom>
              <a:avLst/>
              <a:gdLst>
                <a:gd name="textAreaLeft" fmla="*/ -360 w 123480"/>
                <a:gd name="textAreaRight" fmla="*/ 123480 w 123480"/>
                <a:gd name="textAreaTop" fmla="*/ 0 h 166320"/>
                <a:gd name="textAreaBottom" fmla="*/ 166680 h 166320"/>
              </a:gdLst>
              <a:ahLst/>
              <a:rect l="textAreaLeft" t="textAreaTop" r="textAreaRight" b="textAreaBottom"/>
              <a:pathLst>
                <a:path w="1750" h="2450">
                  <a:moveTo>
                    <a:pt x="1217" y="1"/>
                  </a:moveTo>
                  <a:cubicBezTo>
                    <a:pt x="1198" y="1"/>
                    <a:pt x="1177" y="3"/>
                    <a:pt x="1155" y="8"/>
                  </a:cubicBezTo>
                  <a:cubicBezTo>
                    <a:pt x="937" y="63"/>
                    <a:pt x="785" y="192"/>
                    <a:pt x="665" y="355"/>
                  </a:cubicBezTo>
                  <a:cubicBezTo>
                    <a:pt x="577" y="423"/>
                    <a:pt x="499" y="505"/>
                    <a:pt x="438" y="607"/>
                  </a:cubicBezTo>
                  <a:cubicBezTo>
                    <a:pt x="349" y="757"/>
                    <a:pt x="305" y="916"/>
                    <a:pt x="366" y="1063"/>
                  </a:cubicBezTo>
                  <a:cubicBezTo>
                    <a:pt x="254" y="1236"/>
                    <a:pt x="182" y="1437"/>
                    <a:pt x="189" y="1676"/>
                  </a:cubicBezTo>
                  <a:cubicBezTo>
                    <a:pt x="193" y="1750"/>
                    <a:pt x="220" y="1811"/>
                    <a:pt x="257" y="1859"/>
                  </a:cubicBezTo>
                  <a:lnTo>
                    <a:pt x="254" y="1863"/>
                  </a:lnTo>
                  <a:cubicBezTo>
                    <a:pt x="0" y="2101"/>
                    <a:pt x="241" y="2450"/>
                    <a:pt x="515" y="2450"/>
                  </a:cubicBezTo>
                  <a:cubicBezTo>
                    <a:pt x="593" y="2450"/>
                    <a:pt x="674" y="2421"/>
                    <a:pt x="747" y="2353"/>
                  </a:cubicBezTo>
                  <a:cubicBezTo>
                    <a:pt x="910" y="2199"/>
                    <a:pt x="1070" y="2043"/>
                    <a:pt x="1234" y="1893"/>
                  </a:cubicBezTo>
                  <a:cubicBezTo>
                    <a:pt x="1404" y="1737"/>
                    <a:pt x="1523" y="1570"/>
                    <a:pt x="1669" y="1393"/>
                  </a:cubicBezTo>
                  <a:cubicBezTo>
                    <a:pt x="1749" y="1291"/>
                    <a:pt x="1689" y="1147"/>
                    <a:pt x="1568" y="1147"/>
                  </a:cubicBezTo>
                  <a:cubicBezTo>
                    <a:pt x="1556" y="1147"/>
                    <a:pt x="1543" y="1148"/>
                    <a:pt x="1529" y="1152"/>
                  </a:cubicBezTo>
                  <a:cubicBezTo>
                    <a:pt x="1298" y="1202"/>
                    <a:pt x="1108" y="1254"/>
                    <a:pt x="910" y="1370"/>
                  </a:cubicBezTo>
                  <a:cubicBezTo>
                    <a:pt x="1016" y="1199"/>
                    <a:pt x="1206" y="1073"/>
                    <a:pt x="1373" y="961"/>
                  </a:cubicBezTo>
                  <a:cubicBezTo>
                    <a:pt x="1605" y="805"/>
                    <a:pt x="1516" y="488"/>
                    <a:pt x="1325" y="403"/>
                  </a:cubicBezTo>
                  <a:cubicBezTo>
                    <a:pt x="1496" y="272"/>
                    <a:pt x="1420" y="1"/>
                    <a:pt x="1217" y="1"/>
                  </a:cubicBezTo>
                  <a:close/>
                </a:path>
              </a:pathLst>
            </a:custGeom>
            <a:solidFill>
              <a:srgbClr val="ffb899"/>
            </a:solidFill>
            <a:ln w="0">
              <a:noFill/>
            </a:ln>
          </p:spPr>
          <p:style>
            <a:lnRef idx="0"/>
            <a:fillRef idx="0"/>
            <a:effectRef idx="0"/>
            <a:fontRef idx="minor"/>
          </p:style>
          <p:txBody>
            <a:bodyPr tIns="167040" bIns="167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28" name="Google Shape;1694;p84"/>
            <p:cNvSpPr/>
            <p:nvPr/>
          </p:nvSpPr>
          <p:spPr>
            <a:xfrm flipH="1">
              <a:off x="7577280" y="2018880"/>
              <a:ext cx="69120" cy="118440"/>
            </a:xfrm>
            <a:custGeom>
              <a:avLst/>
              <a:gdLst>
                <a:gd name="textAreaLeft" fmla="*/ 360 w 69120"/>
                <a:gd name="textAreaRight" fmla="*/ 69840 w 69120"/>
                <a:gd name="textAreaTop" fmla="*/ 0 h 118440"/>
                <a:gd name="textAreaBottom" fmla="*/ 118800 h 118440"/>
              </a:gdLst>
              <a:ahLst/>
              <a:rect l="textAreaLeft" t="textAreaTop" r="textAreaRight" b="textAreaBottom"/>
              <a:pathLst>
                <a:path w="981" h="1748">
                  <a:moveTo>
                    <a:pt x="451" y="0"/>
                  </a:moveTo>
                  <a:cubicBezTo>
                    <a:pt x="348" y="0"/>
                    <a:pt x="266" y="78"/>
                    <a:pt x="252" y="197"/>
                  </a:cubicBezTo>
                  <a:cubicBezTo>
                    <a:pt x="239" y="303"/>
                    <a:pt x="273" y="429"/>
                    <a:pt x="301" y="544"/>
                  </a:cubicBezTo>
                  <a:cubicBezTo>
                    <a:pt x="292" y="544"/>
                    <a:pt x="284" y="543"/>
                    <a:pt x="276" y="543"/>
                  </a:cubicBezTo>
                  <a:cubicBezTo>
                    <a:pt x="246" y="543"/>
                    <a:pt x="216" y="548"/>
                    <a:pt x="185" y="561"/>
                  </a:cubicBezTo>
                  <a:cubicBezTo>
                    <a:pt x="69" y="609"/>
                    <a:pt x="1" y="742"/>
                    <a:pt x="39" y="864"/>
                  </a:cubicBezTo>
                  <a:cubicBezTo>
                    <a:pt x="89" y="1045"/>
                    <a:pt x="178" y="1194"/>
                    <a:pt x="310" y="1310"/>
                  </a:cubicBezTo>
                  <a:cubicBezTo>
                    <a:pt x="260" y="1344"/>
                    <a:pt x="202" y="1375"/>
                    <a:pt x="144" y="1409"/>
                  </a:cubicBezTo>
                  <a:cubicBezTo>
                    <a:pt x="28" y="1487"/>
                    <a:pt x="25" y="1711"/>
                    <a:pt x="188" y="1739"/>
                  </a:cubicBezTo>
                  <a:cubicBezTo>
                    <a:pt x="222" y="1744"/>
                    <a:pt x="258" y="1747"/>
                    <a:pt x="294" y="1747"/>
                  </a:cubicBezTo>
                  <a:cubicBezTo>
                    <a:pt x="475" y="1747"/>
                    <a:pt x="667" y="1677"/>
                    <a:pt x="783" y="1538"/>
                  </a:cubicBezTo>
                  <a:cubicBezTo>
                    <a:pt x="821" y="1491"/>
                    <a:pt x="844" y="1436"/>
                    <a:pt x="844" y="1381"/>
                  </a:cubicBezTo>
                  <a:cubicBezTo>
                    <a:pt x="899" y="1327"/>
                    <a:pt x="937" y="1252"/>
                    <a:pt x="933" y="1177"/>
                  </a:cubicBezTo>
                  <a:cubicBezTo>
                    <a:pt x="933" y="1099"/>
                    <a:pt x="909" y="1042"/>
                    <a:pt x="872" y="990"/>
                  </a:cubicBezTo>
                  <a:cubicBezTo>
                    <a:pt x="981" y="833"/>
                    <a:pt x="940" y="613"/>
                    <a:pt x="872" y="442"/>
                  </a:cubicBezTo>
                  <a:cubicBezTo>
                    <a:pt x="814" y="296"/>
                    <a:pt x="702" y="92"/>
                    <a:pt x="552" y="24"/>
                  </a:cubicBezTo>
                  <a:cubicBezTo>
                    <a:pt x="517" y="8"/>
                    <a:pt x="483" y="0"/>
                    <a:pt x="451" y="0"/>
                  </a:cubicBezTo>
                  <a:close/>
                </a:path>
              </a:pathLst>
            </a:custGeom>
            <a:solidFill>
              <a:srgbClr val="ffb899"/>
            </a:solidFill>
            <a:ln w="0">
              <a:noFill/>
            </a:ln>
          </p:spPr>
          <p:style>
            <a:lnRef idx="0"/>
            <a:fillRef idx="0"/>
            <a:effectRef idx="0"/>
            <a:fontRef idx="minor"/>
          </p:style>
          <p:txBody>
            <a:bodyPr tIns="118800" bIns="118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29" name="Google Shape;1695;p84"/>
            <p:cNvSpPr/>
            <p:nvPr/>
          </p:nvSpPr>
          <p:spPr>
            <a:xfrm flipH="1">
              <a:off x="7967160" y="1322640"/>
              <a:ext cx="130680" cy="120960"/>
            </a:xfrm>
            <a:custGeom>
              <a:avLst/>
              <a:gdLst>
                <a:gd name="textAreaLeft" fmla="*/ -360 w 130680"/>
                <a:gd name="textAreaRight" fmla="*/ 130680 w 130680"/>
                <a:gd name="textAreaTop" fmla="*/ 0 h 120960"/>
                <a:gd name="textAreaBottom" fmla="*/ 121320 h 120960"/>
              </a:gdLst>
              <a:ahLst/>
              <a:rect l="textAreaLeft" t="textAreaTop" r="textAreaRight" b="textAreaBottom"/>
              <a:pathLst>
                <a:path w="1851" h="1782">
                  <a:moveTo>
                    <a:pt x="930" y="0"/>
                  </a:moveTo>
                  <a:cubicBezTo>
                    <a:pt x="907" y="0"/>
                    <a:pt x="884" y="1"/>
                    <a:pt x="861" y="3"/>
                  </a:cubicBezTo>
                  <a:cubicBezTo>
                    <a:pt x="368" y="40"/>
                    <a:pt x="0" y="466"/>
                    <a:pt x="38" y="956"/>
                  </a:cubicBezTo>
                  <a:cubicBezTo>
                    <a:pt x="73" y="1426"/>
                    <a:pt x="461" y="1781"/>
                    <a:pt x="921" y="1781"/>
                  </a:cubicBezTo>
                  <a:cubicBezTo>
                    <a:pt x="944" y="1781"/>
                    <a:pt x="967" y="1781"/>
                    <a:pt x="990" y="1779"/>
                  </a:cubicBezTo>
                  <a:cubicBezTo>
                    <a:pt x="1483" y="1741"/>
                    <a:pt x="1851" y="1317"/>
                    <a:pt x="1814" y="827"/>
                  </a:cubicBezTo>
                  <a:cubicBezTo>
                    <a:pt x="1778" y="356"/>
                    <a:pt x="1390" y="0"/>
                    <a:pt x="930" y="0"/>
                  </a:cubicBezTo>
                  <a:close/>
                </a:path>
              </a:pathLst>
            </a:custGeom>
            <a:solidFill>
              <a:srgbClr val="ffb899"/>
            </a:solidFill>
            <a:ln w="0">
              <a:noFill/>
            </a:ln>
          </p:spPr>
          <p:style>
            <a:lnRef idx="0"/>
            <a:fillRef idx="0"/>
            <a:effectRef idx="0"/>
            <a:fontRef idx="minor"/>
          </p:style>
          <p:txBody>
            <a:bodyPr tIns="121680" bIns="1216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30" name="Google Shape;1696;p84"/>
            <p:cNvSpPr/>
            <p:nvPr/>
          </p:nvSpPr>
          <p:spPr>
            <a:xfrm flipH="1">
              <a:off x="8385840" y="1294920"/>
              <a:ext cx="130680" cy="120960"/>
            </a:xfrm>
            <a:custGeom>
              <a:avLst/>
              <a:gdLst>
                <a:gd name="textAreaLeft" fmla="*/ -360 w 130680"/>
                <a:gd name="textAreaRight" fmla="*/ 130680 w 130680"/>
                <a:gd name="textAreaTop" fmla="*/ 0 h 120960"/>
                <a:gd name="textAreaBottom" fmla="*/ 121320 h 120960"/>
              </a:gdLst>
              <a:ahLst/>
              <a:rect l="textAreaLeft" t="textAreaTop" r="textAreaRight" b="textAreaBottom"/>
              <a:pathLst>
                <a:path w="1852" h="1784">
                  <a:moveTo>
                    <a:pt x="920" y="0"/>
                  </a:moveTo>
                  <a:cubicBezTo>
                    <a:pt x="900" y="0"/>
                    <a:pt x="879" y="1"/>
                    <a:pt x="858" y="2"/>
                  </a:cubicBezTo>
                  <a:cubicBezTo>
                    <a:pt x="368" y="40"/>
                    <a:pt x="0" y="469"/>
                    <a:pt x="38" y="959"/>
                  </a:cubicBezTo>
                  <a:cubicBezTo>
                    <a:pt x="74" y="1427"/>
                    <a:pt x="464" y="1784"/>
                    <a:pt x="927" y="1784"/>
                  </a:cubicBezTo>
                  <a:cubicBezTo>
                    <a:pt x="948" y="1784"/>
                    <a:pt x="969" y="1783"/>
                    <a:pt x="990" y="1782"/>
                  </a:cubicBezTo>
                  <a:cubicBezTo>
                    <a:pt x="1484" y="1745"/>
                    <a:pt x="1852" y="1316"/>
                    <a:pt x="1814" y="826"/>
                  </a:cubicBezTo>
                  <a:cubicBezTo>
                    <a:pt x="1778" y="357"/>
                    <a:pt x="1386" y="0"/>
                    <a:pt x="920" y="0"/>
                  </a:cubicBezTo>
                  <a:close/>
                </a:path>
              </a:pathLst>
            </a:custGeom>
            <a:solidFill>
              <a:srgbClr val="ffb899"/>
            </a:solidFill>
            <a:ln w="0">
              <a:noFill/>
            </a:ln>
          </p:spPr>
          <p:style>
            <a:lnRef idx="0"/>
            <a:fillRef idx="0"/>
            <a:effectRef idx="0"/>
            <a:fontRef idx="minor"/>
          </p:style>
          <p:txBody>
            <a:bodyPr tIns="121680" bIns="1216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31" name="Google Shape;1697;p84"/>
            <p:cNvSpPr/>
            <p:nvPr/>
          </p:nvSpPr>
          <p:spPr>
            <a:xfrm flipH="1">
              <a:off x="7987320" y="923760"/>
              <a:ext cx="482400" cy="589320"/>
            </a:xfrm>
            <a:custGeom>
              <a:avLst/>
              <a:gdLst>
                <a:gd name="textAreaLeft" fmla="*/ 360 w 482400"/>
                <a:gd name="textAreaRight" fmla="*/ 483120 w 482400"/>
                <a:gd name="textAreaTop" fmla="*/ 0 h 589320"/>
                <a:gd name="textAreaBottom" fmla="*/ 589680 h 589320"/>
              </a:gdLst>
              <a:ahLst/>
              <a:rect l="textAreaLeft" t="textAreaTop" r="textAreaRight" b="textAreaBottom"/>
              <a:pathLst>
                <a:path w="6823" h="8672">
                  <a:moveTo>
                    <a:pt x="3511" y="0"/>
                  </a:moveTo>
                  <a:cubicBezTo>
                    <a:pt x="1897" y="0"/>
                    <a:pt x="509" y="1245"/>
                    <a:pt x="365" y="2885"/>
                  </a:cubicBezTo>
                  <a:lnTo>
                    <a:pt x="154" y="5229"/>
                  </a:lnTo>
                  <a:cubicBezTo>
                    <a:pt x="1" y="6961"/>
                    <a:pt x="1293" y="8505"/>
                    <a:pt x="3025" y="8659"/>
                  </a:cubicBezTo>
                  <a:cubicBezTo>
                    <a:pt x="3121" y="8668"/>
                    <a:pt x="3216" y="8672"/>
                    <a:pt x="3310" y="8672"/>
                  </a:cubicBezTo>
                  <a:cubicBezTo>
                    <a:pt x="4927" y="8672"/>
                    <a:pt x="6314" y="7427"/>
                    <a:pt x="6458" y="5787"/>
                  </a:cubicBezTo>
                  <a:lnTo>
                    <a:pt x="6669" y="3447"/>
                  </a:lnTo>
                  <a:cubicBezTo>
                    <a:pt x="6822" y="1712"/>
                    <a:pt x="5530" y="167"/>
                    <a:pt x="3795" y="13"/>
                  </a:cubicBezTo>
                  <a:cubicBezTo>
                    <a:pt x="3700" y="5"/>
                    <a:pt x="3605" y="0"/>
                    <a:pt x="3511"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32" name="Google Shape;1698;p84"/>
            <p:cNvSpPr/>
            <p:nvPr/>
          </p:nvSpPr>
          <p:spPr>
            <a:xfrm flipH="1">
              <a:off x="8092080" y="1275840"/>
              <a:ext cx="52560" cy="50400"/>
            </a:xfrm>
            <a:custGeom>
              <a:avLst/>
              <a:gdLst>
                <a:gd name="textAreaLeft" fmla="*/ 360 w 52560"/>
                <a:gd name="textAreaRight" fmla="*/ 53280 w 52560"/>
                <a:gd name="textAreaTop" fmla="*/ 0 h 50400"/>
                <a:gd name="textAreaBottom" fmla="*/ 50760 h 50400"/>
              </a:gdLst>
              <a:ahLst/>
              <a:rect l="textAreaLeft" t="textAreaTop" r="textAreaRight" b="textAreaBottom"/>
              <a:pathLst>
                <a:path w="749" h="747">
                  <a:moveTo>
                    <a:pt x="377" y="0"/>
                  </a:moveTo>
                  <a:cubicBezTo>
                    <a:pt x="200" y="0"/>
                    <a:pt x="47" y="140"/>
                    <a:pt x="25" y="330"/>
                  </a:cubicBezTo>
                  <a:cubicBezTo>
                    <a:pt x="1" y="537"/>
                    <a:pt x="137" y="721"/>
                    <a:pt x="331" y="744"/>
                  </a:cubicBezTo>
                  <a:cubicBezTo>
                    <a:pt x="345" y="746"/>
                    <a:pt x="358" y="747"/>
                    <a:pt x="372" y="747"/>
                  </a:cubicBezTo>
                  <a:cubicBezTo>
                    <a:pt x="549" y="747"/>
                    <a:pt x="703" y="607"/>
                    <a:pt x="725" y="418"/>
                  </a:cubicBezTo>
                  <a:cubicBezTo>
                    <a:pt x="749" y="210"/>
                    <a:pt x="613" y="27"/>
                    <a:pt x="419" y="3"/>
                  </a:cubicBezTo>
                  <a:cubicBezTo>
                    <a:pt x="405" y="1"/>
                    <a:pt x="391" y="0"/>
                    <a:pt x="377" y="0"/>
                  </a:cubicBezTo>
                  <a:close/>
                </a:path>
              </a:pathLst>
            </a:custGeom>
            <a:solidFill>
              <a:schemeClr val="accent4"/>
            </a:solidFill>
            <a:ln w="0">
              <a:noFill/>
            </a:ln>
          </p:spPr>
          <p:style>
            <a:lnRef idx="0"/>
            <a:fillRef idx="0"/>
            <a:effectRef idx="0"/>
            <a:fontRef idx="minor"/>
          </p:style>
          <p:txBody>
            <a:bodyPr tIns="51120" bIns="51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33" name="Google Shape;1699;p84"/>
            <p:cNvSpPr/>
            <p:nvPr/>
          </p:nvSpPr>
          <p:spPr>
            <a:xfrm flipH="1">
              <a:off x="8278560" y="1260720"/>
              <a:ext cx="52920" cy="50400"/>
            </a:xfrm>
            <a:custGeom>
              <a:avLst/>
              <a:gdLst>
                <a:gd name="textAreaLeft" fmla="*/ -360 w 52920"/>
                <a:gd name="textAreaRight" fmla="*/ 52920 w 52920"/>
                <a:gd name="textAreaTop" fmla="*/ 0 h 50400"/>
                <a:gd name="textAreaBottom" fmla="*/ 50760 h 50400"/>
              </a:gdLst>
              <a:ahLst/>
              <a:rect l="textAreaLeft" t="textAreaTop" r="textAreaRight" b="textAreaBottom"/>
              <a:pathLst>
                <a:path w="753" h="747">
                  <a:moveTo>
                    <a:pt x="382" y="0"/>
                  </a:moveTo>
                  <a:cubicBezTo>
                    <a:pt x="204" y="0"/>
                    <a:pt x="50" y="140"/>
                    <a:pt x="28" y="329"/>
                  </a:cubicBezTo>
                  <a:cubicBezTo>
                    <a:pt x="1" y="534"/>
                    <a:pt x="140" y="720"/>
                    <a:pt x="334" y="744"/>
                  </a:cubicBezTo>
                  <a:cubicBezTo>
                    <a:pt x="347" y="746"/>
                    <a:pt x="361" y="747"/>
                    <a:pt x="374" y="747"/>
                  </a:cubicBezTo>
                  <a:cubicBezTo>
                    <a:pt x="549" y="747"/>
                    <a:pt x="707" y="604"/>
                    <a:pt x="729" y="414"/>
                  </a:cubicBezTo>
                  <a:cubicBezTo>
                    <a:pt x="753" y="210"/>
                    <a:pt x="616" y="26"/>
                    <a:pt x="423" y="3"/>
                  </a:cubicBezTo>
                  <a:cubicBezTo>
                    <a:pt x="409" y="1"/>
                    <a:pt x="395" y="0"/>
                    <a:pt x="382" y="0"/>
                  </a:cubicBezTo>
                  <a:close/>
                </a:path>
              </a:pathLst>
            </a:custGeom>
            <a:solidFill>
              <a:schemeClr val="accent4"/>
            </a:solidFill>
            <a:ln w="0">
              <a:noFill/>
            </a:ln>
          </p:spPr>
          <p:style>
            <a:lnRef idx="0"/>
            <a:fillRef idx="0"/>
            <a:effectRef idx="0"/>
            <a:fontRef idx="minor"/>
          </p:style>
          <p:txBody>
            <a:bodyPr tIns="51120" bIns="51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34" name="Google Shape;1700;p84"/>
            <p:cNvSpPr/>
            <p:nvPr/>
          </p:nvSpPr>
          <p:spPr>
            <a:xfrm flipH="1">
              <a:off x="8184600" y="1351080"/>
              <a:ext cx="81360" cy="40680"/>
            </a:xfrm>
            <a:custGeom>
              <a:avLst/>
              <a:gdLst>
                <a:gd name="textAreaLeft" fmla="*/ 360 w 81360"/>
                <a:gd name="textAreaRight" fmla="*/ 82080 w 81360"/>
                <a:gd name="textAreaTop" fmla="*/ 0 h 40680"/>
                <a:gd name="textAreaBottom" fmla="*/ 41040 h 40680"/>
              </a:gdLst>
              <a:ahLst/>
              <a:rect l="textAreaLeft" t="textAreaTop" r="textAreaRight" b="textAreaBottom"/>
              <a:pathLst>
                <a:path w="1154" h="601">
                  <a:moveTo>
                    <a:pt x="84" y="1"/>
                  </a:moveTo>
                  <a:cubicBezTo>
                    <a:pt x="77" y="1"/>
                    <a:pt x="69" y="2"/>
                    <a:pt x="62" y="5"/>
                  </a:cubicBezTo>
                  <a:cubicBezTo>
                    <a:pt x="21" y="19"/>
                    <a:pt x="0" y="60"/>
                    <a:pt x="14" y="100"/>
                  </a:cubicBezTo>
                  <a:cubicBezTo>
                    <a:pt x="140" y="481"/>
                    <a:pt x="303" y="529"/>
                    <a:pt x="439" y="570"/>
                  </a:cubicBezTo>
                  <a:cubicBezTo>
                    <a:pt x="456" y="573"/>
                    <a:pt x="473" y="580"/>
                    <a:pt x="487" y="583"/>
                  </a:cubicBezTo>
                  <a:cubicBezTo>
                    <a:pt x="517" y="597"/>
                    <a:pt x="552" y="600"/>
                    <a:pt x="589" y="600"/>
                  </a:cubicBezTo>
                  <a:cubicBezTo>
                    <a:pt x="756" y="600"/>
                    <a:pt x="970" y="488"/>
                    <a:pt x="1133" y="206"/>
                  </a:cubicBezTo>
                  <a:cubicBezTo>
                    <a:pt x="1153" y="168"/>
                    <a:pt x="1140" y="124"/>
                    <a:pt x="1106" y="104"/>
                  </a:cubicBezTo>
                  <a:cubicBezTo>
                    <a:pt x="1093" y="97"/>
                    <a:pt x="1080" y="93"/>
                    <a:pt x="1066" y="93"/>
                  </a:cubicBezTo>
                  <a:cubicBezTo>
                    <a:pt x="1041" y="93"/>
                    <a:pt x="1017" y="106"/>
                    <a:pt x="1004" y="131"/>
                  </a:cubicBezTo>
                  <a:cubicBezTo>
                    <a:pt x="864" y="374"/>
                    <a:pt x="697" y="451"/>
                    <a:pt x="589" y="451"/>
                  </a:cubicBezTo>
                  <a:cubicBezTo>
                    <a:pt x="569" y="451"/>
                    <a:pt x="550" y="448"/>
                    <a:pt x="534" y="443"/>
                  </a:cubicBezTo>
                  <a:cubicBezTo>
                    <a:pt x="517" y="437"/>
                    <a:pt x="497" y="430"/>
                    <a:pt x="480" y="427"/>
                  </a:cubicBezTo>
                  <a:cubicBezTo>
                    <a:pt x="361" y="390"/>
                    <a:pt x="255" y="358"/>
                    <a:pt x="157" y="52"/>
                  </a:cubicBezTo>
                  <a:cubicBezTo>
                    <a:pt x="146" y="22"/>
                    <a:pt x="115" y="1"/>
                    <a:pt x="84" y="1"/>
                  </a:cubicBezTo>
                  <a:close/>
                </a:path>
              </a:pathLst>
            </a:custGeom>
            <a:solidFill>
              <a:schemeClr val="accent4"/>
            </a:solidFill>
            <a:ln w="0">
              <a:noFill/>
            </a:ln>
          </p:spPr>
          <p:style>
            <a:lnRef idx="0"/>
            <a:fillRef idx="0"/>
            <a:effectRef idx="0"/>
            <a:fontRef idx="minor"/>
          </p:style>
          <p:txBody>
            <a:bodyPr tIns="41040" bIns="41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35" name="Google Shape;1701;p84"/>
            <p:cNvSpPr/>
            <p:nvPr/>
          </p:nvSpPr>
          <p:spPr>
            <a:xfrm flipH="1">
              <a:off x="8282160" y="1194120"/>
              <a:ext cx="63360" cy="22680"/>
            </a:xfrm>
            <a:custGeom>
              <a:avLst/>
              <a:gdLst>
                <a:gd name="textAreaLeft" fmla="*/ 360 w 63360"/>
                <a:gd name="textAreaRight" fmla="*/ 64080 w 63360"/>
                <a:gd name="textAreaTop" fmla="*/ 0 h 22680"/>
                <a:gd name="textAreaBottom" fmla="*/ 23040 h 22680"/>
              </a:gdLst>
              <a:ahLst/>
              <a:rect l="textAreaLeft" t="textAreaTop" r="textAreaRight" b="textAreaBottom"/>
              <a:pathLst>
                <a:path w="902" h="339">
                  <a:moveTo>
                    <a:pt x="488" y="0"/>
                  </a:moveTo>
                  <a:cubicBezTo>
                    <a:pt x="474" y="0"/>
                    <a:pt x="460" y="1"/>
                    <a:pt x="446" y="2"/>
                  </a:cubicBezTo>
                  <a:cubicBezTo>
                    <a:pt x="218" y="19"/>
                    <a:pt x="34" y="206"/>
                    <a:pt x="27" y="213"/>
                  </a:cubicBezTo>
                  <a:cubicBezTo>
                    <a:pt x="0" y="244"/>
                    <a:pt x="0" y="291"/>
                    <a:pt x="31" y="318"/>
                  </a:cubicBezTo>
                  <a:cubicBezTo>
                    <a:pt x="45" y="332"/>
                    <a:pt x="62" y="338"/>
                    <a:pt x="82" y="338"/>
                  </a:cubicBezTo>
                  <a:cubicBezTo>
                    <a:pt x="103" y="338"/>
                    <a:pt x="120" y="332"/>
                    <a:pt x="136" y="318"/>
                  </a:cubicBezTo>
                  <a:cubicBezTo>
                    <a:pt x="136" y="315"/>
                    <a:pt x="290" y="165"/>
                    <a:pt x="456" y="151"/>
                  </a:cubicBezTo>
                  <a:cubicBezTo>
                    <a:pt x="465" y="151"/>
                    <a:pt x="475" y="150"/>
                    <a:pt x="484" y="150"/>
                  </a:cubicBezTo>
                  <a:cubicBezTo>
                    <a:pt x="641" y="150"/>
                    <a:pt x="769" y="257"/>
                    <a:pt x="769" y="257"/>
                  </a:cubicBezTo>
                  <a:cubicBezTo>
                    <a:pt x="783" y="269"/>
                    <a:pt x="800" y="275"/>
                    <a:pt x="818" y="275"/>
                  </a:cubicBezTo>
                  <a:cubicBezTo>
                    <a:pt x="839" y="275"/>
                    <a:pt x="860" y="267"/>
                    <a:pt x="875" y="250"/>
                  </a:cubicBezTo>
                  <a:cubicBezTo>
                    <a:pt x="902" y="219"/>
                    <a:pt x="899" y="172"/>
                    <a:pt x="868" y="145"/>
                  </a:cubicBezTo>
                  <a:cubicBezTo>
                    <a:pt x="858" y="138"/>
                    <a:pt x="699" y="0"/>
                    <a:pt x="488" y="0"/>
                  </a:cubicBezTo>
                  <a:close/>
                </a:path>
              </a:pathLst>
            </a:custGeom>
            <a:solidFill>
              <a:schemeClr val="accent4"/>
            </a:solidFill>
            <a:ln w="0">
              <a:noFill/>
            </a:ln>
          </p:spPr>
          <p:style>
            <a:lnRef idx="0"/>
            <a:fillRef idx="0"/>
            <a:effectRef idx="0"/>
            <a:fontRef idx="minor"/>
          </p:style>
          <p:txBody>
            <a:bodyPr tIns="23040" bIns="23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36" name="Google Shape;1702;p84"/>
            <p:cNvSpPr/>
            <p:nvPr/>
          </p:nvSpPr>
          <p:spPr>
            <a:xfrm flipH="1">
              <a:off x="8073000" y="1212120"/>
              <a:ext cx="59040" cy="34200"/>
            </a:xfrm>
            <a:custGeom>
              <a:avLst/>
              <a:gdLst>
                <a:gd name="textAreaLeft" fmla="*/ 360 w 59040"/>
                <a:gd name="textAreaRight" fmla="*/ 59760 w 59040"/>
                <a:gd name="textAreaTop" fmla="*/ 0 h 34200"/>
                <a:gd name="textAreaBottom" fmla="*/ 34560 h 34200"/>
              </a:gdLst>
              <a:ahLst/>
              <a:rect l="textAreaLeft" t="textAreaTop" r="textAreaRight" b="textAreaBottom"/>
              <a:pathLst>
                <a:path w="838" h="509">
                  <a:moveTo>
                    <a:pt x="318" y="1"/>
                  </a:moveTo>
                  <a:cubicBezTo>
                    <a:pt x="180" y="1"/>
                    <a:pt x="65" y="43"/>
                    <a:pt x="58" y="45"/>
                  </a:cubicBezTo>
                  <a:cubicBezTo>
                    <a:pt x="21" y="63"/>
                    <a:pt x="0" y="103"/>
                    <a:pt x="13" y="144"/>
                  </a:cubicBezTo>
                  <a:cubicBezTo>
                    <a:pt x="26" y="173"/>
                    <a:pt x="55" y="191"/>
                    <a:pt x="84" y="191"/>
                  </a:cubicBezTo>
                  <a:cubicBezTo>
                    <a:pt x="94" y="191"/>
                    <a:pt x="103" y="189"/>
                    <a:pt x="112" y="185"/>
                  </a:cubicBezTo>
                  <a:cubicBezTo>
                    <a:pt x="112" y="185"/>
                    <a:pt x="207" y="151"/>
                    <a:pt x="315" y="151"/>
                  </a:cubicBezTo>
                  <a:cubicBezTo>
                    <a:pt x="367" y="151"/>
                    <a:pt x="421" y="158"/>
                    <a:pt x="470" y="182"/>
                  </a:cubicBezTo>
                  <a:cubicBezTo>
                    <a:pt x="619" y="253"/>
                    <a:pt x="681" y="450"/>
                    <a:pt x="681" y="454"/>
                  </a:cubicBezTo>
                  <a:cubicBezTo>
                    <a:pt x="690" y="488"/>
                    <a:pt x="721" y="508"/>
                    <a:pt x="752" y="508"/>
                  </a:cubicBezTo>
                  <a:cubicBezTo>
                    <a:pt x="759" y="508"/>
                    <a:pt x="766" y="508"/>
                    <a:pt x="772" y="504"/>
                  </a:cubicBezTo>
                  <a:cubicBezTo>
                    <a:pt x="813" y="494"/>
                    <a:pt x="837" y="450"/>
                    <a:pt x="824" y="413"/>
                  </a:cubicBezTo>
                  <a:cubicBezTo>
                    <a:pt x="824" y="402"/>
                    <a:pt x="745" y="147"/>
                    <a:pt x="534" y="45"/>
                  </a:cubicBezTo>
                  <a:cubicBezTo>
                    <a:pt x="464" y="12"/>
                    <a:pt x="388" y="1"/>
                    <a:pt x="318" y="1"/>
                  </a:cubicBezTo>
                  <a:close/>
                </a:path>
              </a:pathLst>
            </a:custGeom>
            <a:solidFill>
              <a:schemeClr val="accent4"/>
            </a:solidFill>
            <a:ln w="0">
              <a:noFill/>
            </a:ln>
          </p:spPr>
          <p:style>
            <a:lnRef idx="0"/>
            <a:fillRef idx="0"/>
            <a:effectRef idx="0"/>
            <a:fontRef idx="minor"/>
          </p:style>
          <p:txBody>
            <a:bodyPr tIns="34560" bIns="34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37" name="Google Shape;1703;p84"/>
            <p:cNvSpPr/>
            <p:nvPr/>
          </p:nvSpPr>
          <p:spPr>
            <a:xfrm flipH="1">
              <a:off x="8196480" y="1213920"/>
              <a:ext cx="26280" cy="120240"/>
            </a:xfrm>
            <a:custGeom>
              <a:avLst/>
              <a:gdLst>
                <a:gd name="textAreaLeft" fmla="*/ -360 w 26280"/>
                <a:gd name="textAreaRight" fmla="*/ 26280 w 26280"/>
                <a:gd name="textAreaTop" fmla="*/ 0 h 120240"/>
                <a:gd name="textAreaBottom" fmla="*/ 120600 h 120240"/>
              </a:gdLst>
              <a:ahLst/>
              <a:rect l="textAreaLeft" t="textAreaTop" r="textAreaRight" b="textAreaBottom"/>
              <a:pathLst>
                <a:path w="376" h="1774">
                  <a:moveTo>
                    <a:pt x="245" y="1"/>
                  </a:moveTo>
                  <a:cubicBezTo>
                    <a:pt x="201" y="1"/>
                    <a:pt x="171" y="35"/>
                    <a:pt x="171" y="76"/>
                  </a:cubicBezTo>
                  <a:cubicBezTo>
                    <a:pt x="171" y="225"/>
                    <a:pt x="177" y="378"/>
                    <a:pt x="184" y="528"/>
                  </a:cubicBezTo>
                  <a:cubicBezTo>
                    <a:pt x="204" y="1004"/>
                    <a:pt x="225" y="1450"/>
                    <a:pt x="31" y="1648"/>
                  </a:cubicBezTo>
                  <a:cubicBezTo>
                    <a:pt x="0" y="1675"/>
                    <a:pt x="0" y="1722"/>
                    <a:pt x="31" y="1753"/>
                  </a:cubicBezTo>
                  <a:cubicBezTo>
                    <a:pt x="45" y="1766"/>
                    <a:pt x="66" y="1774"/>
                    <a:pt x="82" y="1774"/>
                  </a:cubicBezTo>
                  <a:cubicBezTo>
                    <a:pt x="102" y="1774"/>
                    <a:pt x="119" y="1766"/>
                    <a:pt x="137" y="1753"/>
                  </a:cubicBezTo>
                  <a:cubicBezTo>
                    <a:pt x="375" y="1512"/>
                    <a:pt x="355" y="1031"/>
                    <a:pt x="334" y="521"/>
                  </a:cubicBezTo>
                  <a:cubicBezTo>
                    <a:pt x="327" y="375"/>
                    <a:pt x="320" y="222"/>
                    <a:pt x="320" y="76"/>
                  </a:cubicBezTo>
                  <a:cubicBezTo>
                    <a:pt x="320" y="35"/>
                    <a:pt x="286" y="1"/>
                    <a:pt x="245" y="1"/>
                  </a:cubicBezTo>
                  <a:close/>
                </a:path>
              </a:pathLst>
            </a:custGeom>
            <a:solidFill>
              <a:schemeClr val="accent4"/>
            </a:solidFill>
            <a:ln w="0">
              <a:noFill/>
            </a:ln>
          </p:spPr>
          <p:style>
            <a:lnRef idx="0"/>
            <a:fillRef idx="0"/>
            <a:effectRef idx="0"/>
            <a:fontRef idx="minor"/>
          </p:style>
          <p:txBody>
            <a:bodyPr tIns="120960" bIns="12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38" name="Google Shape;1704;p84"/>
            <p:cNvSpPr/>
            <p:nvPr/>
          </p:nvSpPr>
          <p:spPr>
            <a:xfrm flipH="1">
              <a:off x="8209800" y="771480"/>
              <a:ext cx="285120" cy="225720"/>
            </a:xfrm>
            <a:custGeom>
              <a:avLst/>
              <a:gdLst>
                <a:gd name="textAreaLeft" fmla="*/ 360 w 285120"/>
                <a:gd name="textAreaRight" fmla="*/ 285840 w 285120"/>
                <a:gd name="textAreaTop" fmla="*/ 0 h 225720"/>
                <a:gd name="textAreaBottom" fmla="*/ 226080 h 225720"/>
              </a:gdLst>
              <a:ahLst/>
              <a:rect l="textAreaLeft" t="textAreaTop" r="textAreaRight" b="textAreaBottom"/>
              <a:pathLst>
                <a:path w="4036" h="3323">
                  <a:moveTo>
                    <a:pt x="2176" y="0"/>
                  </a:moveTo>
                  <a:cubicBezTo>
                    <a:pt x="1923" y="0"/>
                    <a:pt x="1669" y="54"/>
                    <a:pt x="1429" y="136"/>
                  </a:cubicBezTo>
                  <a:cubicBezTo>
                    <a:pt x="872" y="326"/>
                    <a:pt x="341" y="731"/>
                    <a:pt x="184" y="1303"/>
                  </a:cubicBezTo>
                  <a:cubicBezTo>
                    <a:pt x="0" y="1956"/>
                    <a:pt x="368" y="2670"/>
                    <a:pt x="916" y="3069"/>
                  </a:cubicBezTo>
                  <a:cubicBezTo>
                    <a:pt x="1062" y="3177"/>
                    <a:pt x="1225" y="3266"/>
                    <a:pt x="1406" y="3303"/>
                  </a:cubicBezTo>
                  <a:cubicBezTo>
                    <a:pt x="1471" y="3317"/>
                    <a:pt x="1537" y="3322"/>
                    <a:pt x="1603" y="3322"/>
                  </a:cubicBezTo>
                  <a:cubicBezTo>
                    <a:pt x="1789" y="3322"/>
                    <a:pt x="1978" y="3277"/>
                    <a:pt x="2161" y="3232"/>
                  </a:cubicBezTo>
                  <a:cubicBezTo>
                    <a:pt x="2634" y="3110"/>
                    <a:pt x="3182" y="3116"/>
                    <a:pt x="3645" y="2970"/>
                  </a:cubicBezTo>
                  <a:cubicBezTo>
                    <a:pt x="3961" y="2422"/>
                    <a:pt x="4036" y="1728"/>
                    <a:pt x="3805" y="1143"/>
                  </a:cubicBezTo>
                  <a:cubicBezTo>
                    <a:pt x="3570" y="554"/>
                    <a:pt x="3015" y="92"/>
                    <a:pt x="2389" y="13"/>
                  </a:cubicBezTo>
                  <a:cubicBezTo>
                    <a:pt x="2318" y="4"/>
                    <a:pt x="2247" y="0"/>
                    <a:pt x="2176" y="0"/>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39" name="Google Shape;1705;p84"/>
            <p:cNvSpPr/>
            <p:nvPr/>
          </p:nvSpPr>
          <p:spPr>
            <a:xfrm flipH="1">
              <a:off x="7960320" y="906120"/>
              <a:ext cx="370800" cy="405000"/>
            </a:xfrm>
            <a:custGeom>
              <a:avLst/>
              <a:gdLst>
                <a:gd name="textAreaLeft" fmla="*/ 360 w 370800"/>
                <a:gd name="textAreaRight" fmla="*/ 371520 w 370800"/>
                <a:gd name="textAreaTop" fmla="*/ 0 h 405000"/>
                <a:gd name="textAreaBottom" fmla="*/ 405360 h 405000"/>
              </a:gdLst>
              <a:ahLst/>
              <a:rect l="textAreaLeft" t="textAreaTop" r="textAreaRight" b="textAreaBottom"/>
              <a:pathLst>
                <a:path w="5245" h="5959">
                  <a:moveTo>
                    <a:pt x="2369" y="0"/>
                  </a:moveTo>
                  <a:cubicBezTo>
                    <a:pt x="1367" y="0"/>
                    <a:pt x="1" y="744"/>
                    <a:pt x="1005" y="1671"/>
                  </a:cubicBezTo>
                  <a:cubicBezTo>
                    <a:pt x="1869" y="2243"/>
                    <a:pt x="2968" y="2818"/>
                    <a:pt x="3469" y="3727"/>
                  </a:cubicBezTo>
                  <a:cubicBezTo>
                    <a:pt x="3935" y="4577"/>
                    <a:pt x="4306" y="5234"/>
                    <a:pt x="4949" y="5958"/>
                  </a:cubicBezTo>
                  <a:cubicBezTo>
                    <a:pt x="5217" y="5030"/>
                    <a:pt x="5214" y="4274"/>
                    <a:pt x="5234" y="3304"/>
                  </a:cubicBezTo>
                  <a:cubicBezTo>
                    <a:pt x="5245" y="2814"/>
                    <a:pt x="5058" y="2188"/>
                    <a:pt x="4850" y="1743"/>
                  </a:cubicBezTo>
                  <a:cubicBezTo>
                    <a:pt x="4540" y="1076"/>
                    <a:pt x="3411" y="167"/>
                    <a:pt x="2686" y="28"/>
                  </a:cubicBezTo>
                  <a:cubicBezTo>
                    <a:pt x="2587" y="9"/>
                    <a:pt x="2481" y="0"/>
                    <a:pt x="2369"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40" name="Google Shape;1706;p84"/>
            <p:cNvSpPr/>
            <p:nvPr/>
          </p:nvSpPr>
          <p:spPr>
            <a:xfrm flipH="1">
              <a:off x="8174520" y="916200"/>
              <a:ext cx="303840" cy="378360"/>
            </a:xfrm>
            <a:custGeom>
              <a:avLst/>
              <a:gdLst>
                <a:gd name="textAreaLeft" fmla="*/ 360 w 303840"/>
                <a:gd name="textAreaRight" fmla="*/ 304560 w 303840"/>
                <a:gd name="textAreaTop" fmla="*/ 0 h 378360"/>
                <a:gd name="textAreaBottom" fmla="*/ 378720 h 378360"/>
              </a:gdLst>
              <a:ahLst/>
              <a:rect l="textAreaLeft" t="textAreaTop" r="textAreaRight" b="textAreaBottom"/>
              <a:pathLst>
                <a:path w="4299" h="5570">
                  <a:moveTo>
                    <a:pt x="2666" y="1"/>
                  </a:moveTo>
                  <a:cubicBezTo>
                    <a:pt x="2560" y="1"/>
                    <a:pt x="2471" y="9"/>
                    <a:pt x="2413" y="24"/>
                  </a:cubicBezTo>
                  <a:cubicBezTo>
                    <a:pt x="1902" y="160"/>
                    <a:pt x="1137" y="714"/>
                    <a:pt x="896" y="1014"/>
                  </a:cubicBezTo>
                  <a:cubicBezTo>
                    <a:pt x="18" y="2096"/>
                    <a:pt x="18" y="3467"/>
                    <a:pt x="18" y="3882"/>
                  </a:cubicBezTo>
                  <a:cubicBezTo>
                    <a:pt x="18" y="4161"/>
                    <a:pt x="1" y="5440"/>
                    <a:pt x="307" y="5569"/>
                  </a:cubicBezTo>
                  <a:cubicBezTo>
                    <a:pt x="977" y="4764"/>
                    <a:pt x="1698" y="3906"/>
                    <a:pt x="2260" y="3018"/>
                  </a:cubicBezTo>
                  <a:cubicBezTo>
                    <a:pt x="2617" y="2446"/>
                    <a:pt x="2954" y="1862"/>
                    <a:pt x="3264" y="1262"/>
                  </a:cubicBezTo>
                  <a:cubicBezTo>
                    <a:pt x="4299" y="264"/>
                    <a:pt x="3243" y="1"/>
                    <a:pt x="2666" y="1"/>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41" name="Google Shape;1707;p84"/>
            <p:cNvSpPr/>
            <p:nvPr/>
          </p:nvSpPr>
          <p:spPr>
            <a:xfrm flipH="1">
              <a:off x="8434440" y="2634120"/>
              <a:ext cx="502920" cy="140400"/>
            </a:xfrm>
            <a:custGeom>
              <a:avLst/>
              <a:gdLst>
                <a:gd name="textAreaLeft" fmla="*/ -360 w 502920"/>
                <a:gd name="textAreaRight" fmla="*/ 502920 w 502920"/>
                <a:gd name="textAreaTop" fmla="*/ 0 h 140400"/>
                <a:gd name="textAreaBottom" fmla="*/ 140760 h 140400"/>
              </a:gdLst>
              <a:ahLst/>
              <a:rect l="textAreaLeft" t="textAreaTop" r="textAreaRight" b="textAreaBottom"/>
              <a:pathLst>
                <a:path w="7112" h="2072">
                  <a:moveTo>
                    <a:pt x="429" y="0"/>
                  </a:moveTo>
                  <a:cubicBezTo>
                    <a:pt x="0" y="0"/>
                    <a:pt x="63" y="1001"/>
                    <a:pt x="113" y="1001"/>
                  </a:cubicBezTo>
                  <a:cubicBezTo>
                    <a:pt x="114" y="1001"/>
                    <a:pt x="115" y="1001"/>
                    <a:pt x="116" y="1001"/>
                  </a:cubicBezTo>
                  <a:lnTo>
                    <a:pt x="279" y="1330"/>
                  </a:lnTo>
                  <a:cubicBezTo>
                    <a:pt x="504" y="1729"/>
                    <a:pt x="507" y="1892"/>
                    <a:pt x="878" y="2072"/>
                  </a:cubicBezTo>
                  <a:lnTo>
                    <a:pt x="5978" y="2072"/>
                  </a:lnTo>
                  <a:cubicBezTo>
                    <a:pt x="6414" y="2072"/>
                    <a:pt x="6767" y="1715"/>
                    <a:pt x="6767" y="1280"/>
                  </a:cubicBezTo>
                  <a:lnTo>
                    <a:pt x="7111" y="1464"/>
                  </a:lnTo>
                  <a:cubicBezTo>
                    <a:pt x="7111" y="1028"/>
                    <a:pt x="5965" y="0"/>
                    <a:pt x="5529" y="0"/>
                  </a:cubicBezTo>
                  <a:close/>
                </a:path>
              </a:pathLst>
            </a:custGeom>
            <a:solidFill>
              <a:schemeClr val="dk2"/>
            </a:solidFill>
            <a:ln w="0">
              <a:noFill/>
            </a:ln>
          </p:spPr>
          <p:style>
            <a:lnRef idx="0"/>
            <a:fillRef idx="0"/>
            <a:effectRef idx="0"/>
            <a:fontRef idx="minor"/>
          </p:style>
          <p:txBody>
            <a:bodyPr tIns="141120" bIns="141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42" name="Google Shape;1708;p84"/>
            <p:cNvSpPr/>
            <p:nvPr/>
          </p:nvSpPr>
          <p:spPr>
            <a:xfrm flipH="1">
              <a:off x="8435160" y="2709000"/>
              <a:ext cx="459360" cy="65520"/>
            </a:xfrm>
            <a:custGeom>
              <a:avLst/>
              <a:gdLst>
                <a:gd name="textAreaLeft" fmla="*/ 360 w 459360"/>
                <a:gd name="textAreaRight" fmla="*/ 460080 w 459360"/>
                <a:gd name="textAreaTop" fmla="*/ 0 h 65520"/>
                <a:gd name="textAreaBottom" fmla="*/ 65880 h 65520"/>
              </a:gdLst>
              <a:ahLst/>
              <a:rect l="textAreaLeft" t="textAreaTop" r="textAreaRight" b="textAreaBottom"/>
              <a:pathLst>
                <a:path w="6500" h="970">
                  <a:moveTo>
                    <a:pt x="303" y="1"/>
                  </a:moveTo>
                  <a:cubicBezTo>
                    <a:pt x="34" y="1"/>
                    <a:pt x="83" y="219"/>
                    <a:pt x="83" y="484"/>
                  </a:cubicBezTo>
                  <a:lnTo>
                    <a:pt x="262" y="630"/>
                  </a:lnTo>
                  <a:cubicBezTo>
                    <a:pt x="1" y="725"/>
                    <a:pt x="34" y="970"/>
                    <a:pt x="303" y="970"/>
                  </a:cubicBezTo>
                  <a:lnTo>
                    <a:pt x="6012" y="970"/>
                  </a:lnTo>
                  <a:cubicBezTo>
                    <a:pt x="6281" y="970"/>
                    <a:pt x="6499" y="753"/>
                    <a:pt x="6499" y="484"/>
                  </a:cubicBezTo>
                  <a:cubicBezTo>
                    <a:pt x="6499" y="219"/>
                    <a:pt x="6281" y="1"/>
                    <a:pt x="6012" y="1"/>
                  </a:cubicBezTo>
                  <a:close/>
                </a:path>
              </a:pathLst>
            </a:custGeom>
            <a:solidFill>
              <a:schemeClr val="lt1"/>
            </a:solidFill>
            <a:ln w="0">
              <a:noFill/>
            </a:ln>
          </p:spPr>
          <p:style>
            <a:lnRef idx="0"/>
            <a:fillRef idx="0"/>
            <a:effectRef idx="0"/>
            <a:fontRef idx="minor"/>
          </p:style>
          <p:txBody>
            <a:bodyPr tIns="66240" bIns="66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43" name="Google Shape;1709;p84"/>
            <p:cNvSpPr/>
            <p:nvPr/>
          </p:nvSpPr>
          <p:spPr>
            <a:xfrm flipH="1">
              <a:off x="8858520" y="2640240"/>
              <a:ext cx="78120" cy="112680"/>
            </a:xfrm>
            <a:custGeom>
              <a:avLst/>
              <a:gdLst>
                <a:gd name="textAreaLeft" fmla="*/ -360 w 78120"/>
                <a:gd name="textAreaRight" fmla="*/ 78120 w 78120"/>
                <a:gd name="textAreaTop" fmla="*/ 0 h 112680"/>
                <a:gd name="textAreaBottom" fmla="*/ 113040 h 112680"/>
              </a:gdLst>
              <a:ahLst/>
              <a:rect l="textAreaLeft" t="textAreaTop" r="textAreaRight" b="textAreaBottom"/>
              <a:pathLst>
                <a:path w="1109" h="1662">
                  <a:moveTo>
                    <a:pt x="228" y="1"/>
                  </a:moveTo>
                  <a:cubicBezTo>
                    <a:pt x="0" y="355"/>
                    <a:pt x="75" y="797"/>
                    <a:pt x="75" y="797"/>
                  </a:cubicBezTo>
                  <a:lnTo>
                    <a:pt x="644" y="1634"/>
                  </a:lnTo>
                  <a:cubicBezTo>
                    <a:pt x="698" y="1653"/>
                    <a:pt x="743" y="1662"/>
                    <a:pt x="780" y="1662"/>
                  </a:cubicBezTo>
                  <a:cubicBezTo>
                    <a:pt x="1108" y="1662"/>
                    <a:pt x="817" y="977"/>
                    <a:pt x="817" y="977"/>
                  </a:cubicBezTo>
                  <a:lnTo>
                    <a:pt x="228" y="1"/>
                  </a:lnTo>
                  <a:close/>
                </a:path>
              </a:pathLst>
            </a:custGeom>
            <a:solidFill>
              <a:schemeClr val="accent5"/>
            </a:solidFill>
            <a:ln w="0">
              <a:noFill/>
            </a:ln>
          </p:spPr>
          <p:style>
            <a:lnRef idx="0"/>
            <a:fillRef idx="0"/>
            <a:effectRef idx="0"/>
            <a:fontRef idx="minor"/>
          </p:style>
          <p:txBody>
            <a:bodyPr tIns="113040" bIns="113040" anchor="ctr">
              <a:noAutofit/>
            </a:bodyPr>
            <a:p>
              <a:pPr>
                <a:lnSpc>
                  <a:spcPct val="100000"/>
                </a:lnSpc>
                <a:tabLst>
                  <a:tab algn="l" pos="0"/>
                </a:tabLst>
              </a:pPr>
              <a:endParaRPr b="0" lang="en-ID" sz="1400" spc="-1" strike="noStrike">
                <a:solidFill>
                  <a:srgbClr val="000000"/>
                </a:solidFill>
                <a:latin typeface="Arial"/>
                <a:ea typeface="Arial"/>
              </a:endParaRPr>
            </a:p>
          </p:txBody>
        </p:sp>
      </p:gr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4" name="PlaceHolder 1"/>
          <p:cNvSpPr>
            <a:spLocks noGrp="1"/>
          </p:cNvSpPr>
          <p:nvPr>
            <p:ph type="title"/>
          </p:nvPr>
        </p:nvSpPr>
        <p:spPr>
          <a:xfrm>
            <a:off x="713880" y="195480"/>
            <a:ext cx="6788880" cy="572400"/>
          </a:xfrm>
          <a:prstGeom prst="rect">
            <a:avLst/>
          </a:prstGeom>
          <a:noFill/>
          <a:ln w="0">
            <a:noFill/>
          </a:ln>
        </p:spPr>
        <p:txBody>
          <a:bodyPr tIns="91440" bIns="91440" anchor="t">
            <a:noAutofit/>
          </a:bodyPr>
          <a:p>
            <a:pPr indent="0" algn="ctr">
              <a:lnSpc>
                <a:spcPct val="100000"/>
              </a:lnSpc>
              <a:buNone/>
              <a:tabLst>
                <a:tab algn="l" pos="0"/>
              </a:tabLst>
            </a:pPr>
            <a:r>
              <a:rPr b="0" lang="en" sz="2800" spc="-1" strike="noStrike">
                <a:solidFill>
                  <a:schemeClr val="accent4"/>
                </a:solidFill>
                <a:latin typeface="Black Han Sans"/>
                <a:ea typeface="Black Han Sans"/>
              </a:rPr>
              <a:t>Matriks Analisis SOAR</a:t>
            </a:r>
            <a:endParaRPr b="0" lang="en-ID" sz="2800" spc="-1" strike="noStrike">
              <a:solidFill>
                <a:srgbClr val="000000"/>
              </a:solidFill>
              <a:latin typeface="Arial"/>
            </a:endParaRPr>
          </a:p>
        </p:txBody>
      </p:sp>
      <p:pic>
        <p:nvPicPr>
          <p:cNvPr id="1345" name="Picture 75" descr="soar"/>
          <p:cNvPicPr/>
          <p:nvPr/>
        </p:nvPicPr>
        <p:blipFill>
          <a:blip r:embed="rId1"/>
          <a:stretch/>
        </p:blipFill>
        <p:spPr>
          <a:xfrm>
            <a:off x="1393920" y="1059480"/>
            <a:ext cx="5481720" cy="350244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6" name="PlaceHolder 1"/>
          <p:cNvSpPr>
            <a:spLocks noGrp="1"/>
          </p:cNvSpPr>
          <p:nvPr>
            <p:ph type="title"/>
          </p:nvPr>
        </p:nvSpPr>
        <p:spPr>
          <a:xfrm>
            <a:off x="2843640" y="319680"/>
            <a:ext cx="3283560" cy="595440"/>
          </a:xfrm>
          <a:prstGeom prst="rect">
            <a:avLst/>
          </a:prstGeom>
          <a:noFill/>
          <a:ln w="0">
            <a:noFill/>
          </a:ln>
        </p:spPr>
        <p:txBody>
          <a:bodyPr tIns="91440" bIns="91440" anchor="ctr">
            <a:noAutofit/>
          </a:bodyPr>
          <a:p>
            <a:pPr indent="0" algn="ctr">
              <a:lnSpc>
                <a:spcPct val="100000"/>
              </a:lnSpc>
              <a:buNone/>
              <a:tabLst>
                <a:tab algn="l" pos="0"/>
              </a:tabLst>
            </a:pPr>
            <a:r>
              <a:rPr b="0" lang="en" sz="3600" spc="-1" strike="noStrike">
                <a:solidFill>
                  <a:schemeClr val="accent4"/>
                </a:solidFill>
                <a:latin typeface="Black Han Sans"/>
                <a:ea typeface="Black Han Sans"/>
              </a:rPr>
              <a:t>Risiko Usaha</a:t>
            </a:r>
            <a:endParaRPr b="0" lang="en-ID" sz="3600" spc="-1" strike="noStrike">
              <a:solidFill>
                <a:srgbClr val="000000"/>
              </a:solidFill>
              <a:latin typeface="Arial"/>
            </a:endParaRPr>
          </a:p>
        </p:txBody>
      </p:sp>
      <p:grpSp>
        <p:nvGrpSpPr>
          <p:cNvPr id="1347" name="Google Shape;1150;p72"/>
          <p:cNvGrpSpPr/>
          <p:nvPr/>
        </p:nvGrpSpPr>
        <p:grpSpPr>
          <a:xfrm>
            <a:off x="6069240" y="1581480"/>
            <a:ext cx="2357280" cy="3674880"/>
            <a:chOff x="6069240" y="1581480"/>
            <a:chExt cx="2357280" cy="3674880"/>
          </a:xfrm>
        </p:grpSpPr>
        <p:sp>
          <p:nvSpPr>
            <p:cNvPr id="1348" name="Google Shape;1151;p72"/>
            <p:cNvSpPr/>
            <p:nvPr/>
          </p:nvSpPr>
          <p:spPr>
            <a:xfrm>
              <a:off x="6091560" y="3663720"/>
              <a:ext cx="675720" cy="690480"/>
            </a:xfrm>
            <a:custGeom>
              <a:avLst/>
              <a:gdLst>
                <a:gd name="textAreaLeft" fmla="*/ 0 w 675720"/>
                <a:gd name="textAreaRight" fmla="*/ 676080 w 675720"/>
                <a:gd name="textAreaTop" fmla="*/ 0 h 690480"/>
                <a:gd name="textAreaBottom" fmla="*/ 690840 h 690480"/>
              </a:gdLst>
              <a:ahLst/>
              <a:rect l="textAreaLeft" t="textAreaTop" r="textAreaRight" b="textAreaBottom"/>
              <a:pathLst>
                <a:path w="5064" h="5174">
                  <a:moveTo>
                    <a:pt x="2872" y="1"/>
                  </a:moveTo>
                  <a:cubicBezTo>
                    <a:pt x="2069" y="996"/>
                    <a:pt x="1336" y="2044"/>
                    <a:pt x="672" y="3127"/>
                  </a:cubicBezTo>
                  <a:cubicBezTo>
                    <a:pt x="489" y="3406"/>
                    <a:pt x="331" y="3712"/>
                    <a:pt x="218" y="4026"/>
                  </a:cubicBezTo>
                  <a:cubicBezTo>
                    <a:pt x="1" y="4718"/>
                    <a:pt x="327" y="5173"/>
                    <a:pt x="930" y="5173"/>
                  </a:cubicBezTo>
                  <a:cubicBezTo>
                    <a:pt x="1103" y="5173"/>
                    <a:pt x="1298" y="5136"/>
                    <a:pt x="1510" y="5056"/>
                  </a:cubicBezTo>
                  <a:cubicBezTo>
                    <a:pt x="1973" y="4882"/>
                    <a:pt x="2392" y="4567"/>
                    <a:pt x="2768" y="4236"/>
                  </a:cubicBezTo>
                  <a:cubicBezTo>
                    <a:pt x="3405" y="3677"/>
                    <a:pt x="3999" y="3162"/>
                    <a:pt x="4549" y="2629"/>
                  </a:cubicBezTo>
                  <a:cubicBezTo>
                    <a:pt x="4732" y="2463"/>
                    <a:pt x="4898" y="2288"/>
                    <a:pt x="5064" y="2123"/>
                  </a:cubicBezTo>
                  <a:cubicBezTo>
                    <a:pt x="4566" y="1861"/>
                    <a:pt x="4147" y="1450"/>
                    <a:pt x="3780" y="1049"/>
                  </a:cubicBezTo>
                  <a:cubicBezTo>
                    <a:pt x="3510" y="760"/>
                    <a:pt x="3256" y="455"/>
                    <a:pt x="3003" y="149"/>
                  </a:cubicBezTo>
                  <a:cubicBezTo>
                    <a:pt x="2960" y="106"/>
                    <a:pt x="2916" y="53"/>
                    <a:pt x="2872" y="1"/>
                  </a:cubicBezTo>
                  <a:close/>
                </a:path>
              </a:pathLst>
            </a:custGeom>
            <a:solidFill>
              <a:srgbClr val="f39e6a"/>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49" name="Google Shape;1152;p72"/>
            <p:cNvSpPr/>
            <p:nvPr/>
          </p:nvSpPr>
          <p:spPr>
            <a:xfrm>
              <a:off x="6377040" y="3663720"/>
              <a:ext cx="390240" cy="459000"/>
            </a:xfrm>
            <a:custGeom>
              <a:avLst/>
              <a:gdLst>
                <a:gd name="textAreaLeft" fmla="*/ 0 w 390240"/>
                <a:gd name="textAreaRight" fmla="*/ 390600 w 390240"/>
                <a:gd name="textAreaTop" fmla="*/ 0 h 459000"/>
                <a:gd name="textAreaBottom" fmla="*/ 459360 h 459000"/>
              </a:gdLst>
              <a:ahLst/>
              <a:rect l="textAreaLeft" t="textAreaTop" r="textAreaRight" b="textAreaBottom"/>
              <a:pathLst>
                <a:path w="2926" h="3441">
                  <a:moveTo>
                    <a:pt x="734" y="1"/>
                  </a:moveTo>
                  <a:cubicBezTo>
                    <a:pt x="490" y="306"/>
                    <a:pt x="245" y="621"/>
                    <a:pt x="1" y="952"/>
                  </a:cubicBezTo>
                  <a:cubicBezTo>
                    <a:pt x="71" y="1180"/>
                    <a:pt x="158" y="1407"/>
                    <a:pt x="254" y="1625"/>
                  </a:cubicBezTo>
                  <a:cubicBezTo>
                    <a:pt x="429" y="2026"/>
                    <a:pt x="647" y="2393"/>
                    <a:pt x="909" y="2742"/>
                  </a:cubicBezTo>
                  <a:cubicBezTo>
                    <a:pt x="1049" y="2926"/>
                    <a:pt x="1188" y="3092"/>
                    <a:pt x="1346" y="3258"/>
                  </a:cubicBezTo>
                  <a:cubicBezTo>
                    <a:pt x="1407" y="3319"/>
                    <a:pt x="1468" y="3380"/>
                    <a:pt x="1529" y="3441"/>
                  </a:cubicBezTo>
                  <a:cubicBezTo>
                    <a:pt x="1834" y="3170"/>
                    <a:pt x="2131" y="2900"/>
                    <a:pt x="2411" y="2629"/>
                  </a:cubicBezTo>
                  <a:cubicBezTo>
                    <a:pt x="2585" y="2463"/>
                    <a:pt x="2760" y="2288"/>
                    <a:pt x="2926" y="2123"/>
                  </a:cubicBezTo>
                  <a:cubicBezTo>
                    <a:pt x="2428" y="1861"/>
                    <a:pt x="2009" y="1450"/>
                    <a:pt x="1634" y="1049"/>
                  </a:cubicBezTo>
                  <a:cubicBezTo>
                    <a:pt x="1372" y="760"/>
                    <a:pt x="1118" y="455"/>
                    <a:pt x="865" y="149"/>
                  </a:cubicBezTo>
                  <a:cubicBezTo>
                    <a:pt x="822" y="106"/>
                    <a:pt x="778" y="53"/>
                    <a:pt x="734" y="1"/>
                  </a:cubicBezTo>
                  <a:close/>
                </a:path>
              </a:pathLst>
            </a:custGeom>
            <a:solidFill>
              <a:srgbClr val="000000">
                <a:alpha val="8000"/>
              </a:srgbClr>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50" name="Google Shape;1153;p72"/>
            <p:cNvSpPr/>
            <p:nvPr/>
          </p:nvSpPr>
          <p:spPr>
            <a:xfrm>
              <a:off x="7866000" y="3267360"/>
              <a:ext cx="560520" cy="1989000"/>
            </a:xfrm>
            <a:custGeom>
              <a:avLst/>
              <a:gdLst>
                <a:gd name="textAreaLeft" fmla="*/ 0 w 560520"/>
                <a:gd name="textAreaRight" fmla="*/ 560880 w 560520"/>
                <a:gd name="textAreaTop" fmla="*/ 0 h 1989000"/>
                <a:gd name="textAreaBottom" fmla="*/ 1989360 h 1989000"/>
              </a:gdLst>
              <a:ahLst/>
              <a:rect l="textAreaLeft" t="textAreaTop" r="textAreaRight" b="textAreaBottom"/>
              <a:pathLst>
                <a:path w="4200" h="14898">
                  <a:moveTo>
                    <a:pt x="943" y="1"/>
                  </a:moveTo>
                  <a:cubicBezTo>
                    <a:pt x="463" y="1"/>
                    <a:pt x="166" y="734"/>
                    <a:pt x="0" y="1774"/>
                  </a:cubicBezTo>
                  <a:cubicBezTo>
                    <a:pt x="44" y="2725"/>
                    <a:pt x="271" y="3660"/>
                    <a:pt x="498" y="4576"/>
                  </a:cubicBezTo>
                  <a:cubicBezTo>
                    <a:pt x="777" y="5703"/>
                    <a:pt x="1048" y="6838"/>
                    <a:pt x="1240" y="7999"/>
                  </a:cubicBezTo>
                  <a:cubicBezTo>
                    <a:pt x="1432" y="9187"/>
                    <a:pt x="1563" y="10383"/>
                    <a:pt x="1633" y="11579"/>
                  </a:cubicBezTo>
                  <a:cubicBezTo>
                    <a:pt x="1677" y="12251"/>
                    <a:pt x="1685" y="12924"/>
                    <a:pt x="1685" y="13596"/>
                  </a:cubicBezTo>
                  <a:cubicBezTo>
                    <a:pt x="1685" y="13683"/>
                    <a:pt x="1685" y="13762"/>
                    <a:pt x="1685" y="13849"/>
                  </a:cubicBezTo>
                  <a:cubicBezTo>
                    <a:pt x="1746" y="14443"/>
                    <a:pt x="1790" y="14897"/>
                    <a:pt x="1790" y="14897"/>
                  </a:cubicBezTo>
                  <a:lnTo>
                    <a:pt x="3859" y="14897"/>
                  </a:lnTo>
                  <a:cubicBezTo>
                    <a:pt x="4200" y="14626"/>
                    <a:pt x="3685" y="8113"/>
                    <a:pt x="3056" y="4795"/>
                  </a:cubicBezTo>
                  <a:cubicBezTo>
                    <a:pt x="2262" y="586"/>
                    <a:pt x="943" y="1"/>
                    <a:pt x="943" y="1"/>
                  </a:cubicBezTo>
                  <a:close/>
                </a:path>
              </a:pathLst>
            </a:custGeom>
            <a:solidFill>
              <a:srgbClr val="f39e6a"/>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51" name="Google Shape;1154;p72"/>
            <p:cNvSpPr/>
            <p:nvPr/>
          </p:nvSpPr>
          <p:spPr>
            <a:xfrm>
              <a:off x="7866000" y="3267360"/>
              <a:ext cx="444960" cy="945360"/>
            </a:xfrm>
            <a:custGeom>
              <a:avLst/>
              <a:gdLst>
                <a:gd name="textAreaLeft" fmla="*/ 0 w 444960"/>
                <a:gd name="textAreaRight" fmla="*/ 445320 w 444960"/>
                <a:gd name="textAreaTop" fmla="*/ 0 h 945360"/>
                <a:gd name="textAreaBottom" fmla="*/ 945720 h 945360"/>
              </a:gdLst>
              <a:ahLst/>
              <a:rect l="textAreaLeft" t="textAreaTop" r="textAreaRight" b="textAreaBottom"/>
              <a:pathLst>
                <a:path w="3336" h="7083">
                  <a:moveTo>
                    <a:pt x="943" y="1"/>
                  </a:moveTo>
                  <a:cubicBezTo>
                    <a:pt x="463" y="1"/>
                    <a:pt x="166" y="734"/>
                    <a:pt x="0" y="1774"/>
                  </a:cubicBezTo>
                  <a:cubicBezTo>
                    <a:pt x="44" y="2725"/>
                    <a:pt x="271" y="3660"/>
                    <a:pt x="498" y="4576"/>
                  </a:cubicBezTo>
                  <a:cubicBezTo>
                    <a:pt x="699" y="5406"/>
                    <a:pt x="899" y="6244"/>
                    <a:pt x="1065" y="7082"/>
                  </a:cubicBezTo>
                  <a:cubicBezTo>
                    <a:pt x="1301" y="7056"/>
                    <a:pt x="1537" y="7030"/>
                    <a:pt x="1773" y="6986"/>
                  </a:cubicBezTo>
                  <a:cubicBezTo>
                    <a:pt x="2131" y="6916"/>
                    <a:pt x="2489" y="6838"/>
                    <a:pt x="2838" y="6733"/>
                  </a:cubicBezTo>
                  <a:cubicBezTo>
                    <a:pt x="3004" y="6681"/>
                    <a:pt x="3170" y="6620"/>
                    <a:pt x="3336" y="6558"/>
                  </a:cubicBezTo>
                  <a:cubicBezTo>
                    <a:pt x="3248" y="5921"/>
                    <a:pt x="3152" y="5310"/>
                    <a:pt x="3056" y="4795"/>
                  </a:cubicBezTo>
                  <a:cubicBezTo>
                    <a:pt x="2262" y="586"/>
                    <a:pt x="943" y="1"/>
                    <a:pt x="943" y="1"/>
                  </a:cubicBezTo>
                  <a:close/>
                </a:path>
              </a:pathLst>
            </a:custGeom>
            <a:solidFill>
              <a:srgbClr val="000000">
                <a:alpha val="8000"/>
              </a:srgbClr>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52" name="Google Shape;1155;p72"/>
            <p:cNvSpPr/>
            <p:nvPr/>
          </p:nvSpPr>
          <p:spPr>
            <a:xfrm>
              <a:off x="6869160" y="4245480"/>
              <a:ext cx="1114200" cy="661680"/>
            </a:xfrm>
            <a:custGeom>
              <a:avLst/>
              <a:gdLst>
                <a:gd name="textAreaLeft" fmla="*/ 0 w 1114200"/>
                <a:gd name="textAreaRight" fmla="*/ 1114560 w 1114200"/>
                <a:gd name="textAreaTop" fmla="*/ 0 h 661680"/>
                <a:gd name="textAreaBottom" fmla="*/ 662040 h 661680"/>
              </a:gdLst>
              <a:ahLst/>
              <a:rect l="textAreaLeft" t="textAreaTop" r="textAreaRight" b="textAreaBottom"/>
              <a:pathLst>
                <a:path w="8348" h="4958">
                  <a:moveTo>
                    <a:pt x="8025" y="1"/>
                  </a:moveTo>
                  <a:cubicBezTo>
                    <a:pt x="7396" y="158"/>
                    <a:pt x="6759" y="271"/>
                    <a:pt x="6113" y="324"/>
                  </a:cubicBezTo>
                  <a:cubicBezTo>
                    <a:pt x="5575" y="370"/>
                    <a:pt x="5037" y="389"/>
                    <a:pt x="4499" y="389"/>
                  </a:cubicBezTo>
                  <a:cubicBezTo>
                    <a:pt x="3509" y="389"/>
                    <a:pt x="2519" y="325"/>
                    <a:pt x="1529" y="245"/>
                  </a:cubicBezTo>
                  <a:cubicBezTo>
                    <a:pt x="1162" y="210"/>
                    <a:pt x="795" y="193"/>
                    <a:pt x="428" y="167"/>
                  </a:cubicBezTo>
                  <a:lnTo>
                    <a:pt x="428" y="167"/>
                  </a:lnTo>
                  <a:cubicBezTo>
                    <a:pt x="455" y="280"/>
                    <a:pt x="481" y="402"/>
                    <a:pt x="507" y="507"/>
                  </a:cubicBezTo>
                  <a:cubicBezTo>
                    <a:pt x="586" y="900"/>
                    <a:pt x="655" y="1293"/>
                    <a:pt x="699" y="1686"/>
                  </a:cubicBezTo>
                  <a:cubicBezTo>
                    <a:pt x="717" y="1843"/>
                    <a:pt x="751" y="2000"/>
                    <a:pt x="769" y="2158"/>
                  </a:cubicBezTo>
                  <a:cubicBezTo>
                    <a:pt x="786" y="2245"/>
                    <a:pt x="795" y="2332"/>
                    <a:pt x="786" y="2419"/>
                  </a:cubicBezTo>
                  <a:cubicBezTo>
                    <a:pt x="769" y="2507"/>
                    <a:pt x="743" y="2585"/>
                    <a:pt x="699" y="2664"/>
                  </a:cubicBezTo>
                  <a:cubicBezTo>
                    <a:pt x="629" y="2804"/>
                    <a:pt x="524" y="2926"/>
                    <a:pt x="455" y="3066"/>
                  </a:cubicBezTo>
                  <a:cubicBezTo>
                    <a:pt x="393" y="3170"/>
                    <a:pt x="332" y="3275"/>
                    <a:pt x="271" y="3389"/>
                  </a:cubicBezTo>
                  <a:cubicBezTo>
                    <a:pt x="201" y="3738"/>
                    <a:pt x="114" y="4087"/>
                    <a:pt x="1" y="4428"/>
                  </a:cubicBezTo>
                  <a:cubicBezTo>
                    <a:pt x="27" y="4559"/>
                    <a:pt x="123" y="4663"/>
                    <a:pt x="254" y="4698"/>
                  </a:cubicBezTo>
                  <a:cubicBezTo>
                    <a:pt x="769" y="4829"/>
                    <a:pt x="1284" y="4908"/>
                    <a:pt x="1817" y="4934"/>
                  </a:cubicBezTo>
                  <a:cubicBezTo>
                    <a:pt x="2003" y="4948"/>
                    <a:pt x="2320" y="4957"/>
                    <a:pt x="2720" y="4957"/>
                  </a:cubicBezTo>
                  <a:cubicBezTo>
                    <a:pt x="4286" y="4957"/>
                    <a:pt x="7124" y="4822"/>
                    <a:pt x="8348" y="4349"/>
                  </a:cubicBezTo>
                  <a:cubicBezTo>
                    <a:pt x="8348" y="4297"/>
                    <a:pt x="8348" y="4244"/>
                    <a:pt x="8348" y="4192"/>
                  </a:cubicBezTo>
                  <a:cubicBezTo>
                    <a:pt x="8243" y="4000"/>
                    <a:pt x="8156" y="3790"/>
                    <a:pt x="8095" y="3572"/>
                  </a:cubicBezTo>
                  <a:cubicBezTo>
                    <a:pt x="8069" y="3467"/>
                    <a:pt x="8051" y="3362"/>
                    <a:pt x="8042" y="3258"/>
                  </a:cubicBezTo>
                  <a:lnTo>
                    <a:pt x="7990" y="3144"/>
                  </a:lnTo>
                  <a:cubicBezTo>
                    <a:pt x="7885" y="2891"/>
                    <a:pt x="7780" y="2646"/>
                    <a:pt x="7815" y="2385"/>
                  </a:cubicBezTo>
                  <a:cubicBezTo>
                    <a:pt x="7850" y="2123"/>
                    <a:pt x="7894" y="1861"/>
                    <a:pt x="7929" y="1599"/>
                  </a:cubicBezTo>
                  <a:cubicBezTo>
                    <a:pt x="7990" y="1066"/>
                    <a:pt x="8025" y="533"/>
                    <a:pt x="8025" y="1"/>
                  </a:cubicBezTo>
                  <a:close/>
                </a:path>
              </a:pathLst>
            </a:custGeom>
            <a:solidFill>
              <a:srgbClr val="f39e6a"/>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53" name="Google Shape;1156;p72"/>
            <p:cNvSpPr/>
            <p:nvPr/>
          </p:nvSpPr>
          <p:spPr>
            <a:xfrm>
              <a:off x="7388280" y="4571640"/>
              <a:ext cx="40320" cy="66600"/>
            </a:xfrm>
            <a:custGeom>
              <a:avLst/>
              <a:gdLst>
                <a:gd name="textAreaLeft" fmla="*/ 0 w 40320"/>
                <a:gd name="textAreaRight" fmla="*/ 40680 w 40320"/>
                <a:gd name="textAreaTop" fmla="*/ 0 h 66600"/>
                <a:gd name="textAreaBottom" fmla="*/ 66960 h 66600"/>
              </a:gdLst>
              <a:ahLst/>
              <a:rect l="textAreaLeft" t="textAreaTop" r="textAreaRight" b="textAreaBottom"/>
              <a:pathLst>
                <a:path w="305" h="502">
                  <a:moveTo>
                    <a:pt x="264" y="0"/>
                  </a:moveTo>
                  <a:cubicBezTo>
                    <a:pt x="252" y="0"/>
                    <a:pt x="239" y="7"/>
                    <a:pt x="235" y="20"/>
                  </a:cubicBezTo>
                  <a:cubicBezTo>
                    <a:pt x="226" y="55"/>
                    <a:pt x="235" y="107"/>
                    <a:pt x="217" y="151"/>
                  </a:cubicBezTo>
                  <a:cubicBezTo>
                    <a:pt x="209" y="203"/>
                    <a:pt x="200" y="247"/>
                    <a:pt x="182" y="291"/>
                  </a:cubicBezTo>
                  <a:cubicBezTo>
                    <a:pt x="165" y="326"/>
                    <a:pt x="148" y="369"/>
                    <a:pt x="121" y="404"/>
                  </a:cubicBezTo>
                  <a:cubicBezTo>
                    <a:pt x="113" y="413"/>
                    <a:pt x="104" y="431"/>
                    <a:pt x="86" y="431"/>
                  </a:cubicBezTo>
                  <a:cubicBezTo>
                    <a:pt x="84" y="433"/>
                    <a:pt x="81" y="434"/>
                    <a:pt x="79" y="434"/>
                  </a:cubicBezTo>
                  <a:cubicBezTo>
                    <a:pt x="73" y="434"/>
                    <a:pt x="69" y="428"/>
                    <a:pt x="69" y="422"/>
                  </a:cubicBezTo>
                  <a:cubicBezTo>
                    <a:pt x="69" y="402"/>
                    <a:pt x="55" y="391"/>
                    <a:pt x="42" y="391"/>
                  </a:cubicBezTo>
                  <a:cubicBezTo>
                    <a:pt x="31" y="391"/>
                    <a:pt x="20" y="398"/>
                    <a:pt x="17" y="413"/>
                  </a:cubicBezTo>
                  <a:cubicBezTo>
                    <a:pt x="1" y="461"/>
                    <a:pt x="43" y="501"/>
                    <a:pt x="90" y="501"/>
                  </a:cubicBezTo>
                  <a:cubicBezTo>
                    <a:pt x="95" y="501"/>
                    <a:pt x="99" y="501"/>
                    <a:pt x="104" y="500"/>
                  </a:cubicBezTo>
                  <a:cubicBezTo>
                    <a:pt x="156" y="500"/>
                    <a:pt x="200" y="431"/>
                    <a:pt x="226" y="387"/>
                  </a:cubicBezTo>
                  <a:cubicBezTo>
                    <a:pt x="252" y="326"/>
                    <a:pt x="279" y="273"/>
                    <a:pt x="287" y="212"/>
                  </a:cubicBezTo>
                  <a:cubicBezTo>
                    <a:pt x="296" y="186"/>
                    <a:pt x="296" y="151"/>
                    <a:pt x="296" y="125"/>
                  </a:cubicBezTo>
                  <a:cubicBezTo>
                    <a:pt x="305" y="90"/>
                    <a:pt x="296" y="55"/>
                    <a:pt x="287" y="20"/>
                  </a:cubicBezTo>
                  <a:cubicBezTo>
                    <a:pt x="287" y="7"/>
                    <a:pt x="276" y="0"/>
                    <a:pt x="264" y="0"/>
                  </a:cubicBezTo>
                  <a:close/>
                </a:path>
              </a:pathLst>
            </a:custGeom>
            <a:solidFill>
              <a:schemeClr val="accent4"/>
            </a:solidFill>
            <a:ln w="0">
              <a:noFill/>
            </a:ln>
          </p:spPr>
          <p:style>
            <a:lnRef idx="0"/>
            <a:fillRef idx="0"/>
            <a:effectRef idx="0"/>
            <a:fontRef idx="minor"/>
          </p:style>
          <p:txBody>
            <a:bodyPr tIns="66960" bIns="66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54" name="Google Shape;1157;p72"/>
            <p:cNvSpPr/>
            <p:nvPr/>
          </p:nvSpPr>
          <p:spPr>
            <a:xfrm>
              <a:off x="6689520" y="4678920"/>
              <a:ext cx="1433880" cy="577080"/>
            </a:xfrm>
            <a:custGeom>
              <a:avLst/>
              <a:gdLst>
                <a:gd name="textAreaLeft" fmla="*/ 0 w 1433880"/>
                <a:gd name="textAreaRight" fmla="*/ 1434240 w 1433880"/>
                <a:gd name="textAreaTop" fmla="*/ 0 h 577080"/>
                <a:gd name="textAreaBottom" fmla="*/ 577440 h 577080"/>
              </a:gdLst>
              <a:ahLst/>
              <a:rect l="textAreaLeft" t="textAreaTop" r="textAreaRight" b="textAreaBottom"/>
              <a:pathLst>
                <a:path w="10741" h="4324">
                  <a:moveTo>
                    <a:pt x="9422" y="1"/>
                  </a:moveTo>
                  <a:lnTo>
                    <a:pt x="9387" y="10"/>
                  </a:lnTo>
                  <a:cubicBezTo>
                    <a:pt x="9134" y="62"/>
                    <a:pt x="8881" y="114"/>
                    <a:pt x="8628" y="167"/>
                  </a:cubicBezTo>
                  <a:lnTo>
                    <a:pt x="8558" y="176"/>
                  </a:lnTo>
                  <a:cubicBezTo>
                    <a:pt x="8051" y="263"/>
                    <a:pt x="7528" y="333"/>
                    <a:pt x="7004" y="385"/>
                  </a:cubicBezTo>
                  <a:cubicBezTo>
                    <a:pt x="6532" y="420"/>
                    <a:pt x="6069" y="455"/>
                    <a:pt x="5607" y="464"/>
                  </a:cubicBezTo>
                  <a:lnTo>
                    <a:pt x="5519" y="464"/>
                  </a:lnTo>
                  <a:lnTo>
                    <a:pt x="5196" y="472"/>
                  </a:lnTo>
                  <a:lnTo>
                    <a:pt x="5126" y="472"/>
                  </a:lnTo>
                  <a:cubicBezTo>
                    <a:pt x="5053" y="473"/>
                    <a:pt x="4980" y="474"/>
                    <a:pt x="4907" y="474"/>
                  </a:cubicBezTo>
                  <a:cubicBezTo>
                    <a:pt x="4117" y="474"/>
                    <a:pt x="3334" y="431"/>
                    <a:pt x="2551" y="359"/>
                  </a:cubicBezTo>
                  <a:lnTo>
                    <a:pt x="2481" y="359"/>
                  </a:lnTo>
                  <a:lnTo>
                    <a:pt x="2096" y="315"/>
                  </a:lnTo>
                  <a:cubicBezTo>
                    <a:pt x="1913" y="298"/>
                    <a:pt x="1738" y="280"/>
                    <a:pt x="1564" y="254"/>
                  </a:cubicBezTo>
                  <a:cubicBezTo>
                    <a:pt x="1511" y="254"/>
                    <a:pt x="1398" y="499"/>
                    <a:pt x="1293" y="743"/>
                  </a:cubicBezTo>
                  <a:cubicBezTo>
                    <a:pt x="1284" y="769"/>
                    <a:pt x="1267" y="796"/>
                    <a:pt x="1258" y="822"/>
                  </a:cubicBezTo>
                  <a:cubicBezTo>
                    <a:pt x="1180" y="1005"/>
                    <a:pt x="1119" y="1171"/>
                    <a:pt x="1101" y="1206"/>
                  </a:cubicBezTo>
                  <a:cubicBezTo>
                    <a:pt x="909" y="1634"/>
                    <a:pt x="743" y="2088"/>
                    <a:pt x="577" y="2551"/>
                  </a:cubicBezTo>
                  <a:cubicBezTo>
                    <a:pt x="551" y="2629"/>
                    <a:pt x="516" y="2708"/>
                    <a:pt x="490" y="2795"/>
                  </a:cubicBezTo>
                  <a:cubicBezTo>
                    <a:pt x="481" y="2830"/>
                    <a:pt x="464" y="2874"/>
                    <a:pt x="455" y="2900"/>
                  </a:cubicBezTo>
                  <a:cubicBezTo>
                    <a:pt x="446" y="2935"/>
                    <a:pt x="437" y="2961"/>
                    <a:pt x="429" y="2987"/>
                  </a:cubicBezTo>
                  <a:cubicBezTo>
                    <a:pt x="359" y="3171"/>
                    <a:pt x="307" y="3363"/>
                    <a:pt x="254" y="3537"/>
                  </a:cubicBezTo>
                  <a:cubicBezTo>
                    <a:pt x="202" y="3712"/>
                    <a:pt x="149" y="3895"/>
                    <a:pt x="97" y="4070"/>
                  </a:cubicBezTo>
                  <a:cubicBezTo>
                    <a:pt x="45" y="4279"/>
                    <a:pt x="1" y="4323"/>
                    <a:pt x="219" y="4323"/>
                  </a:cubicBezTo>
                  <a:lnTo>
                    <a:pt x="9798" y="4323"/>
                  </a:lnTo>
                  <a:cubicBezTo>
                    <a:pt x="9833" y="4323"/>
                    <a:pt x="10240" y="4319"/>
                    <a:pt x="10508" y="4319"/>
                  </a:cubicBezTo>
                  <a:cubicBezTo>
                    <a:pt x="10641" y="4319"/>
                    <a:pt x="10740" y="4320"/>
                    <a:pt x="10741" y="4323"/>
                  </a:cubicBezTo>
                  <a:lnTo>
                    <a:pt x="10741" y="4323"/>
                  </a:lnTo>
                  <a:lnTo>
                    <a:pt x="10653" y="3799"/>
                  </a:lnTo>
                  <a:cubicBezTo>
                    <a:pt x="10601" y="3494"/>
                    <a:pt x="10549" y="3188"/>
                    <a:pt x="10488" y="2891"/>
                  </a:cubicBezTo>
                  <a:cubicBezTo>
                    <a:pt x="10488" y="2856"/>
                    <a:pt x="10479" y="2830"/>
                    <a:pt x="10470" y="2804"/>
                  </a:cubicBezTo>
                  <a:cubicBezTo>
                    <a:pt x="10400" y="2428"/>
                    <a:pt x="10304" y="2062"/>
                    <a:pt x="10182" y="1695"/>
                  </a:cubicBezTo>
                  <a:cubicBezTo>
                    <a:pt x="10086" y="1424"/>
                    <a:pt x="9972" y="1162"/>
                    <a:pt x="9850" y="909"/>
                  </a:cubicBezTo>
                  <a:cubicBezTo>
                    <a:pt x="9833" y="865"/>
                    <a:pt x="9815" y="830"/>
                    <a:pt x="9798" y="787"/>
                  </a:cubicBezTo>
                  <a:cubicBezTo>
                    <a:pt x="9676" y="534"/>
                    <a:pt x="9553" y="280"/>
                    <a:pt x="9431" y="27"/>
                  </a:cubicBezTo>
                  <a:cubicBezTo>
                    <a:pt x="9431" y="18"/>
                    <a:pt x="9422" y="10"/>
                    <a:pt x="9422" y="1"/>
                  </a:cubicBezTo>
                  <a:close/>
                  <a:moveTo>
                    <a:pt x="10741" y="4323"/>
                  </a:moveTo>
                  <a:lnTo>
                    <a:pt x="10741" y="4323"/>
                  </a:lnTo>
                  <a:cubicBezTo>
                    <a:pt x="10741" y="4323"/>
                    <a:pt x="10741" y="4323"/>
                    <a:pt x="10741" y="4323"/>
                  </a:cubicBez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55" name="Google Shape;1158;p72"/>
            <p:cNvSpPr/>
            <p:nvPr/>
          </p:nvSpPr>
          <p:spPr>
            <a:xfrm>
              <a:off x="6746760" y="4700160"/>
              <a:ext cx="1342800" cy="454320"/>
            </a:xfrm>
            <a:custGeom>
              <a:avLst/>
              <a:gdLst>
                <a:gd name="textAreaLeft" fmla="*/ 0 w 1342800"/>
                <a:gd name="textAreaRight" fmla="*/ 1343160 w 1342800"/>
                <a:gd name="textAreaTop" fmla="*/ 0 h 454320"/>
                <a:gd name="textAreaBottom" fmla="*/ 454680 h 454320"/>
              </a:gdLst>
              <a:ahLst/>
              <a:rect l="textAreaLeft" t="textAreaTop" r="textAreaRight" b="textAreaBottom"/>
              <a:pathLst>
                <a:path w="10060" h="3406">
                  <a:moveTo>
                    <a:pt x="4663" y="1179"/>
                  </a:moveTo>
                  <a:lnTo>
                    <a:pt x="5056" y="1188"/>
                  </a:lnTo>
                  <a:cubicBezTo>
                    <a:pt x="5048" y="1319"/>
                    <a:pt x="5048" y="1458"/>
                    <a:pt x="5039" y="1589"/>
                  </a:cubicBezTo>
                  <a:cubicBezTo>
                    <a:pt x="5030" y="2070"/>
                    <a:pt x="5013" y="2550"/>
                    <a:pt x="5004" y="3021"/>
                  </a:cubicBezTo>
                  <a:lnTo>
                    <a:pt x="4995" y="3231"/>
                  </a:lnTo>
                  <a:cubicBezTo>
                    <a:pt x="4995" y="3257"/>
                    <a:pt x="5004" y="3301"/>
                    <a:pt x="4969" y="3318"/>
                  </a:cubicBezTo>
                  <a:cubicBezTo>
                    <a:pt x="4965" y="3319"/>
                    <a:pt x="4961" y="3320"/>
                    <a:pt x="4957" y="3320"/>
                  </a:cubicBezTo>
                  <a:cubicBezTo>
                    <a:pt x="4931" y="3320"/>
                    <a:pt x="4895" y="3301"/>
                    <a:pt x="4873" y="3301"/>
                  </a:cubicBezTo>
                  <a:lnTo>
                    <a:pt x="4515" y="3240"/>
                  </a:lnTo>
                  <a:cubicBezTo>
                    <a:pt x="4524" y="2751"/>
                    <a:pt x="4559" y="2262"/>
                    <a:pt x="4602" y="1764"/>
                  </a:cubicBezTo>
                  <a:cubicBezTo>
                    <a:pt x="4620" y="1563"/>
                    <a:pt x="4637" y="1371"/>
                    <a:pt x="4663" y="1179"/>
                  </a:cubicBezTo>
                  <a:close/>
                  <a:moveTo>
                    <a:pt x="8200" y="0"/>
                  </a:moveTo>
                  <a:lnTo>
                    <a:pt x="8139" y="18"/>
                  </a:lnTo>
                  <a:cubicBezTo>
                    <a:pt x="8217" y="288"/>
                    <a:pt x="8313" y="568"/>
                    <a:pt x="8409" y="838"/>
                  </a:cubicBezTo>
                  <a:cubicBezTo>
                    <a:pt x="7850" y="934"/>
                    <a:pt x="7292" y="1004"/>
                    <a:pt x="6724" y="1048"/>
                  </a:cubicBezTo>
                  <a:cubicBezTo>
                    <a:pt x="6331" y="1075"/>
                    <a:pt x="5932" y="1086"/>
                    <a:pt x="5532" y="1086"/>
                  </a:cubicBezTo>
                  <a:cubicBezTo>
                    <a:pt x="5408" y="1086"/>
                    <a:pt x="5285" y="1085"/>
                    <a:pt x="5161" y="1083"/>
                  </a:cubicBezTo>
                  <a:lnTo>
                    <a:pt x="5161" y="1048"/>
                  </a:lnTo>
                  <a:cubicBezTo>
                    <a:pt x="5170" y="795"/>
                    <a:pt x="5179" y="550"/>
                    <a:pt x="5179" y="306"/>
                  </a:cubicBezTo>
                  <a:lnTo>
                    <a:pt x="5091" y="306"/>
                  </a:lnTo>
                  <a:cubicBezTo>
                    <a:pt x="5074" y="559"/>
                    <a:pt x="5065" y="812"/>
                    <a:pt x="5056" y="1074"/>
                  </a:cubicBezTo>
                  <a:cubicBezTo>
                    <a:pt x="4934" y="1074"/>
                    <a:pt x="4812" y="1065"/>
                    <a:pt x="4681" y="1057"/>
                  </a:cubicBezTo>
                  <a:cubicBezTo>
                    <a:pt x="4716" y="812"/>
                    <a:pt x="4751" y="559"/>
                    <a:pt x="4768" y="306"/>
                  </a:cubicBezTo>
                  <a:lnTo>
                    <a:pt x="4707" y="306"/>
                  </a:lnTo>
                  <a:cubicBezTo>
                    <a:pt x="4655" y="550"/>
                    <a:pt x="4611" y="803"/>
                    <a:pt x="4585" y="1057"/>
                  </a:cubicBezTo>
                  <a:cubicBezTo>
                    <a:pt x="3921" y="1022"/>
                    <a:pt x="3258" y="961"/>
                    <a:pt x="2594" y="865"/>
                  </a:cubicBezTo>
                  <a:cubicBezTo>
                    <a:pt x="2376" y="838"/>
                    <a:pt x="2157" y="803"/>
                    <a:pt x="1948" y="769"/>
                  </a:cubicBezTo>
                  <a:cubicBezTo>
                    <a:pt x="2026" y="585"/>
                    <a:pt x="2088" y="393"/>
                    <a:pt x="2123" y="201"/>
                  </a:cubicBezTo>
                  <a:lnTo>
                    <a:pt x="2061" y="192"/>
                  </a:lnTo>
                  <a:cubicBezTo>
                    <a:pt x="1983" y="376"/>
                    <a:pt x="1913" y="568"/>
                    <a:pt x="1843" y="751"/>
                  </a:cubicBezTo>
                  <a:cubicBezTo>
                    <a:pt x="1511" y="699"/>
                    <a:pt x="1188" y="638"/>
                    <a:pt x="874" y="576"/>
                  </a:cubicBezTo>
                  <a:cubicBezTo>
                    <a:pt x="856" y="603"/>
                    <a:pt x="848" y="629"/>
                    <a:pt x="839" y="655"/>
                  </a:cubicBezTo>
                  <a:cubicBezTo>
                    <a:pt x="1153" y="725"/>
                    <a:pt x="1476" y="786"/>
                    <a:pt x="1799" y="838"/>
                  </a:cubicBezTo>
                  <a:cubicBezTo>
                    <a:pt x="1712" y="1048"/>
                    <a:pt x="1607" y="1240"/>
                    <a:pt x="1503" y="1441"/>
                  </a:cubicBezTo>
                  <a:cubicBezTo>
                    <a:pt x="1380" y="1642"/>
                    <a:pt x="1241" y="1843"/>
                    <a:pt x="1101" y="2035"/>
                  </a:cubicBezTo>
                  <a:cubicBezTo>
                    <a:pt x="961" y="2218"/>
                    <a:pt x="804" y="2384"/>
                    <a:pt x="638" y="2532"/>
                  </a:cubicBezTo>
                  <a:cubicBezTo>
                    <a:pt x="505" y="2628"/>
                    <a:pt x="310" y="2756"/>
                    <a:pt x="131" y="2756"/>
                  </a:cubicBezTo>
                  <a:cubicBezTo>
                    <a:pt x="99" y="2756"/>
                    <a:pt x="67" y="2751"/>
                    <a:pt x="36" y="2742"/>
                  </a:cubicBezTo>
                  <a:cubicBezTo>
                    <a:pt x="18" y="2768"/>
                    <a:pt x="9" y="2794"/>
                    <a:pt x="1" y="2820"/>
                  </a:cubicBezTo>
                  <a:cubicBezTo>
                    <a:pt x="52" y="2833"/>
                    <a:pt x="103" y="2839"/>
                    <a:pt x="153" y="2839"/>
                  </a:cubicBezTo>
                  <a:cubicBezTo>
                    <a:pt x="274" y="2839"/>
                    <a:pt x="391" y="2804"/>
                    <a:pt x="490" y="2742"/>
                  </a:cubicBezTo>
                  <a:cubicBezTo>
                    <a:pt x="699" y="2620"/>
                    <a:pt x="883" y="2462"/>
                    <a:pt x="1031" y="2279"/>
                  </a:cubicBezTo>
                  <a:cubicBezTo>
                    <a:pt x="1363" y="1886"/>
                    <a:pt x="1634" y="1450"/>
                    <a:pt x="1852" y="987"/>
                  </a:cubicBezTo>
                  <a:cubicBezTo>
                    <a:pt x="1869" y="943"/>
                    <a:pt x="1887" y="899"/>
                    <a:pt x="1913" y="856"/>
                  </a:cubicBezTo>
                  <a:cubicBezTo>
                    <a:pt x="2734" y="1004"/>
                    <a:pt x="3572" y="1100"/>
                    <a:pt x="4410" y="1161"/>
                  </a:cubicBezTo>
                  <a:lnTo>
                    <a:pt x="4576" y="1161"/>
                  </a:lnTo>
                  <a:cubicBezTo>
                    <a:pt x="4550" y="1362"/>
                    <a:pt x="4532" y="1554"/>
                    <a:pt x="4515" y="1746"/>
                  </a:cubicBezTo>
                  <a:cubicBezTo>
                    <a:pt x="4471" y="2253"/>
                    <a:pt x="4436" y="2768"/>
                    <a:pt x="4428" y="3274"/>
                  </a:cubicBezTo>
                  <a:cubicBezTo>
                    <a:pt x="4419" y="3292"/>
                    <a:pt x="4436" y="3318"/>
                    <a:pt x="4463" y="3318"/>
                  </a:cubicBezTo>
                  <a:lnTo>
                    <a:pt x="4829" y="3379"/>
                  </a:lnTo>
                  <a:cubicBezTo>
                    <a:pt x="4867" y="3389"/>
                    <a:pt x="4925" y="3406"/>
                    <a:pt x="4977" y="3406"/>
                  </a:cubicBezTo>
                  <a:cubicBezTo>
                    <a:pt x="5022" y="3406"/>
                    <a:pt x="5062" y="3393"/>
                    <a:pt x="5083" y="3353"/>
                  </a:cubicBezTo>
                  <a:cubicBezTo>
                    <a:pt x="5091" y="3301"/>
                    <a:pt x="5100" y="3257"/>
                    <a:pt x="5091" y="3205"/>
                  </a:cubicBezTo>
                  <a:cubicBezTo>
                    <a:pt x="5091" y="3144"/>
                    <a:pt x="5091" y="3074"/>
                    <a:pt x="5100" y="3004"/>
                  </a:cubicBezTo>
                  <a:lnTo>
                    <a:pt x="5117" y="2611"/>
                  </a:lnTo>
                  <a:cubicBezTo>
                    <a:pt x="5126" y="2139"/>
                    <a:pt x="5144" y="1659"/>
                    <a:pt x="5161" y="1188"/>
                  </a:cubicBezTo>
                  <a:cubicBezTo>
                    <a:pt x="5331" y="1193"/>
                    <a:pt x="5502" y="1196"/>
                    <a:pt x="5672" y="1196"/>
                  </a:cubicBezTo>
                  <a:cubicBezTo>
                    <a:pt x="6601" y="1196"/>
                    <a:pt x="7529" y="1116"/>
                    <a:pt x="8444" y="961"/>
                  </a:cubicBezTo>
                  <a:cubicBezTo>
                    <a:pt x="8497" y="1100"/>
                    <a:pt x="8558" y="1240"/>
                    <a:pt x="8610" y="1380"/>
                  </a:cubicBezTo>
                  <a:cubicBezTo>
                    <a:pt x="8706" y="1650"/>
                    <a:pt x="8828" y="1904"/>
                    <a:pt x="8968" y="2157"/>
                  </a:cubicBezTo>
                  <a:cubicBezTo>
                    <a:pt x="9082" y="2384"/>
                    <a:pt x="9274" y="2567"/>
                    <a:pt x="9501" y="2689"/>
                  </a:cubicBezTo>
                  <a:cubicBezTo>
                    <a:pt x="9608" y="2738"/>
                    <a:pt x="9726" y="2763"/>
                    <a:pt x="9843" y="2763"/>
                  </a:cubicBezTo>
                  <a:cubicBezTo>
                    <a:pt x="9916" y="2763"/>
                    <a:pt x="9989" y="2753"/>
                    <a:pt x="10060" y="2733"/>
                  </a:cubicBezTo>
                  <a:cubicBezTo>
                    <a:pt x="10051" y="2698"/>
                    <a:pt x="10042" y="2672"/>
                    <a:pt x="10042" y="2646"/>
                  </a:cubicBezTo>
                  <a:cubicBezTo>
                    <a:pt x="9985" y="2657"/>
                    <a:pt x="9929" y="2663"/>
                    <a:pt x="9873" y="2663"/>
                  </a:cubicBezTo>
                  <a:cubicBezTo>
                    <a:pt x="9756" y="2663"/>
                    <a:pt x="9642" y="2638"/>
                    <a:pt x="9536" y="2585"/>
                  </a:cubicBezTo>
                  <a:cubicBezTo>
                    <a:pt x="9317" y="2471"/>
                    <a:pt x="9134" y="2288"/>
                    <a:pt x="9020" y="2070"/>
                  </a:cubicBezTo>
                  <a:cubicBezTo>
                    <a:pt x="8890" y="1825"/>
                    <a:pt x="8776" y="1572"/>
                    <a:pt x="8671" y="1310"/>
                  </a:cubicBezTo>
                  <a:cubicBezTo>
                    <a:pt x="8628" y="1188"/>
                    <a:pt x="8575" y="1065"/>
                    <a:pt x="8532" y="943"/>
                  </a:cubicBezTo>
                  <a:cubicBezTo>
                    <a:pt x="8828" y="891"/>
                    <a:pt x="9125" y="821"/>
                    <a:pt x="9422" y="751"/>
                  </a:cubicBezTo>
                  <a:cubicBezTo>
                    <a:pt x="9405" y="707"/>
                    <a:pt x="9387" y="672"/>
                    <a:pt x="9370" y="629"/>
                  </a:cubicBezTo>
                  <a:cubicBezTo>
                    <a:pt x="9160" y="690"/>
                    <a:pt x="8951" y="734"/>
                    <a:pt x="8732" y="777"/>
                  </a:cubicBezTo>
                  <a:cubicBezTo>
                    <a:pt x="8654" y="795"/>
                    <a:pt x="8566" y="812"/>
                    <a:pt x="8488" y="821"/>
                  </a:cubicBezTo>
                  <a:cubicBezTo>
                    <a:pt x="8444" y="716"/>
                    <a:pt x="8409" y="611"/>
                    <a:pt x="8374" y="507"/>
                  </a:cubicBezTo>
                  <a:cubicBezTo>
                    <a:pt x="8322" y="341"/>
                    <a:pt x="8261" y="175"/>
                    <a:pt x="8200"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56" name="Google Shape;1159;p72"/>
            <p:cNvSpPr/>
            <p:nvPr/>
          </p:nvSpPr>
          <p:spPr>
            <a:xfrm>
              <a:off x="6339960" y="3144600"/>
              <a:ext cx="2030400" cy="1446120"/>
            </a:xfrm>
            <a:custGeom>
              <a:avLst/>
              <a:gdLst>
                <a:gd name="textAreaLeft" fmla="*/ 0 w 2030400"/>
                <a:gd name="textAreaRight" fmla="*/ 2030760 w 2030400"/>
                <a:gd name="textAreaTop" fmla="*/ 0 h 1446120"/>
                <a:gd name="textAreaBottom" fmla="*/ 1446480 h 1446120"/>
              </a:gdLst>
              <a:ahLst/>
              <a:rect l="textAreaLeft" t="textAreaTop" r="textAreaRight" b="textAreaBottom"/>
              <a:pathLst>
                <a:path w="15211" h="10833">
                  <a:moveTo>
                    <a:pt x="8151" y="1"/>
                  </a:moveTo>
                  <a:cubicBezTo>
                    <a:pt x="7847" y="1"/>
                    <a:pt x="7543" y="10"/>
                    <a:pt x="7239" y="28"/>
                  </a:cubicBezTo>
                  <a:lnTo>
                    <a:pt x="7169" y="28"/>
                  </a:lnTo>
                  <a:cubicBezTo>
                    <a:pt x="6654" y="63"/>
                    <a:pt x="6156" y="124"/>
                    <a:pt x="5658" y="212"/>
                  </a:cubicBezTo>
                  <a:cubicBezTo>
                    <a:pt x="5528" y="238"/>
                    <a:pt x="5405" y="264"/>
                    <a:pt x="5283" y="290"/>
                  </a:cubicBezTo>
                  <a:lnTo>
                    <a:pt x="5213" y="308"/>
                  </a:lnTo>
                  <a:cubicBezTo>
                    <a:pt x="3860" y="605"/>
                    <a:pt x="3362" y="1041"/>
                    <a:pt x="3109" y="1286"/>
                  </a:cubicBezTo>
                  <a:cubicBezTo>
                    <a:pt x="2384" y="1976"/>
                    <a:pt x="1258" y="3146"/>
                    <a:pt x="367" y="4123"/>
                  </a:cubicBezTo>
                  <a:lnTo>
                    <a:pt x="306" y="4202"/>
                  </a:lnTo>
                  <a:cubicBezTo>
                    <a:pt x="193" y="4324"/>
                    <a:pt x="96" y="4429"/>
                    <a:pt x="0" y="4543"/>
                  </a:cubicBezTo>
                  <a:cubicBezTo>
                    <a:pt x="210" y="4848"/>
                    <a:pt x="2105" y="7311"/>
                    <a:pt x="2227" y="7442"/>
                  </a:cubicBezTo>
                  <a:cubicBezTo>
                    <a:pt x="2340" y="7302"/>
                    <a:pt x="2463" y="7171"/>
                    <a:pt x="2594" y="7049"/>
                  </a:cubicBezTo>
                  <a:lnTo>
                    <a:pt x="2637" y="6996"/>
                  </a:lnTo>
                  <a:cubicBezTo>
                    <a:pt x="3091" y="6568"/>
                    <a:pt x="3650" y="6149"/>
                    <a:pt x="3860" y="5983"/>
                  </a:cubicBezTo>
                  <a:cubicBezTo>
                    <a:pt x="3886" y="5966"/>
                    <a:pt x="3903" y="5948"/>
                    <a:pt x="3930" y="5922"/>
                  </a:cubicBezTo>
                  <a:cubicBezTo>
                    <a:pt x="3930" y="5922"/>
                    <a:pt x="3938" y="5913"/>
                    <a:pt x="3938" y="5913"/>
                  </a:cubicBezTo>
                  <a:lnTo>
                    <a:pt x="3938" y="5913"/>
                  </a:lnTo>
                  <a:cubicBezTo>
                    <a:pt x="3938" y="5948"/>
                    <a:pt x="3834" y="7625"/>
                    <a:pt x="3685" y="9502"/>
                  </a:cubicBezTo>
                  <a:cubicBezTo>
                    <a:pt x="3676" y="9528"/>
                    <a:pt x="3676" y="9555"/>
                    <a:pt x="3676" y="9581"/>
                  </a:cubicBezTo>
                  <a:cubicBezTo>
                    <a:pt x="3650" y="9904"/>
                    <a:pt x="3624" y="10236"/>
                    <a:pt x="3598" y="10559"/>
                  </a:cubicBezTo>
                  <a:cubicBezTo>
                    <a:pt x="3930" y="10585"/>
                    <a:pt x="4253" y="10602"/>
                    <a:pt x="4585" y="10629"/>
                  </a:cubicBezTo>
                  <a:cubicBezTo>
                    <a:pt x="5484" y="10690"/>
                    <a:pt x="6392" y="10760"/>
                    <a:pt x="7300" y="10794"/>
                  </a:cubicBezTo>
                  <a:cubicBezTo>
                    <a:pt x="7873" y="10817"/>
                    <a:pt x="8452" y="10833"/>
                    <a:pt x="9033" y="10833"/>
                  </a:cubicBezTo>
                  <a:cubicBezTo>
                    <a:pt x="10211" y="10833"/>
                    <a:pt x="11395" y="10769"/>
                    <a:pt x="12548" y="10576"/>
                  </a:cubicBezTo>
                  <a:cubicBezTo>
                    <a:pt x="12661" y="10550"/>
                    <a:pt x="12766" y="10532"/>
                    <a:pt x="12880" y="10506"/>
                  </a:cubicBezTo>
                  <a:cubicBezTo>
                    <a:pt x="12853" y="10253"/>
                    <a:pt x="12827" y="9991"/>
                    <a:pt x="12810" y="9755"/>
                  </a:cubicBezTo>
                  <a:lnTo>
                    <a:pt x="12801" y="9651"/>
                  </a:lnTo>
                  <a:cubicBezTo>
                    <a:pt x="12722" y="8708"/>
                    <a:pt x="12661" y="7957"/>
                    <a:pt x="12644" y="7747"/>
                  </a:cubicBezTo>
                  <a:cubicBezTo>
                    <a:pt x="12644" y="7730"/>
                    <a:pt x="12644" y="7712"/>
                    <a:pt x="12644" y="7695"/>
                  </a:cubicBezTo>
                  <a:lnTo>
                    <a:pt x="12670" y="7686"/>
                  </a:lnTo>
                  <a:lnTo>
                    <a:pt x="12696" y="7677"/>
                  </a:lnTo>
                  <a:lnTo>
                    <a:pt x="12705" y="7677"/>
                  </a:lnTo>
                  <a:cubicBezTo>
                    <a:pt x="12723" y="7678"/>
                    <a:pt x="12741" y="7678"/>
                    <a:pt x="12760" y="7678"/>
                  </a:cubicBezTo>
                  <a:cubicBezTo>
                    <a:pt x="13540" y="7678"/>
                    <a:pt x="15074" y="7161"/>
                    <a:pt x="15211" y="7101"/>
                  </a:cubicBezTo>
                  <a:cubicBezTo>
                    <a:pt x="15202" y="7066"/>
                    <a:pt x="15132" y="6760"/>
                    <a:pt x="15010" y="6298"/>
                  </a:cubicBezTo>
                  <a:cubicBezTo>
                    <a:pt x="15001" y="6263"/>
                    <a:pt x="14993" y="6228"/>
                    <a:pt x="14984" y="6193"/>
                  </a:cubicBezTo>
                  <a:cubicBezTo>
                    <a:pt x="14600" y="4805"/>
                    <a:pt x="13770" y="2229"/>
                    <a:pt x="12827" y="1286"/>
                  </a:cubicBezTo>
                  <a:cubicBezTo>
                    <a:pt x="12417" y="849"/>
                    <a:pt x="11893" y="526"/>
                    <a:pt x="11325" y="351"/>
                  </a:cubicBezTo>
                  <a:cubicBezTo>
                    <a:pt x="11290" y="343"/>
                    <a:pt x="11255" y="334"/>
                    <a:pt x="11221" y="325"/>
                  </a:cubicBezTo>
                  <a:lnTo>
                    <a:pt x="11168" y="308"/>
                  </a:lnTo>
                  <a:cubicBezTo>
                    <a:pt x="10889" y="247"/>
                    <a:pt x="10609" y="194"/>
                    <a:pt x="10321" y="151"/>
                  </a:cubicBezTo>
                  <a:lnTo>
                    <a:pt x="10251" y="142"/>
                  </a:lnTo>
                  <a:cubicBezTo>
                    <a:pt x="9815" y="81"/>
                    <a:pt x="9378" y="46"/>
                    <a:pt x="8942" y="20"/>
                  </a:cubicBezTo>
                  <a:cubicBezTo>
                    <a:pt x="8678" y="7"/>
                    <a:pt x="8415" y="1"/>
                    <a:pt x="8151" y="1"/>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57" name="Google Shape;1160;p72"/>
            <p:cNvSpPr/>
            <p:nvPr/>
          </p:nvSpPr>
          <p:spPr>
            <a:xfrm>
              <a:off x="6829560" y="4413240"/>
              <a:ext cx="1220400" cy="58320"/>
            </a:xfrm>
            <a:custGeom>
              <a:avLst/>
              <a:gdLst>
                <a:gd name="textAreaLeft" fmla="*/ 0 w 1220400"/>
                <a:gd name="textAreaRight" fmla="*/ 1220760 w 1220400"/>
                <a:gd name="textAreaTop" fmla="*/ 0 h 58320"/>
                <a:gd name="textAreaBottom" fmla="*/ 58680 h 58320"/>
              </a:gdLst>
              <a:ahLst/>
              <a:rect l="textAreaLeft" t="textAreaTop" r="textAreaRight" b="textAreaBottom"/>
              <a:pathLst>
                <a:path w="9143" h="440">
                  <a:moveTo>
                    <a:pt x="9" y="0"/>
                  </a:moveTo>
                  <a:cubicBezTo>
                    <a:pt x="1" y="26"/>
                    <a:pt x="1" y="53"/>
                    <a:pt x="1" y="79"/>
                  </a:cubicBezTo>
                  <a:cubicBezTo>
                    <a:pt x="1101" y="227"/>
                    <a:pt x="2210" y="332"/>
                    <a:pt x="3319" y="393"/>
                  </a:cubicBezTo>
                  <a:cubicBezTo>
                    <a:pt x="3967" y="424"/>
                    <a:pt x="4617" y="440"/>
                    <a:pt x="5267" y="440"/>
                  </a:cubicBezTo>
                  <a:cubicBezTo>
                    <a:pt x="6079" y="440"/>
                    <a:pt x="6892" y="415"/>
                    <a:pt x="7702" y="367"/>
                  </a:cubicBezTo>
                  <a:cubicBezTo>
                    <a:pt x="8112" y="341"/>
                    <a:pt x="8514" y="306"/>
                    <a:pt x="8924" y="271"/>
                  </a:cubicBezTo>
                  <a:lnTo>
                    <a:pt x="9143" y="253"/>
                  </a:lnTo>
                  <a:lnTo>
                    <a:pt x="9125" y="140"/>
                  </a:lnTo>
                  <a:cubicBezTo>
                    <a:pt x="8732" y="175"/>
                    <a:pt x="8339" y="218"/>
                    <a:pt x="7938" y="245"/>
                  </a:cubicBezTo>
                  <a:cubicBezTo>
                    <a:pt x="7222" y="288"/>
                    <a:pt x="6497" y="323"/>
                    <a:pt x="5781" y="332"/>
                  </a:cubicBezTo>
                  <a:cubicBezTo>
                    <a:pt x="5619" y="334"/>
                    <a:pt x="5457" y="335"/>
                    <a:pt x="5295" y="335"/>
                  </a:cubicBezTo>
                  <a:cubicBezTo>
                    <a:pt x="4008" y="335"/>
                    <a:pt x="2721" y="274"/>
                    <a:pt x="1441" y="157"/>
                  </a:cubicBezTo>
                  <a:cubicBezTo>
                    <a:pt x="961" y="114"/>
                    <a:pt x="490" y="61"/>
                    <a:pt x="9" y="0"/>
                  </a:cubicBezTo>
                  <a:close/>
                </a:path>
              </a:pathLst>
            </a:custGeom>
            <a:solidFill>
              <a:schemeClr val="accent4"/>
            </a:solidFill>
            <a:ln w="0">
              <a:noFill/>
            </a:ln>
          </p:spPr>
          <p:style>
            <a:lnRef idx="0"/>
            <a:fillRef idx="0"/>
            <a:effectRef idx="0"/>
            <a:fontRef idx="minor"/>
          </p:style>
          <p:txBody>
            <a:bodyPr tIns="59040" bIns="59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58" name="Google Shape;1161;p72"/>
            <p:cNvSpPr/>
            <p:nvPr/>
          </p:nvSpPr>
          <p:spPr>
            <a:xfrm>
              <a:off x="6379560" y="3695040"/>
              <a:ext cx="312120" cy="390240"/>
            </a:xfrm>
            <a:custGeom>
              <a:avLst/>
              <a:gdLst>
                <a:gd name="textAreaLeft" fmla="*/ 0 w 312120"/>
                <a:gd name="textAreaRight" fmla="*/ 312480 w 312120"/>
                <a:gd name="textAreaTop" fmla="*/ 0 h 390240"/>
                <a:gd name="textAreaBottom" fmla="*/ 390600 h 390240"/>
              </a:gdLst>
              <a:ahLst/>
              <a:rect l="textAreaLeft" t="textAreaTop" r="textAreaRight" b="textAreaBottom"/>
              <a:pathLst>
                <a:path w="2341" h="2926">
                  <a:moveTo>
                    <a:pt x="70" y="0"/>
                  </a:moveTo>
                  <a:lnTo>
                    <a:pt x="0" y="79"/>
                  </a:lnTo>
                  <a:cubicBezTo>
                    <a:pt x="149" y="315"/>
                    <a:pt x="306" y="551"/>
                    <a:pt x="463" y="778"/>
                  </a:cubicBezTo>
                  <a:cubicBezTo>
                    <a:pt x="882" y="1371"/>
                    <a:pt x="1336" y="1939"/>
                    <a:pt x="1834" y="2463"/>
                  </a:cubicBezTo>
                  <a:cubicBezTo>
                    <a:pt x="1982" y="2620"/>
                    <a:pt x="2131" y="2777"/>
                    <a:pt x="2288" y="2926"/>
                  </a:cubicBezTo>
                  <a:lnTo>
                    <a:pt x="2340" y="2882"/>
                  </a:lnTo>
                  <a:cubicBezTo>
                    <a:pt x="1467" y="2017"/>
                    <a:pt x="708" y="1048"/>
                    <a:pt x="70"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59" name="Google Shape;1162;p72"/>
            <p:cNvSpPr/>
            <p:nvPr/>
          </p:nvSpPr>
          <p:spPr>
            <a:xfrm>
              <a:off x="7989480" y="3762000"/>
              <a:ext cx="354240" cy="415800"/>
            </a:xfrm>
            <a:custGeom>
              <a:avLst/>
              <a:gdLst>
                <a:gd name="textAreaLeft" fmla="*/ 0 w 354240"/>
                <a:gd name="textAreaRight" fmla="*/ 354600 w 354240"/>
                <a:gd name="textAreaTop" fmla="*/ 0 h 415800"/>
                <a:gd name="textAreaBottom" fmla="*/ 416160 h 415800"/>
              </a:gdLst>
              <a:ahLst/>
              <a:rect l="textAreaLeft" t="textAreaTop" r="textAreaRight" b="textAreaBottom"/>
              <a:pathLst>
                <a:path w="2656" h="3116">
                  <a:moveTo>
                    <a:pt x="28" y="0"/>
                  </a:moveTo>
                  <a:cubicBezTo>
                    <a:pt x="14" y="0"/>
                    <a:pt x="1" y="11"/>
                    <a:pt x="1" y="33"/>
                  </a:cubicBezTo>
                  <a:cubicBezTo>
                    <a:pt x="1" y="574"/>
                    <a:pt x="27" y="1125"/>
                    <a:pt x="97" y="1666"/>
                  </a:cubicBezTo>
                  <a:cubicBezTo>
                    <a:pt x="123" y="1972"/>
                    <a:pt x="158" y="2268"/>
                    <a:pt x="201" y="2574"/>
                  </a:cubicBezTo>
                  <a:lnTo>
                    <a:pt x="193" y="2574"/>
                  </a:lnTo>
                  <a:cubicBezTo>
                    <a:pt x="167" y="2583"/>
                    <a:pt x="175" y="2618"/>
                    <a:pt x="201" y="2618"/>
                  </a:cubicBezTo>
                  <a:lnTo>
                    <a:pt x="210" y="2618"/>
                  </a:lnTo>
                  <a:cubicBezTo>
                    <a:pt x="228" y="2784"/>
                    <a:pt x="254" y="2949"/>
                    <a:pt x="289" y="3115"/>
                  </a:cubicBezTo>
                  <a:cubicBezTo>
                    <a:pt x="289" y="3089"/>
                    <a:pt x="289" y="3072"/>
                    <a:pt x="289" y="3054"/>
                  </a:cubicBezTo>
                  <a:lnTo>
                    <a:pt x="315" y="3054"/>
                  </a:lnTo>
                  <a:lnTo>
                    <a:pt x="341" y="3046"/>
                  </a:lnTo>
                  <a:cubicBezTo>
                    <a:pt x="324" y="2906"/>
                    <a:pt x="306" y="2757"/>
                    <a:pt x="289" y="2609"/>
                  </a:cubicBezTo>
                  <a:cubicBezTo>
                    <a:pt x="376" y="2591"/>
                    <a:pt x="463" y="2565"/>
                    <a:pt x="542" y="2539"/>
                  </a:cubicBezTo>
                  <a:cubicBezTo>
                    <a:pt x="655" y="2504"/>
                    <a:pt x="778" y="2469"/>
                    <a:pt x="891" y="2434"/>
                  </a:cubicBezTo>
                  <a:cubicBezTo>
                    <a:pt x="1127" y="2356"/>
                    <a:pt x="1354" y="2268"/>
                    <a:pt x="1581" y="2172"/>
                  </a:cubicBezTo>
                  <a:cubicBezTo>
                    <a:pt x="1948" y="2024"/>
                    <a:pt x="2306" y="1849"/>
                    <a:pt x="2655" y="1666"/>
                  </a:cubicBezTo>
                  <a:cubicBezTo>
                    <a:pt x="2638" y="1631"/>
                    <a:pt x="2638" y="1596"/>
                    <a:pt x="2620" y="1561"/>
                  </a:cubicBezTo>
                  <a:cubicBezTo>
                    <a:pt x="2515" y="1614"/>
                    <a:pt x="2402" y="1675"/>
                    <a:pt x="2297" y="1727"/>
                  </a:cubicBezTo>
                  <a:cubicBezTo>
                    <a:pt x="1852" y="1945"/>
                    <a:pt x="1406" y="2146"/>
                    <a:pt x="944" y="2312"/>
                  </a:cubicBezTo>
                  <a:cubicBezTo>
                    <a:pt x="821" y="2356"/>
                    <a:pt x="690" y="2399"/>
                    <a:pt x="559" y="2443"/>
                  </a:cubicBezTo>
                  <a:cubicBezTo>
                    <a:pt x="472" y="2478"/>
                    <a:pt x="367" y="2504"/>
                    <a:pt x="280" y="2539"/>
                  </a:cubicBezTo>
                  <a:cubicBezTo>
                    <a:pt x="245" y="2242"/>
                    <a:pt x="210" y="1945"/>
                    <a:pt x="184" y="1648"/>
                  </a:cubicBezTo>
                  <a:cubicBezTo>
                    <a:pt x="175" y="1596"/>
                    <a:pt x="167" y="1535"/>
                    <a:pt x="167" y="1474"/>
                  </a:cubicBezTo>
                  <a:cubicBezTo>
                    <a:pt x="184" y="1413"/>
                    <a:pt x="201" y="1343"/>
                    <a:pt x="219" y="1282"/>
                  </a:cubicBezTo>
                  <a:cubicBezTo>
                    <a:pt x="245" y="1177"/>
                    <a:pt x="271" y="1081"/>
                    <a:pt x="306" y="976"/>
                  </a:cubicBezTo>
                  <a:cubicBezTo>
                    <a:pt x="367" y="784"/>
                    <a:pt x="446" y="592"/>
                    <a:pt x="507" y="400"/>
                  </a:cubicBezTo>
                  <a:cubicBezTo>
                    <a:pt x="518" y="378"/>
                    <a:pt x="502" y="363"/>
                    <a:pt x="486" y="363"/>
                  </a:cubicBezTo>
                  <a:cubicBezTo>
                    <a:pt x="476" y="363"/>
                    <a:pt x="467" y="369"/>
                    <a:pt x="463" y="382"/>
                  </a:cubicBezTo>
                  <a:cubicBezTo>
                    <a:pt x="367" y="566"/>
                    <a:pt x="297" y="749"/>
                    <a:pt x="245" y="950"/>
                  </a:cubicBezTo>
                  <a:cubicBezTo>
                    <a:pt x="210" y="1046"/>
                    <a:pt x="184" y="1142"/>
                    <a:pt x="167" y="1238"/>
                  </a:cubicBezTo>
                  <a:lnTo>
                    <a:pt x="149" y="1282"/>
                  </a:lnTo>
                  <a:cubicBezTo>
                    <a:pt x="123" y="863"/>
                    <a:pt x="105" y="444"/>
                    <a:pt x="62" y="33"/>
                  </a:cubicBezTo>
                  <a:cubicBezTo>
                    <a:pt x="57" y="11"/>
                    <a:pt x="42" y="0"/>
                    <a:pt x="28"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60" name="Google Shape;1163;p72"/>
            <p:cNvSpPr/>
            <p:nvPr/>
          </p:nvSpPr>
          <p:spPr>
            <a:xfrm>
              <a:off x="6816960" y="3746520"/>
              <a:ext cx="53640" cy="198000"/>
            </a:xfrm>
            <a:custGeom>
              <a:avLst/>
              <a:gdLst>
                <a:gd name="textAreaLeft" fmla="*/ 0 w 53640"/>
                <a:gd name="textAreaRight" fmla="*/ 54000 w 53640"/>
                <a:gd name="textAreaTop" fmla="*/ 0 h 198000"/>
                <a:gd name="textAreaBottom" fmla="*/ 198360 h 198000"/>
              </a:gdLst>
              <a:ahLst/>
              <a:rect l="textAreaLeft" t="textAreaTop" r="textAreaRight" b="textAreaBottom"/>
              <a:pathLst>
                <a:path w="405" h="1485">
                  <a:moveTo>
                    <a:pt x="259" y="1"/>
                  </a:moveTo>
                  <a:cubicBezTo>
                    <a:pt x="250" y="1"/>
                    <a:pt x="242" y="8"/>
                    <a:pt x="242" y="17"/>
                  </a:cubicBezTo>
                  <a:cubicBezTo>
                    <a:pt x="277" y="297"/>
                    <a:pt x="295" y="567"/>
                    <a:pt x="286" y="847"/>
                  </a:cubicBezTo>
                  <a:cubicBezTo>
                    <a:pt x="216" y="681"/>
                    <a:pt x="129" y="524"/>
                    <a:pt x="33" y="375"/>
                  </a:cubicBezTo>
                  <a:cubicBezTo>
                    <a:pt x="30" y="370"/>
                    <a:pt x="26" y="368"/>
                    <a:pt x="22" y="368"/>
                  </a:cubicBezTo>
                  <a:cubicBezTo>
                    <a:pt x="11" y="368"/>
                    <a:pt x="0" y="380"/>
                    <a:pt x="6" y="393"/>
                  </a:cubicBezTo>
                  <a:cubicBezTo>
                    <a:pt x="102" y="576"/>
                    <a:pt x="190" y="768"/>
                    <a:pt x="286" y="960"/>
                  </a:cubicBezTo>
                  <a:lnTo>
                    <a:pt x="286" y="1283"/>
                  </a:lnTo>
                  <a:cubicBezTo>
                    <a:pt x="286" y="1344"/>
                    <a:pt x="277" y="1414"/>
                    <a:pt x="277" y="1484"/>
                  </a:cubicBezTo>
                  <a:cubicBezTo>
                    <a:pt x="303" y="1467"/>
                    <a:pt x="329" y="1440"/>
                    <a:pt x="347" y="1423"/>
                  </a:cubicBezTo>
                  <a:lnTo>
                    <a:pt x="347" y="1283"/>
                  </a:lnTo>
                  <a:cubicBezTo>
                    <a:pt x="356" y="1222"/>
                    <a:pt x="356" y="1161"/>
                    <a:pt x="356" y="1100"/>
                  </a:cubicBezTo>
                  <a:lnTo>
                    <a:pt x="373" y="1117"/>
                  </a:lnTo>
                  <a:cubicBezTo>
                    <a:pt x="376" y="1127"/>
                    <a:pt x="382" y="1131"/>
                    <a:pt x="387" y="1131"/>
                  </a:cubicBezTo>
                  <a:cubicBezTo>
                    <a:pt x="396" y="1131"/>
                    <a:pt x="405" y="1120"/>
                    <a:pt x="399" y="1109"/>
                  </a:cubicBezTo>
                  <a:cubicBezTo>
                    <a:pt x="399" y="1074"/>
                    <a:pt x="373" y="1039"/>
                    <a:pt x="364" y="1004"/>
                  </a:cubicBezTo>
                  <a:lnTo>
                    <a:pt x="364" y="847"/>
                  </a:lnTo>
                  <a:cubicBezTo>
                    <a:pt x="373" y="567"/>
                    <a:pt x="347" y="288"/>
                    <a:pt x="277" y="17"/>
                  </a:cubicBezTo>
                  <a:cubicBezTo>
                    <a:pt x="273" y="5"/>
                    <a:pt x="266" y="1"/>
                    <a:pt x="259" y="1"/>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61" name="Google Shape;1164;p72"/>
            <p:cNvSpPr/>
            <p:nvPr/>
          </p:nvSpPr>
          <p:spPr>
            <a:xfrm>
              <a:off x="7034760" y="3183480"/>
              <a:ext cx="815760" cy="244800"/>
            </a:xfrm>
            <a:custGeom>
              <a:avLst/>
              <a:gdLst>
                <a:gd name="textAreaLeft" fmla="*/ 0 w 815760"/>
                <a:gd name="textAreaRight" fmla="*/ 816120 w 815760"/>
                <a:gd name="textAreaTop" fmla="*/ 0 h 244800"/>
                <a:gd name="textAreaBottom" fmla="*/ 245160 h 244800"/>
              </a:gdLst>
              <a:ahLst/>
              <a:rect l="textAreaLeft" t="textAreaTop" r="textAreaRight" b="textAreaBottom"/>
              <a:pathLst>
                <a:path w="6113" h="1836">
                  <a:moveTo>
                    <a:pt x="70" y="0"/>
                  </a:moveTo>
                  <a:lnTo>
                    <a:pt x="0" y="18"/>
                  </a:lnTo>
                  <a:cubicBezTo>
                    <a:pt x="463" y="839"/>
                    <a:pt x="1232" y="1458"/>
                    <a:pt x="2140" y="1712"/>
                  </a:cubicBezTo>
                  <a:cubicBezTo>
                    <a:pt x="2445" y="1794"/>
                    <a:pt x="2757" y="1835"/>
                    <a:pt x="3070" y="1835"/>
                  </a:cubicBezTo>
                  <a:cubicBezTo>
                    <a:pt x="3357" y="1835"/>
                    <a:pt x="3646" y="1800"/>
                    <a:pt x="3930" y="1729"/>
                  </a:cubicBezTo>
                  <a:cubicBezTo>
                    <a:pt x="4523" y="1581"/>
                    <a:pt x="5065" y="1275"/>
                    <a:pt x="5493" y="839"/>
                  </a:cubicBezTo>
                  <a:cubicBezTo>
                    <a:pt x="5720" y="594"/>
                    <a:pt x="5929" y="332"/>
                    <a:pt x="6113" y="61"/>
                  </a:cubicBezTo>
                  <a:cubicBezTo>
                    <a:pt x="6086" y="44"/>
                    <a:pt x="6051" y="35"/>
                    <a:pt x="6017" y="27"/>
                  </a:cubicBezTo>
                  <a:cubicBezTo>
                    <a:pt x="5886" y="219"/>
                    <a:pt x="5746" y="402"/>
                    <a:pt x="5597" y="577"/>
                  </a:cubicBezTo>
                  <a:cubicBezTo>
                    <a:pt x="5213" y="1039"/>
                    <a:pt x="4707" y="1380"/>
                    <a:pt x="4139" y="1572"/>
                  </a:cubicBezTo>
                  <a:cubicBezTo>
                    <a:pt x="3789" y="1685"/>
                    <a:pt x="3421" y="1742"/>
                    <a:pt x="3056" y="1742"/>
                  </a:cubicBezTo>
                  <a:cubicBezTo>
                    <a:pt x="2830" y="1742"/>
                    <a:pt x="2605" y="1720"/>
                    <a:pt x="2384" y="1677"/>
                  </a:cubicBezTo>
                  <a:cubicBezTo>
                    <a:pt x="1834" y="1563"/>
                    <a:pt x="1328" y="1319"/>
                    <a:pt x="891" y="970"/>
                  </a:cubicBezTo>
                  <a:cubicBezTo>
                    <a:pt x="568" y="699"/>
                    <a:pt x="289" y="367"/>
                    <a:pt x="70" y="0"/>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62" name="Google Shape;1165;p72"/>
            <p:cNvSpPr/>
            <p:nvPr/>
          </p:nvSpPr>
          <p:spPr>
            <a:xfrm>
              <a:off x="7119720" y="3143880"/>
              <a:ext cx="653760" cy="197280"/>
            </a:xfrm>
            <a:custGeom>
              <a:avLst/>
              <a:gdLst>
                <a:gd name="textAreaLeft" fmla="*/ 0 w 653760"/>
                <a:gd name="textAreaRight" fmla="*/ 654120 w 653760"/>
                <a:gd name="textAreaTop" fmla="*/ 0 h 197280"/>
                <a:gd name="textAreaBottom" fmla="*/ 197640 h 197280"/>
              </a:gdLst>
              <a:ahLst/>
              <a:rect l="textAreaLeft" t="textAreaTop" r="textAreaRight" b="textAreaBottom"/>
              <a:pathLst>
                <a:path w="4900" h="1479">
                  <a:moveTo>
                    <a:pt x="2241" y="0"/>
                  </a:moveTo>
                  <a:cubicBezTo>
                    <a:pt x="1957" y="0"/>
                    <a:pt x="1673" y="9"/>
                    <a:pt x="1389" y="27"/>
                  </a:cubicBezTo>
                  <a:lnTo>
                    <a:pt x="1319" y="35"/>
                  </a:lnTo>
                  <a:cubicBezTo>
                    <a:pt x="874" y="70"/>
                    <a:pt x="437" y="114"/>
                    <a:pt x="1" y="193"/>
                  </a:cubicBezTo>
                  <a:cubicBezTo>
                    <a:pt x="568" y="760"/>
                    <a:pt x="1171" y="1380"/>
                    <a:pt x="2018" y="1467"/>
                  </a:cubicBezTo>
                  <a:cubicBezTo>
                    <a:pt x="2109" y="1475"/>
                    <a:pt x="2201" y="1479"/>
                    <a:pt x="2292" y="1479"/>
                  </a:cubicBezTo>
                  <a:cubicBezTo>
                    <a:pt x="3035" y="1479"/>
                    <a:pt x="3758" y="1228"/>
                    <a:pt x="4349" y="769"/>
                  </a:cubicBezTo>
                  <a:cubicBezTo>
                    <a:pt x="4506" y="638"/>
                    <a:pt x="4655" y="498"/>
                    <a:pt x="4794" y="341"/>
                  </a:cubicBezTo>
                  <a:cubicBezTo>
                    <a:pt x="4829" y="306"/>
                    <a:pt x="4864" y="262"/>
                    <a:pt x="4899" y="227"/>
                  </a:cubicBezTo>
                  <a:cubicBezTo>
                    <a:pt x="4760" y="201"/>
                    <a:pt x="4620" y="184"/>
                    <a:pt x="4480" y="166"/>
                  </a:cubicBezTo>
                  <a:lnTo>
                    <a:pt x="4402" y="149"/>
                  </a:lnTo>
                  <a:cubicBezTo>
                    <a:pt x="3974" y="88"/>
                    <a:pt x="3528" y="53"/>
                    <a:pt x="3092" y="27"/>
                  </a:cubicBezTo>
                  <a:cubicBezTo>
                    <a:pt x="2808" y="9"/>
                    <a:pt x="2524" y="0"/>
                    <a:pt x="2241" y="0"/>
                  </a:cubicBezTo>
                  <a:close/>
                </a:path>
              </a:pathLst>
            </a:custGeom>
            <a:solidFill>
              <a:srgbClr val="f39e6a"/>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63" name="Google Shape;1166;p72"/>
            <p:cNvSpPr/>
            <p:nvPr/>
          </p:nvSpPr>
          <p:spPr>
            <a:xfrm>
              <a:off x="6497280" y="1581480"/>
              <a:ext cx="1887120" cy="1558800"/>
            </a:xfrm>
            <a:custGeom>
              <a:avLst/>
              <a:gdLst>
                <a:gd name="textAreaLeft" fmla="*/ 0 w 1887120"/>
                <a:gd name="textAreaRight" fmla="*/ 1887480 w 1887120"/>
                <a:gd name="textAreaTop" fmla="*/ 0 h 1558800"/>
                <a:gd name="textAreaBottom" fmla="*/ 1559160 h 1558800"/>
              </a:gdLst>
              <a:ahLst/>
              <a:rect l="textAreaLeft" t="textAreaTop" r="textAreaRight" b="textAreaBottom"/>
              <a:pathLst>
                <a:path w="14137" h="11676">
                  <a:moveTo>
                    <a:pt x="6908" y="1"/>
                  </a:moveTo>
                  <a:cubicBezTo>
                    <a:pt x="6799" y="1"/>
                    <a:pt x="6691" y="7"/>
                    <a:pt x="6584" y="19"/>
                  </a:cubicBezTo>
                  <a:cubicBezTo>
                    <a:pt x="6217" y="45"/>
                    <a:pt x="5859" y="123"/>
                    <a:pt x="5510" y="237"/>
                  </a:cubicBezTo>
                  <a:cubicBezTo>
                    <a:pt x="4602" y="534"/>
                    <a:pt x="3798" y="1093"/>
                    <a:pt x="3213" y="1843"/>
                  </a:cubicBezTo>
                  <a:cubicBezTo>
                    <a:pt x="2943" y="2193"/>
                    <a:pt x="2716" y="2594"/>
                    <a:pt x="2707" y="3031"/>
                  </a:cubicBezTo>
                  <a:cubicBezTo>
                    <a:pt x="2698" y="3310"/>
                    <a:pt x="2777" y="3590"/>
                    <a:pt x="2786" y="3869"/>
                  </a:cubicBezTo>
                  <a:cubicBezTo>
                    <a:pt x="2786" y="4149"/>
                    <a:pt x="2672" y="4472"/>
                    <a:pt x="2419" y="4576"/>
                  </a:cubicBezTo>
                  <a:cubicBezTo>
                    <a:pt x="2244" y="4655"/>
                    <a:pt x="2026" y="4620"/>
                    <a:pt x="1869" y="4725"/>
                  </a:cubicBezTo>
                  <a:cubicBezTo>
                    <a:pt x="1703" y="4838"/>
                    <a:pt x="1624" y="5039"/>
                    <a:pt x="1659" y="5240"/>
                  </a:cubicBezTo>
                  <a:cubicBezTo>
                    <a:pt x="1694" y="5432"/>
                    <a:pt x="1773" y="5616"/>
                    <a:pt x="1877" y="5781"/>
                  </a:cubicBezTo>
                  <a:cubicBezTo>
                    <a:pt x="1794" y="5765"/>
                    <a:pt x="1710" y="5757"/>
                    <a:pt x="1626" y="5757"/>
                  </a:cubicBezTo>
                  <a:cubicBezTo>
                    <a:pt x="961" y="5757"/>
                    <a:pt x="305" y="6257"/>
                    <a:pt x="157" y="6917"/>
                  </a:cubicBezTo>
                  <a:cubicBezTo>
                    <a:pt x="0" y="7659"/>
                    <a:pt x="480" y="8479"/>
                    <a:pt x="1196" y="8724"/>
                  </a:cubicBezTo>
                  <a:cubicBezTo>
                    <a:pt x="830" y="8768"/>
                    <a:pt x="533" y="9117"/>
                    <a:pt x="489" y="9492"/>
                  </a:cubicBezTo>
                  <a:cubicBezTo>
                    <a:pt x="463" y="9877"/>
                    <a:pt x="611" y="10252"/>
                    <a:pt x="891" y="10514"/>
                  </a:cubicBezTo>
                  <a:cubicBezTo>
                    <a:pt x="1170" y="10767"/>
                    <a:pt x="1502" y="10959"/>
                    <a:pt x="1860" y="11073"/>
                  </a:cubicBezTo>
                  <a:cubicBezTo>
                    <a:pt x="2079" y="11148"/>
                    <a:pt x="2312" y="11206"/>
                    <a:pt x="2537" y="11206"/>
                  </a:cubicBezTo>
                  <a:cubicBezTo>
                    <a:pt x="2680" y="11206"/>
                    <a:pt x="2819" y="11183"/>
                    <a:pt x="2951" y="11125"/>
                  </a:cubicBezTo>
                  <a:cubicBezTo>
                    <a:pt x="3161" y="11012"/>
                    <a:pt x="3344" y="10872"/>
                    <a:pt x="3502" y="10697"/>
                  </a:cubicBezTo>
                  <a:cubicBezTo>
                    <a:pt x="3589" y="10802"/>
                    <a:pt x="3694" y="10889"/>
                    <a:pt x="3807" y="10968"/>
                  </a:cubicBezTo>
                  <a:cubicBezTo>
                    <a:pt x="4413" y="11430"/>
                    <a:pt x="5157" y="11675"/>
                    <a:pt x="5913" y="11675"/>
                  </a:cubicBezTo>
                  <a:cubicBezTo>
                    <a:pt x="6029" y="11675"/>
                    <a:pt x="6145" y="11669"/>
                    <a:pt x="6261" y="11658"/>
                  </a:cubicBezTo>
                  <a:cubicBezTo>
                    <a:pt x="6689" y="11614"/>
                    <a:pt x="7134" y="11466"/>
                    <a:pt x="7387" y="11125"/>
                  </a:cubicBezTo>
                  <a:cubicBezTo>
                    <a:pt x="7773" y="11315"/>
                    <a:pt x="8188" y="11408"/>
                    <a:pt x="8600" y="11408"/>
                  </a:cubicBezTo>
                  <a:cubicBezTo>
                    <a:pt x="9231" y="11408"/>
                    <a:pt x="9854" y="11190"/>
                    <a:pt x="10356" y="10767"/>
                  </a:cubicBezTo>
                  <a:cubicBezTo>
                    <a:pt x="10469" y="10671"/>
                    <a:pt x="10565" y="10575"/>
                    <a:pt x="10679" y="10479"/>
                  </a:cubicBezTo>
                  <a:cubicBezTo>
                    <a:pt x="10932" y="10680"/>
                    <a:pt x="11142" y="10951"/>
                    <a:pt x="11439" y="11090"/>
                  </a:cubicBezTo>
                  <a:cubicBezTo>
                    <a:pt x="11601" y="11163"/>
                    <a:pt x="11777" y="11191"/>
                    <a:pt x="11956" y="11191"/>
                  </a:cubicBezTo>
                  <a:cubicBezTo>
                    <a:pt x="12162" y="11191"/>
                    <a:pt x="12373" y="11154"/>
                    <a:pt x="12574" y="11108"/>
                  </a:cubicBezTo>
                  <a:cubicBezTo>
                    <a:pt x="13159" y="10968"/>
                    <a:pt x="13787" y="10697"/>
                    <a:pt x="14014" y="10138"/>
                  </a:cubicBezTo>
                  <a:cubicBezTo>
                    <a:pt x="14110" y="9885"/>
                    <a:pt x="14137" y="9615"/>
                    <a:pt x="14084" y="9353"/>
                  </a:cubicBezTo>
                  <a:cubicBezTo>
                    <a:pt x="13979" y="8706"/>
                    <a:pt x="13508" y="8087"/>
                    <a:pt x="12871" y="7964"/>
                  </a:cubicBezTo>
                  <a:cubicBezTo>
                    <a:pt x="13246" y="7903"/>
                    <a:pt x="13499" y="7493"/>
                    <a:pt x="13456" y="7109"/>
                  </a:cubicBezTo>
                  <a:cubicBezTo>
                    <a:pt x="13421" y="6724"/>
                    <a:pt x="13159" y="6401"/>
                    <a:pt x="12844" y="6183"/>
                  </a:cubicBezTo>
                  <a:cubicBezTo>
                    <a:pt x="12609" y="6017"/>
                    <a:pt x="12312" y="5869"/>
                    <a:pt x="12224" y="5589"/>
                  </a:cubicBezTo>
                  <a:cubicBezTo>
                    <a:pt x="12155" y="5354"/>
                    <a:pt x="12251" y="5109"/>
                    <a:pt x="12286" y="4865"/>
                  </a:cubicBezTo>
                  <a:cubicBezTo>
                    <a:pt x="12329" y="4515"/>
                    <a:pt x="12233" y="4166"/>
                    <a:pt x="12111" y="3834"/>
                  </a:cubicBezTo>
                  <a:cubicBezTo>
                    <a:pt x="11735" y="2839"/>
                    <a:pt x="11142" y="1939"/>
                    <a:pt x="10373" y="1206"/>
                  </a:cubicBezTo>
                  <a:cubicBezTo>
                    <a:pt x="10373" y="1180"/>
                    <a:pt x="10338" y="1136"/>
                    <a:pt x="10277" y="1084"/>
                  </a:cubicBezTo>
                  <a:cubicBezTo>
                    <a:pt x="10146" y="996"/>
                    <a:pt x="10015" y="909"/>
                    <a:pt x="9867" y="831"/>
                  </a:cubicBezTo>
                  <a:cubicBezTo>
                    <a:pt x="9691" y="759"/>
                    <a:pt x="9501" y="716"/>
                    <a:pt x="9309" y="716"/>
                  </a:cubicBezTo>
                  <a:cubicBezTo>
                    <a:pt x="9291" y="716"/>
                    <a:pt x="9273" y="716"/>
                    <a:pt x="9256" y="717"/>
                  </a:cubicBezTo>
                  <a:cubicBezTo>
                    <a:pt x="9212" y="717"/>
                    <a:pt x="9168" y="726"/>
                    <a:pt x="9125" y="726"/>
                  </a:cubicBezTo>
                  <a:cubicBezTo>
                    <a:pt x="9072" y="726"/>
                    <a:pt x="9029" y="735"/>
                    <a:pt x="8985" y="743"/>
                  </a:cubicBezTo>
                  <a:cubicBezTo>
                    <a:pt x="8852" y="759"/>
                    <a:pt x="8776" y="781"/>
                    <a:pt x="8714" y="781"/>
                  </a:cubicBezTo>
                  <a:cubicBezTo>
                    <a:pt x="8638" y="781"/>
                    <a:pt x="8585" y="747"/>
                    <a:pt x="8479" y="621"/>
                  </a:cubicBezTo>
                  <a:cubicBezTo>
                    <a:pt x="8400" y="525"/>
                    <a:pt x="8313" y="438"/>
                    <a:pt x="8208" y="368"/>
                  </a:cubicBezTo>
                  <a:cubicBezTo>
                    <a:pt x="8068" y="272"/>
                    <a:pt x="7911" y="193"/>
                    <a:pt x="7754" y="132"/>
                  </a:cubicBezTo>
                  <a:cubicBezTo>
                    <a:pt x="7481" y="43"/>
                    <a:pt x="7195" y="1"/>
                    <a:pt x="6908" y="1"/>
                  </a:cubicBezTo>
                  <a:close/>
                </a:path>
              </a:pathLst>
            </a:custGeom>
            <a:solidFill>
              <a:schemeClr val="accent6"/>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64" name="Google Shape;1167;p72"/>
            <p:cNvSpPr/>
            <p:nvPr/>
          </p:nvSpPr>
          <p:spPr>
            <a:xfrm>
              <a:off x="6947280" y="2156040"/>
              <a:ext cx="1040760" cy="983880"/>
            </a:xfrm>
            <a:custGeom>
              <a:avLst/>
              <a:gdLst>
                <a:gd name="textAreaLeft" fmla="*/ 0 w 1040760"/>
                <a:gd name="textAreaRight" fmla="*/ 1041120 w 1040760"/>
                <a:gd name="textAreaTop" fmla="*/ 0 h 983880"/>
                <a:gd name="textAreaBottom" fmla="*/ 984240 h 983880"/>
              </a:gdLst>
              <a:ahLst/>
              <a:rect l="textAreaLeft" t="textAreaTop" r="textAreaRight" b="textAreaBottom"/>
              <a:pathLst>
                <a:path w="7798" h="7371">
                  <a:moveTo>
                    <a:pt x="5816" y="1"/>
                  </a:moveTo>
                  <a:cubicBezTo>
                    <a:pt x="5723" y="1"/>
                    <a:pt x="5629" y="10"/>
                    <a:pt x="5536" y="28"/>
                  </a:cubicBezTo>
                  <a:cubicBezTo>
                    <a:pt x="5274" y="98"/>
                    <a:pt x="5030" y="220"/>
                    <a:pt x="4812" y="386"/>
                  </a:cubicBezTo>
                  <a:cubicBezTo>
                    <a:pt x="4558" y="578"/>
                    <a:pt x="4305" y="788"/>
                    <a:pt x="4043" y="962"/>
                  </a:cubicBezTo>
                  <a:cubicBezTo>
                    <a:pt x="3729" y="1181"/>
                    <a:pt x="3388" y="1355"/>
                    <a:pt x="3039" y="1504"/>
                  </a:cubicBezTo>
                  <a:cubicBezTo>
                    <a:pt x="2690" y="1643"/>
                    <a:pt x="2332" y="1748"/>
                    <a:pt x="1965" y="1818"/>
                  </a:cubicBezTo>
                  <a:cubicBezTo>
                    <a:pt x="1625" y="1870"/>
                    <a:pt x="1249" y="1914"/>
                    <a:pt x="961" y="2124"/>
                  </a:cubicBezTo>
                  <a:cubicBezTo>
                    <a:pt x="472" y="2490"/>
                    <a:pt x="193" y="3119"/>
                    <a:pt x="70" y="3704"/>
                  </a:cubicBezTo>
                  <a:cubicBezTo>
                    <a:pt x="1" y="4027"/>
                    <a:pt x="9" y="4359"/>
                    <a:pt x="79" y="4682"/>
                  </a:cubicBezTo>
                  <a:cubicBezTo>
                    <a:pt x="175" y="5022"/>
                    <a:pt x="315" y="5346"/>
                    <a:pt x="498" y="5651"/>
                  </a:cubicBezTo>
                  <a:cubicBezTo>
                    <a:pt x="795" y="6201"/>
                    <a:pt x="1022" y="6821"/>
                    <a:pt x="1511" y="7223"/>
                  </a:cubicBezTo>
                  <a:cubicBezTo>
                    <a:pt x="1845" y="7321"/>
                    <a:pt x="2194" y="7370"/>
                    <a:pt x="2543" y="7370"/>
                  </a:cubicBezTo>
                  <a:cubicBezTo>
                    <a:pt x="2659" y="7370"/>
                    <a:pt x="2775" y="7365"/>
                    <a:pt x="2891" y="7354"/>
                  </a:cubicBezTo>
                  <a:cubicBezTo>
                    <a:pt x="3319" y="7310"/>
                    <a:pt x="3764" y="7162"/>
                    <a:pt x="4017" y="6821"/>
                  </a:cubicBezTo>
                  <a:cubicBezTo>
                    <a:pt x="4402" y="7008"/>
                    <a:pt x="4818" y="7101"/>
                    <a:pt x="5231" y="7101"/>
                  </a:cubicBezTo>
                  <a:cubicBezTo>
                    <a:pt x="5783" y="7101"/>
                    <a:pt x="6330" y="6936"/>
                    <a:pt x="6794" y="6612"/>
                  </a:cubicBezTo>
                  <a:cubicBezTo>
                    <a:pt x="6907" y="6428"/>
                    <a:pt x="7003" y="6245"/>
                    <a:pt x="7091" y="6062"/>
                  </a:cubicBezTo>
                  <a:cubicBezTo>
                    <a:pt x="7431" y="5363"/>
                    <a:pt x="7719" y="4603"/>
                    <a:pt x="7772" y="3835"/>
                  </a:cubicBezTo>
                  <a:cubicBezTo>
                    <a:pt x="7798" y="3049"/>
                    <a:pt x="7684" y="2263"/>
                    <a:pt x="7440" y="1512"/>
                  </a:cubicBezTo>
                  <a:cubicBezTo>
                    <a:pt x="7274" y="962"/>
                    <a:pt x="7003" y="403"/>
                    <a:pt x="6462" y="150"/>
                  </a:cubicBezTo>
                  <a:cubicBezTo>
                    <a:pt x="6259" y="52"/>
                    <a:pt x="6039" y="1"/>
                    <a:pt x="5816" y="1"/>
                  </a:cubicBezTo>
                  <a:close/>
                </a:path>
              </a:pathLst>
            </a:custGeom>
            <a:solidFill>
              <a:schemeClr val="accent6"/>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65" name="Google Shape;1168;p72"/>
            <p:cNvSpPr/>
            <p:nvPr/>
          </p:nvSpPr>
          <p:spPr>
            <a:xfrm>
              <a:off x="7298280" y="2937240"/>
              <a:ext cx="342360" cy="319320"/>
            </a:xfrm>
            <a:custGeom>
              <a:avLst/>
              <a:gdLst>
                <a:gd name="textAreaLeft" fmla="*/ 0 w 342360"/>
                <a:gd name="textAreaRight" fmla="*/ 342720 w 342360"/>
                <a:gd name="textAreaTop" fmla="*/ 0 h 319320"/>
                <a:gd name="textAreaBottom" fmla="*/ 319680 h 319320"/>
              </a:gdLst>
              <a:ahLst/>
              <a:rect l="textAreaLeft" t="textAreaTop" r="textAreaRight" b="textAreaBottom"/>
              <a:pathLst>
                <a:path w="2568" h="2394">
                  <a:moveTo>
                    <a:pt x="1" y="1"/>
                  </a:moveTo>
                  <a:lnTo>
                    <a:pt x="1" y="1808"/>
                  </a:lnTo>
                  <a:cubicBezTo>
                    <a:pt x="1" y="1878"/>
                    <a:pt x="27" y="1939"/>
                    <a:pt x="62" y="1992"/>
                  </a:cubicBezTo>
                  <a:cubicBezTo>
                    <a:pt x="184" y="2131"/>
                    <a:pt x="507" y="2393"/>
                    <a:pt x="1284" y="2393"/>
                  </a:cubicBezTo>
                  <a:cubicBezTo>
                    <a:pt x="2061" y="2393"/>
                    <a:pt x="2385" y="2131"/>
                    <a:pt x="2507" y="1992"/>
                  </a:cubicBezTo>
                  <a:cubicBezTo>
                    <a:pt x="2550" y="1939"/>
                    <a:pt x="2568" y="1878"/>
                    <a:pt x="2568" y="1808"/>
                  </a:cubicBezTo>
                  <a:lnTo>
                    <a:pt x="2568" y="1"/>
                  </a:lnTo>
                  <a:close/>
                </a:path>
              </a:pathLst>
            </a:custGeom>
            <a:solidFill>
              <a:srgbClr val="f39e6a"/>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66" name="Google Shape;1169;p72"/>
            <p:cNvSpPr/>
            <p:nvPr/>
          </p:nvSpPr>
          <p:spPr>
            <a:xfrm>
              <a:off x="7836840" y="2320920"/>
              <a:ext cx="246600" cy="327600"/>
            </a:xfrm>
            <a:custGeom>
              <a:avLst/>
              <a:gdLst>
                <a:gd name="textAreaLeft" fmla="*/ 0 w 246600"/>
                <a:gd name="textAreaRight" fmla="*/ 246960 w 246600"/>
                <a:gd name="textAreaTop" fmla="*/ 0 h 327600"/>
                <a:gd name="textAreaBottom" fmla="*/ 327960 h 327600"/>
              </a:gdLst>
              <a:ahLst/>
              <a:rect l="textAreaLeft" t="textAreaTop" r="textAreaRight" b="textAreaBottom"/>
              <a:pathLst>
                <a:path w="1849" h="2456">
                  <a:moveTo>
                    <a:pt x="936" y="1"/>
                  </a:moveTo>
                  <a:cubicBezTo>
                    <a:pt x="537" y="1"/>
                    <a:pt x="298" y="574"/>
                    <a:pt x="298" y="574"/>
                  </a:cubicBezTo>
                  <a:cubicBezTo>
                    <a:pt x="140" y="1028"/>
                    <a:pt x="1" y="2067"/>
                    <a:pt x="341" y="2347"/>
                  </a:cubicBezTo>
                  <a:cubicBezTo>
                    <a:pt x="430" y="2422"/>
                    <a:pt x="521" y="2456"/>
                    <a:pt x="610" y="2456"/>
                  </a:cubicBezTo>
                  <a:cubicBezTo>
                    <a:pt x="1264" y="2456"/>
                    <a:pt x="1848" y="640"/>
                    <a:pt x="1311" y="164"/>
                  </a:cubicBezTo>
                  <a:cubicBezTo>
                    <a:pt x="1174" y="47"/>
                    <a:pt x="1048" y="1"/>
                    <a:pt x="936" y="1"/>
                  </a:cubicBezTo>
                  <a:close/>
                </a:path>
              </a:pathLst>
            </a:custGeom>
            <a:solidFill>
              <a:srgbClr val="f39e6a"/>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67" name="Google Shape;1170;p72"/>
            <p:cNvSpPr/>
            <p:nvPr/>
          </p:nvSpPr>
          <p:spPr>
            <a:xfrm>
              <a:off x="7920720" y="2394000"/>
              <a:ext cx="88560" cy="151200"/>
            </a:xfrm>
            <a:custGeom>
              <a:avLst/>
              <a:gdLst>
                <a:gd name="textAreaLeft" fmla="*/ 0 w 88560"/>
                <a:gd name="textAreaRight" fmla="*/ 88920 w 88560"/>
                <a:gd name="textAreaTop" fmla="*/ 0 h 151200"/>
                <a:gd name="textAreaBottom" fmla="*/ 151560 h 151200"/>
              </a:gdLst>
              <a:ahLst/>
              <a:rect l="textAreaLeft" t="textAreaTop" r="textAreaRight" b="textAreaBottom"/>
              <a:pathLst>
                <a:path w="665" h="1136">
                  <a:moveTo>
                    <a:pt x="446" y="1"/>
                  </a:moveTo>
                  <a:cubicBezTo>
                    <a:pt x="378" y="1"/>
                    <a:pt x="312" y="51"/>
                    <a:pt x="262" y="122"/>
                  </a:cubicBezTo>
                  <a:cubicBezTo>
                    <a:pt x="166" y="244"/>
                    <a:pt x="105" y="384"/>
                    <a:pt x="70" y="541"/>
                  </a:cubicBezTo>
                  <a:cubicBezTo>
                    <a:pt x="44" y="629"/>
                    <a:pt x="35" y="725"/>
                    <a:pt x="27" y="821"/>
                  </a:cubicBezTo>
                  <a:cubicBezTo>
                    <a:pt x="9" y="917"/>
                    <a:pt x="0" y="1013"/>
                    <a:pt x="18" y="1109"/>
                  </a:cubicBezTo>
                  <a:cubicBezTo>
                    <a:pt x="18" y="1126"/>
                    <a:pt x="27" y="1135"/>
                    <a:pt x="36" y="1135"/>
                  </a:cubicBezTo>
                  <a:cubicBezTo>
                    <a:pt x="46" y="1135"/>
                    <a:pt x="57" y="1126"/>
                    <a:pt x="62" y="1109"/>
                  </a:cubicBezTo>
                  <a:cubicBezTo>
                    <a:pt x="79" y="1039"/>
                    <a:pt x="97" y="960"/>
                    <a:pt x="97" y="882"/>
                  </a:cubicBezTo>
                  <a:cubicBezTo>
                    <a:pt x="105" y="812"/>
                    <a:pt x="114" y="733"/>
                    <a:pt x="131" y="655"/>
                  </a:cubicBezTo>
                  <a:cubicBezTo>
                    <a:pt x="149" y="524"/>
                    <a:pt x="193" y="393"/>
                    <a:pt x="254" y="279"/>
                  </a:cubicBezTo>
                  <a:cubicBezTo>
                    <a:pt x="280" y="236"/>
                    <a:pt x="306" y="192"/>
                    <a:pt x="341" y="148"/>
                  </a:cubicBezTo>
                  <a:cubicBezTo>
                    <a:pt x="437" y="393"/>
                    <a:pt x="455" y="655"/>
                    <a:pt x="393" y="908"/>
                  </a:cubicBezTo>
                  <a:cubicBezTo>
                    <a:pt x="387" y="914"/>
                    <a:pt x="398" y="924"/>
                    <a:pt x="408" y="924"/>
                  </a:cubicBezTo>
                  <a:cubicBezTo>
                    <a:pt x="412" y="924"/>
                    <a:pt x="417" y="922"/>
                    <a:pt x="420" y="917"/>
                  </a:cubicBezTo>
                  <a:cubicBezTo>
                    <a:pt x="507" y="655"/>
                    <a:pt x="498" y="375"/>
                    <a:pt x="376" y="122"/>
                  </a:cubicBezTo>
                  <a:cubicBezTo>
                    <a:pt x="393" y="100"/>
                    <a:pt x="420" y="90"/>
                    <a:pt x="447" y="90"/>
                  </a:cubicBezTo>
                  <a:cubicBezTo>
                    <a:pt x="474" y="90"/>
                    <a:pt x="503" y="100"/>
                    <a:pt x="524" y="122"/>
                  </a:cubicBezTo>
                  <a:cubicBezTo>
                    <a:pt x="612" y="218"/>
                    <a:pt x="603" y="384"/>
                    <a:pt x="594" y="524"/>
                  </a:cubicBezTo>
                  <a:cubicBezTo>
                    <a:pt x="594" y="528"/>
                    <a:pt x="601" y="530"/>
                    <a:pt x="607" y="530"/>
                  </a:cubicBezTo>
                  <a:cubicBezTo>
                    <a:pt x="614" y="530"/>
                    <a:pt x="620" y="528"/>
                    <a:pt x="620" y="524"/>
                  </a:cubicBezTo>
                  <a:cubicBezTo>
                    <a:pt x="647" y="367"/>
                    <a:pt x="664" y="175"/>
                    <a:pt x="568" y="61"/>
                  </a:cubicBezTo>
                  <a:cubicBezTo>
                    <a:pt x="529" y="19"/>
                    <a:pt x="487" y="1"/>
                    <a:pt x="446" y="1"/>
                  </a:cubicBezTo>
                  <a:close/>
                </a:path>
              </a:pathLst>
            </a:custGeom>
            <a:solidFill>
              <a:srgbClr val="d53140"/>
            </a:solidFill>
            <a:ln w="0">
              <a:noFill/>
            </a:ln>
          </p:spPr>
          <p:style>
            <a:lnRef idx="0"/>
            <a:fillRef idx="0"/>
            <a:effectRef idx="0"/>
            <a:fontRef idx="minor"/>
          </p:style>
          <p:txBody>
            <a:bodyPr tIns="151920" bIns="151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68" name="Google Shape;1171;p72"/>
            <p:cNvSpPr/>
            <p:nvPr/>
          </p:nvSpPr>
          <p:spPr>
            <a:xfrm>
              <a:off x="6823440" y="2320920"/>
              <a:ext cx="308880" cy="327600"/>
            </a:xfrm>
            <a:custGeom>
              <a:avLst/>
              <a:gdLst>
                <a:gd name="textAreaLeft" fmla="*/ 0 w 308880"/>
                <a:gd name="textAreaRight" fmla="*/ 309240 w 308880"/>
                <a:gd name="textAreaTop" fmla="*/ 0 h 327600"/>
                <a:gd name="textAreaBottom" fmla="*/ 327960 h 327600"/>
              </a:gdLst>
              <a:ahLst/>
              <a:rect l="textAreaLeft" t="textAreaTop" r="textAreaRight" b="textAreaBottom"/>
              <a:pathLst>
                <a:path w="2317" h="2456">
                  <a:moveTo>
                    <a:pt x="1150" y="1"/>
                  </a:moveTo>
                  <a:cubicBezTo>
                    <a:pt x="1009" y="1"/>
                    <a:pt x="853" y="47"/>
                    <a:pt x="684" y="164"/>
                  </a:cubicBezTo>
                  <a:cubicBezTo>
                    <a:pt x="0" y="640"/>
                    <a:pt x="737" y="2456"/>
                    <a:pt x="1560" y="2456"/>
                  </a:cubicBezTo>
                  <a:cubicBezTo>
                    <a:pt x="1672" y="2456"/>
                    <a:pt x="1786" y="2422"/>
                    <a:pt x="1898" y="2347"/>
                  </a:cubicBezTo>
                  <a:cubicBezTo>
                    <a:pt x="2317" y="2067"/>
                    <a:pt x="2151" y="1028"/>
                    <a:pt x="1950" y="574"/>
                  </a:cubicBezTo>
                  <a:cubicBezTo>
                    <a:pt x="1950" y="574"/>
                    <a:pt x="1648" y="1"/>
                    <a:pt x="1150" y="1"/>
                  </a:cubicBezTo>
                  <a:close/>
                </a:path>
              </a:pathLst>
            </a:custGeom>
            <a:solidFill>
              <a:srgbClr val="f39e6a"/>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69" name="Google Shape;1172;p72"/>
            <p:cNvSpPr/>
            <p:nvPr/>
          </p:nvSpPr>
          <p:spPr>
            <a:xfrm>
              <a:off x="6915600" y="2394000"/>
              <a:ext cx="110520" cy="151200"/>
            </a:xfrm>
            <a:custGeom>
              <a:avLst/>
              <a:gdLst>
                <a:gd name="textAreaLeft" fmla="*/ 0 w 110520"/>
                <a:gd name="textAreaRight" fmla="*/ 110880 w 110520"/>
                <a:gd name="textAreaTop" fmla="*/ 0 h 151200"/>
                <a:gd name="textAreaBottom" fmla="*/ 151560 h 151200"/>
              </a:gdLst>
              <a:ahLst/>
              <a:rect l="textAreaLeft" t="textAreaTop" r="textAreaRight" b="textAreaBottom"/>
              <a:pathLst>
                <a:path w="831" h="1136">
                  <a:moveTo>
                    <a:pt x="277" y="1"/>
                  </a:moveTo>
                  <a:cubicBezTo>
                    <a:pt x="227" y="1"/>
                    <a:pt x="178" y="19"/>
                    <a:pt x="132" y="61"/>
                  </a:cubicBezTo>
                  <a:cubicBezTo>
                    <a:pt x="1" y="175"/>
                    <a:pt x="27" y="367"/>
                    <a:pt x="71" y="524"/>
                  </a:cubicBezTo>
                  <a:cubicBezTo>
                    <a:pt x="71" y="528"/>
                    <a:pt x="75" y="530"/>
                    <a:pt x="81" y="530"/>
                  </a:cubicBezTo>
                  <a:cubicBezTo>
                    <a:pt x="86" y="530"/>
                    <a:pt x="93" y="528"/>
                    <a:pt x="97" y="524"/>
                  </a:cubicBezTo>
                  <a:cubicBezTo>
                    <a:pt x="79" y="384"/>
                    <a:pt x="71" y="218"/>
                    <a:pt x="193" y="122"/>
                  </a:cubicBezTo>
                  <a:cubicBezTo>
                    <a:pt x="219" y="100"/>
                    <a:pt x="250" y="90"/>
                    <a:pt x="281" y="90"/>
                  </a:cubicBezTo>
                  <a:cubicBezTo>
                    <a:pt x="313" y="90"/>
                    <a:pt x="346" y="100"/>
                    <a:pt x="376" y="122"/>
                  </a:cubicBezTo>
                  <a:cubicBezTo>
                    <a:pt x="219" y="367"/>
                    <a:pt x="202" y="664"/>
                    <a:pt x="324" y="917"/>
                  </a:cubicBezTo>
                  <a:cubicBezTo>
                    <a:pt x="324" y="922"/>
                    <a:pt x="327" y="924"/>
                    <a:pt x="332" y="924"/>
                  </a:cubicBezTo>
                  <a:cubicBezTo>
                    <a:pt x="341" y="924"/>
                    <a:pt x="356" y="914"/>
                    <a:pt x="350" y="908"/>
                  </a:cubicBezTo>
                  <a:cubicBezTo>
                    <a:pt x="272" y="655"/>
                    <a:pt x="298" y="384"/>
                    <a:pt x="411" y="148"/>
                  </a:cubicBezTo>
                  <a:cubicBezTo>
                    <a:pt x="455" y="192"/>
                    <a:pt x="490" y="236"/>
                    <a:pt x="525" y="279"/>
                  </a:cubicBezTo>
                  <a:cubicBezTo>
                    <a:pt x="595" y="393"/>
                    <a:pt x="647" y="524"/>
                    <a:pt x="682" y="655"/>
                  </a:cubicBezTo>
                  <a:cubicBezTo>
                    <a:pt x="699" y="733"/>
                    <a:pt x="708" y="812"/>
                    <a:pt x="717" y="882"/>
                  </a:cubicBezTo>
                  <a:cubicBezTo>
                    <a:pt x="726" y="960"/>
                    <a:pt x="734" y="1039"/>
                    <a:pt x="760" y="1109"/>
                  </a:cubicBezTo>
                  <a:cubicBezTo>
                    <a:pt x="765" y="1126"/>
                    <a:pt x="778" y="1135"/>
                    <a:pt x="791" y="1135"/>
                  </a:cubicBezTo>
                  <a:cubicBezTo>
                    <a:pt x="804" y="1135"/>
                    <a:pt x="817" y="1126"/>
                    <a:pt x="822" y="1109"/>
                  </a:cubicBezTo>
                  <a:cubicBezTo>
                    <a:pt x="830" y="1013"/>
                    <a:pt x="830" y="917"/>
                    <a:pt x="813" y="821"/>
                  </a:cubicBezTo>
                  <a:cubicBezTo>
                    <a:pt x="795" y="725"/>
                    <a:pt x="778" y="629"/>
                    <a:pt x="752" y="541"/>
                  </a:cubicBezTo>
                  <a:cubicBezTo>
                    <a:pt x="708" y="384"/>
                    <a:pt x="630" y="236"/>
                    <a:pt x="516" y="122"/>
                  </a:cubicBezTo>
                  <a:cubicBezTo>
                    <a:pt x="445" y="51"/>
                    <a:pt x="360" y="1"/>
                    <a:pt x="277" y="1"/>
                  </a:cubicBezTo>
                  <a:close/>
                </a:path>
              </a:pathLst>
            </a:custGeom>
            <a:solidFill>
              <a:srgbClr val="d53140"/>
            </a:solidFill>
            <a:ln w="0">
              <a:noFill/>
            </a:ln>
          </p:spPr>
          <p:style>
            <a:lnRef idx="0"/>
            <a:fillRef idx="0"/>
            <a:effectRef idx="0"/>
            <a:fontRef idx="minor"/>
          </p:style>
          <p:txBody>
            <a:bodyPr tIns="151920" bIns="151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70" name="Google Shape;1173;p72"/>
            <p:cNvSpPr/>
            <p:nvPr/>
          </p:nvSpPr>
          <p:spPr>
            <a:xfrm>
              <a:off x="7000920" y="1814760"/>
              <a:ext cx="937080" cy="1241280"/>
            </a:xfrm>
            <a:custGeom>
              <a:avLst/>
              <a:gdLst>
                <a:gd name="textAreaLeft" fmla="*/ 0 w 937080"/>
                <a:gd name="textAreaRight" fmla="*/ 937440 w 937080"/>
                <a:gd name="textAreaTop" fmla="*/ 0 h 1241280"/>
                <a:gd name="textAreaBottom" fmla="*/ 1241640 h 1241280"/>
              </a:gdLst>
              <a:ahLst/>
              <a:rect l="textAreaLeft" t="textAreaTop" r="textAreaRight" b="textAreaBottom"/>
              <a:pathLst>
                <a:path w="7021" h="9300">
                  <a:moveTo>
                    <a:pt x="3484" y="0"/>
                  </a:moveTo>
                  <a:cubicBezTo>
                    <a:pt x="1441" y="9"/>
                    <a:pt x="0" y="2463"/>
                    <a:pt x="0" y="4890"/>
                  </a:cubicBezTo>
                  <a:cubicBezTo>
                    <a:pt x="0" y="7326"/>
                    <a:pt x="1432" y="9300"/>
                    <a:pt x="3484" y="9300"/>
                  </a:cubicBezTo>
                  <a:cubicBezTo>
                    <a:pt x="5545" y="9300"/>
                    <a:pt x="7020" y="7326"/>
                    <a:pt x="7020" y="4890"/>
                  </a:cubicBezTo>
                  <a:cubicBezTo>
                    <a:pt x="7020" y="2454"/>
                    <a:pt x="6077" y="0"/>
                    <a:pt x="3484" y="0"/>
                  </a:cubicBezTo>
                  <a:close/>
                </a:path>
              </a:pathLst>
            </a:custGeom>
            <a:solidFill>
              <a:srgbClr val="f39e6a"/>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71" name="Google Shape;1174;p72"/>
            <p:cNvSpPr/>
            <p:nvPr/>
          </p:nvSpPr>
          <p:spPr>
            <a:xfrm>
              <a:off x="7341480" y="2699640"/>
              <a:ext cx="300600" cy="118800"/>
            </a:xfrm>
            <a:custGeom>
              <a:avLst/>
              <a:gdLst>
                <a:gd name="textAreaLeft" fmla="*/ 0 w 300600"/>
                <a:gd name="textAreaRight" fmla="*/ 300960 w 300600"/>
                <a:gd name="textAreaTop" fmla="*/ 0 h 118800"/>
                <a:gd name="textAreaBottom" fmla="*/ 119160 h 118800"/>
              </a:gdLst>
              <a:ahLst/>
              <a:rect l="textAreaLeft" t="textAreaTop" r="textAreaRight" b="textAreaBottom"/>
              <a:pathLst>
                <a:path w="2253" h="892">
                  <a:moveTo>
                    <a:pt x="283" y="1"/>
                  </a:moveTo>
                  <a:cubicBezTo>
                    <a:pt x="174" y="1"/>
                    <a:pt x="102" y="6"/>
                    <a:pt x="87" y="18"/>
                  </a:cubicBezTo>
                  <a:cubicBezTo>
                    <a:pt x="1" y="96"/>
                    <a:pt x="496" y="892"/>
                    <a:pt x="1115" y="892"/>
                  </a:cubicBezTo>
                  <a:cubicBezTo>
                    <a:pt x="1122" y="892"/>
                    <a:pt x="1128" y="892"/>
                    <a:pt x="1135" y="891"/>
                  </a:cubicBezTo>
                  <a:cubicBezTo>
                    <a:pt x="1755" y="874"/>
                    <a:pt x="2253" y="263"/>
                    <a:pt x="2139" y="114"/>
                  </a:cubicBezTo>
                  <a:cubicBezTo>
                    <a:pt x="2139" y="114"/>
                    <a:pt x="798" y="1"/>
                    <a:pt x="283" y="1"/>
                  </a:cubicBezTo>
                  <a:close/>
                </a:path>
              </a:pathLst>
            </a:custGeom>
            <a:solidFill>
              <a:schemeClr val="accent4"/>
            </a:solidFill>
            <a:ln w="0">
              <a:noFill/>
            </a:ln>
          </p:spPr>
          <p:style>
            <a:lnRef idx="0"/>
            <a:fillRef idx="0"/>
            <a:effectRef idx="0"/>
            <a:fontRef idx="minor"/>
          </p:style>
          <p:txBody>
            <a:bodyPr tIns="119520" bIns="119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72" name="Google Shape;1175;p72"/>
            <p:cNvSpPr/>
            <p:nvPr/>
          </p:nvSpPr>
          <p:spPr>
            <a:xfrm>
              <a:off x="7377480" y="2745000"/>
              <a:ext cx="173520" cy="73440"/>
            </a:xfrm>
            <a:custGeom>
              <a:avLst/>
              <a:gdLst>
                <a:gd name="textAreaLeft" fmla="*/ 0 w 173520"/>
                <a:gd name="textAreaRight" fmla="*/ 173880 w 173520"/>
                <a:gd name="textAreaTop" fmla="*/ 0 h 73440"/>
                <a:gd name="textAreaBottom" fmla="*/ 73800 h 73440"/>
              </a:gdLst>
              <a:ahLst/>
              <a:rect l="textAreaLeft" t="textAreaTop" r="textAreaRight" b="textAreaBottom"/>
              <a:pathLst>
                <a:path w="1302" h="552">
                  <a:moveTo>
                    <a:pt x="343" y="1"/>
                  </a:moveTo>
                  <a:cubicBezTo>
                    <a:pt x="226" y="1"/>
                    <a:pt x="110" y="22"/>
                    <a:pt x="1" y="62"/>
                  </a:cubicBezTo>
                  <a:cubicBezTo>
                    <a:pt x="190" y="294"/>
                    <a:pt x="497" y="552"/>
                    <a:pt x="848" y="552"/>
                  </a:cubicBezTo>
                  <a:cubicBezTo>
                    <a:pt x="853" y="552"/>
                    <a:pt x="859" y="551"/>
                    <a:pt x="865" y="551"/>
                  </a:cubicBezTo>
                  <a:cubicBezTo>
                    <a:pt x="1013" y="543"/>
                    <a:pt x="1162" y="508"/>
                    <a:pt x="1302" y="438"/>
                  </a:cubicBezTo>
                  <a:cubicBezTo>
                    <a:pt x="1223" y="316"/>
                    <a:pt x="1109" y="228"/>
                    <a:pt x="978" y="176"/>
                  </a:cubicBezTo>
                  <a:cubicBezTo>
                    <a:pt x="830" y="106"/>
                    <a:pt x="682" y="54"/>
                    <a:pt x="524" y="19"/>
                  </a:cubicBezTo>
                  <a:cubicBezTo>
                    <a:pt x="465" y="7"/>
                    <a:pt x="404" y="1"/>
                    <a:pt x="343" y="1"/>
                  </a:cubicBezTo>
                  <a:close/>
                </a:path>
              </a:pathLst>
            </a:custGeom>
            <a:solidFill>
              <a:schemeClr val="lt2"/>
            </a:solidFill>
            <a:ln w="0">
              <a:noFill/>
            </a:ln>
          </p:spPr>
          <p:style>
            <a:lnRef idx="0"/>
            <a:fillRef idx="0"/>
            <a:effectRef idx="0"/>
            <a:fontRef idx="minor"/>
          </p:style>
          <p:txBody>
            <a:bodyPr tIns="74160" bIns="74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73" name="Google Shape;1176;p72"/>
            <p:cNvSpPr/>
            <p:nvPr/>
          </p:nvSpPr>
          <p:spPr>
            <a:xfrm>
              <a:off x="6943680" y="1674360"/>
              <a:ext cx="1064160" cy="845640"/>
            </a:xfrm>
            <a:custGeom>
              <a:avLst/>
              <a:gdLst>
                <a:gd name="textAreaLeft" fmla="*/ 0 w 1064160"/>
                <a:gd name="textAreaRight" fmla="*/ 1064520 w 1064160"/>
                <a:gd name="textAreaTop" fmla="*/ 0 h 845640"/>
                <a:gd name="textAreaBottom" fmla="*/ 846000 h 845640"/>
              </a:gdLst>
              <a:ahLst/>
              <a:rect l="textAreaLeft" t="textAreaTop" r="textAreaRight" b="textAreaBottom"/>
              <a:pathLst>
                <a:path w="7973" h="6335">
                  <a:moveTo>
                    <a:pt x="3851" y="1"/>
                  </a:moveTo>
                  <a:cubicBezTo>
                    <a:pt x="3200" y="1"/>
                    <a:pt x="2547" y="118"/>
                    <a:pt x="1974" y="379"/>
                  </a:cubicBezTo>
                  <a:cubicBezTo>
                    <a:pt x="1668" y="519"/>
                    <a:pt x="1380" y="711"/>
                    <a:pt x="1118" y="947"/>
                  </a:cubicBezTo>
                  <a:cubicBezTo>
                    <a:pt x="550" y="1471"/>
                    <a:pt x="245" y="2178"/>
                    <a:pt x="131" y="2920"/>
                  </a:cubicBezTo>
                  <a:cubicBezTo>
                    <a:pt x="0" y="3749"/>
                    <a:pt x="44" y="4492"/>
                    <a:pt x="376" y="5277"/>
                  </a:cubicBezTo>
                  <a:cubicBezTo>
                    <a:pt x="481" y="5522"/>
                    <a:pt x="498" y="5793"/>
                    <a:pt x="629" y="6037"/>
                  </a:cubicBezTo>
                  <a:cubicBezTo>
                    <a:pt x="652" y="6080"/>
                    <a:pt x="693" y="6100"/>
                    <a:pt x="733" y="6100"/>
                  </a:cubicBezTo>
                  <a:cubicBezTo>
                    <a:pt x="782" y="6100"/>
                    <a:pt x="829" y="6069"/>
                    <a:pt x="839" y="6011"/>
                  </a:cubicBezTo>
                  <a:cubicBezTo>
                    <a:pt x="865" y="5924"/>
                    <a:pt x="882" y="5828"/>
                    <a:pt x="891" y="5723"/>
                  </a:cubicBezTo>
                  <a:cubicBezTo>
                    <a:pt x="908" y="5723"/>
                    <a:pt x="926" y="5714"/>
                    <a:pt x="926" y="5697"/>
                  </a:cubicBezTo>
                  <a:cubicBezTo>
                    <a:pt x="900" y="5347"/>
                    <a:pt x="978" y="5007"/>
                    <a:pt x="1170" y="4710"/>
                  </a:cubicBezTo>
                  <a:cubicBezTo>
                    <a:pt x="1223" y="4631"/>
                    <a:pt x="1284" y="4562"/>
                    <a:pt x="1354" y="4500"/>
                  </a:cubicBezTo>
                  <a:cubicBezTo>
                    <a:pt x="1843" y="4204"/>
                    <a:pt x="2297" y="3863"/>
                    <a:pt x="2725" y="3488"/>
                  </a:cubicBezTo>
                  <a:cubicBezTo>
                    <a:pt x="2978" y="3252"/>
                    <a:pt x="3231" y="3016"/>
                    <a:pt x="3458" y="2754"/>
                  </a:cubicBezTo>
                  <a:cubicBezTo>
                    <a:pt x="3694" y="2501"/>
                    <a:pt x="3938" y="2239"/>
                    <a:pt x="4069" y="1925"/>
                  </a:cubicBezTo>
                  <a:cubicBezTo>
                    <a:pt x="4148" y="2003"/>
                    <a:pt x="4235" y="2082"/>
                    <a:pt x="4323" y="2152"/>
                  </a:cubicBezTo>
                  <a:cubicBezTo>
                    <a:pt x="4593" y="2352"/>
                    <a:pt x="4890" y="2527"/>
                    <a:pt x="5169" y="2719"/>
                  </a:cubicBezTo>
                  <a:cubicBezTo>
                    <a:pt x="5178" y="2719"/>
                    <a:pt x="5178" y="2728"/>
                    <a:pt x="5187" y="2728"/>
                  </a:cubicBezTo>
                  <a:cubicBezTo>
                    <a:pt x="5327" y="2859"/>
                    <a:pt x="5484" y="2972"/>
                    <a:pt x="5641" y="3068"/>
                  </a:cubicBezTo>
                  <a:cubicBezTo>
                    <a:pt x="6060" y="3383"/>
                    <a:pt x="6436" y="3758"/>
                    <a:pt x="6759" y="4177"/>
                  </a:cubicBezTo>
                  <a:cubicBezTo>
                    <a:pt x="6890" y="4343"/>
                    <a:pt x="7003" y="4527"/>
                    <a:pt x="7073" y="4727"/>
                  </a:cubicBezTo>
                  <a:cubicBezTo>
                    <a:pt x="7134" y="4920"/>
                    <a:pt x="7134" y="5129"/>
                    <a:pt x="7073" y="5321"/>
                  </a:cubicBezTo>
                  <a:cubicBezTo>
                    <a:pt x="7073" y="5339"/>
                    <a:pt x="7073" y="5356"/>
                    <a:pt x="7082" y="5365"/>
                  </a:cubicBezTo>
                  <a:cubicBezTo>
                    <a:pt x="7021" y="5644"/>
                    <a:pt x="7012" y="5924"/>
                    <a:pt x="7047" y="6212"/>
                  </a:cubicBezTo>
                  <a:cubicBezTo>
                    <a:pt x="7064" y="6264"/>
                    <a:pt x="7090" y="6334"/>
                    <a:pt x="7160" y="6334"/>
                  </a:cubicBezTo>
                  <a:cubicBezTo>
                    <a:pt x="7221" y="6325"/>
                    <a:pt x="7230" y="6273"/>
                    <a:pt x="7248" y="6221"/>
                  </a:cubicBezTo>
                  <a:cubicBezTo>
                    <a:pt x="7309" y="5993"/>
                    <a:pt x="7344" y="5766"/>
                    <a:pt x="7431" y="5548"/>
                  </a:cubicBezTo>
                  <a:cubicBezTo>
                    <a:pt x="7483" y="5417"/>
                    <a:pt x="7571" y="5295"/>
                    <a:pt x="7675" y="5190"/>
                  </a:cubicBezTo>
                  <a:cubicBezTo>
                    <a:pt x="7710" y="5094"/>
                    <a:pt x="7745" y="4989"/>
                    <a:pt x="7780" y="4885"/>
                  </a:cubicBezTo>
                  <a:cubicBezTo>
                    <a:pt x="7885" y="4588"/>
                    <a:pt x="7946" y="4273"/>
                    <a:pt x="7955" y="3968"/>
                  </a:cubicBezTo>
                  <a:cubicBezTo>
                    <a:pt x="7972" y="3357"/>
                    <a:pt x="7841" y="2754"/>
                    <a:pt x="7597" y="2204"/>
                  </a:cubicBezTo>
                  <a:cubicBezTo>
                    <a:pt x="7440" y="1846"/>
                    <a:pt x="7230" y="1523"/>
                    <a:pt x="6968" y="1226"/>
                  </a:cubicBezTo>
                  <a:cubicBezTo>
                    <a:pt x="6619" y="816"/>
                    <a:pt x="6174" y="501"/>
                    <a:pt x="5676" y="309"/>
                  </a:cubicBezTo>
                  <a:lnTo>
                    <a:pt x="5589" y="274"/>
                  </a:lnTo>
                  <a:cubicBezTo>
                    <a:pt x="5257" y="170"/>
                    <a:pt x="4916" y="91"/>
                    <a:pt x="4567" y="47"/>
                  </a:cubicBezTo>
                  <a:cubicBezTo>
                    <a:pt x="4331" y="17"/>
                    <a:pt x="4091" y="1"/>
                    <a:pt x="3851" y="1"/>
                  </a:cubicBezTo>
                  <a:close/>
                </a:path>
              </a:pathLst>
            </a:custGeom>
            <a:solidFill>
              <a:schemeClr val="accent6"/>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74" name="Google Shape;1177;p72"/>
            <p:cNvSpPr/>
            <p:nvPr/>
          </p:nvSpPr>
          <p:spPr>
            <a:xfrm>
              <a:off x="7598880" y="1677960"/>
              <a:ext cx="287640" cy="334800"/>
            </a:xfrm>
            <a:custGeom>
              <a:avLst/>
              <a:gdLst>
                <a:gd name="textAreaLeft" fmla="*/ 0 w 287640"/>
                <a:gd name="textAreaRight" fmla="*/ 288000 w 287640"/>
                <a:gd name="textAreaTop" fmla="*/ 0 h 334800"/>
                <a:gd name="textAreaBottom" fmla="*/ 335160 h 334800"/>
              </a:gdLst>
              <a:ahLst/>
              <a:rect l="textAreaLeft" t="textAreaTop" r="textAreaRight" b="textAreaBottom"/>
              <a:pathLst>
                <a:path w="2158" h="2511">
                  <a:moveTo>
                    <a:pt x="1067" y="0"/>
                  </a:moveTo>
                  <a:cubicBezTo>
                    <a:pt x="1046" y="0"/>
                    <a:pt x="1025" y="1"/>
                    <a:pt x="1005" y="2"/>
                  </a:cubicBezTo>
                  <a:cubicBezTo>
                    <a:pt x="961" y="2"/>
                    <a:pt x="917" y="11"/>
                    <a:pt x="874" y="11"/>
                  </a:cubicBezTo>
                  <a:cubicBezTo>
                    <a:pt x="830" y="89"/>
                    <a:pt x="804" y="185"/>
                    <a:pt x="769" y="272"/>
                  </a:cubicBezTo>
                  <a:cubicBezTo>
                    <a:pt x="725" y="421"/>
                    <a:pt x="673" y="552"/>
                    <a:pt x="603" y="692"/>
                  </a:cubicBezTo>
                  <a:cubicBezTo>
                    <a:pt x="463" y="945"/>
                    <a:pt x="297" y="1181"/>
                    <a:pt x="105" y="1399"/>
                  </a:cubicBezTo>
                  <a:cubicBezTo>
                    <a:pt x="44" y="1443"/>
                    <a:pt x="9" y="1512"/>
                    <a:pt x="1" y="1591"/>
                  </a:cubicBezTo>
                  <a:cubicBezTo>
                    <a:pt x="1" y="1635"/>
                    <a:pt x="18" y="1678"/>
                    <a:pt x="44" y="1722"/>
                  </a:cubicBezTo>
                  <a:cubicBezTo>
                    <a:pt x="149" y="1888"/>
                    <a:pt x="271" y="2045"/>
                    <a:pt x="402" y="2193"/>
                  </a:cubicBezTo>
                  <a:cubicBezTo>
                    <a:pt x="524" y="2342"/>
                    <a:pt x="690" y="2447"/>
                    <a:pt x="874" y="2499"/>
                  </a:cubicBezTo>
                  <a:cubicBezTo>
                    <a:pt x="907" y="2507"/>
                    <a:pt x="940" y="2510"/>
                    <a:pt x="973" y="2510"/>
                  </a:cubicBezTo>
                  <a:cubicBezTo>
                    <a:pt x="1131" y="2510"/>
                    <a:pt x="1282" y="2425"/>
                    <a:pt x="1354" y="2281"/>
                  </a:cubicBezTo>
                  <a:cubicBezTo>
                    <a:pt x="1380" y="2167"/>
                    <a:pt x="1389" y="2054"/>
                    <a:pt x="1371" y="1931"/>
                  </a:cubicBezTo>
                  <a:cubicBezTo>
                    <a:pt x="1363" y="1818"/>
                    <a:pt x="1433" y="1704"/>
                    <a:pt x="1537" y="1652"/>
                  </a:cubicBezTo>
                  <a:cubicBezTo>
                    <a:pt x="1558" y="1645"/>
                    <a:pt x="1580" y="1642"/>
                    <a:pt x="1602" y="1642"/>
                  </a:cubicBezTo>
                  <a:cubicBezTo>
                    <a:pt x="1658" y="1642"/>
                    <a:pt x="1718" y="1658"/>
                    <a:pt x="1774" y="1658"/>
                  </a:cubicBezTo>
                  <a:cubicBezTo>
                    <a:pt x="1801" y="1658"/>
                    <a:pt x="1827" y="1654"/>
                    <a:pt x="1852" y="1643"/>
                  </a:cubicBezTo>
                  <a:cubicBezTo>
                    <a:pt x="1921" y="1600"/>
                    <a:pt x="1965" y="1530"/>
                    <a:pt x="1983" y="1451"/>
                  </a:cubicBezTo>
                  <a:cubicBezTo>
                    <a:pt x="2018" y="1373"/>
                    <a:pt x="2044" y="1285"/>
                    <a:pt x="2061" y="1198"/>
                  </a:cubicBezTo>
                  <a:cubicBezTo>
                    <a:pt x="2079" y="1137"/>
                    <a:pt x="2096" y="1076"/>
                    <a:pt x="2114" y="1015"/>
                  </a:cubicBezTo>
                  <a:cubicBezTo>
                    <a:pt x="2149" y="892"/>
                    <a:pt x="2157" y="761"/>
                    <a:pt x="2140" y="630"/>
                  </a:cubicBezTo>
                  <a:cubicBezTo>
                    <a:pt x="2114" y="534"/>
                    <a:pt x="2079" y="447"/>
                    <a:pt x="2026" y="369"/>
                  </a:cubicBezTo>
                  <a:cubicBezTo>
                    <a:pt x="1895" y="272"/>
                    <a:pt x="1764" y="185"/>
                    <a:pt x="1616" y="115"/>
                  </a:cubicBezTo>
                  <a:cubicBezTo>
                    <a:pt x="1443" y="37"/>
                    <a:pt x="1256" y="0"/>
                    <a:pt x="1067" y="0"/>
                  </a:cubicBezTo>
                  <a:close/>
                </a:path>
              </a:pathLst>
            </a:custGeom>
            <a:solidFill>
              <a:schemeClr val="accent6"/>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75" name="Google Shape;1178;p72"/>
            <p:cNvSpPr/>
            <p:nvPr/>
          </p:nvSpPr>
          <p:spPr>
            <a:xfrm>
              <a:off x="7203600" y="1581480"/>
              <a:ext cx="389160" cy="441720"/>
            </a:xfrm>
            <a:custGeom>
              <a:avLst/>
              <a:gdLst>
                <a:gd name="textAreaLeft" fmla="*/ 0 w 389160"/>
                <a:gd name="textAreaRight" fmla="*/ 389520 w 389160"/>
                <a:gd name="textAreaTop" fmla="*/ 0 h 441720"/>
                <a:gd name="textAreaBottom" fmla="*/ 442080 h 441720"/>
              </a:gdLst>
              <a:ahLst/>
              <a:rect l="textAreaLeft" t="textAreaTop" r="textAreaRight" b="textAreaBottom"/>
              <a:pathLst>
                <a:path w="2917" h="3311">
                  <a:moveTo>
                    <a:pt x="1617" y="1"/>
                  </a:moveTo>
                  <a:cubicBezTo>
                    <a:pt x="1508" y="1"/>
                    <a:pt x="1400" y="7"/>
                    <a:pt x="1293" y="19"/>
                  </a:cubicBezTo>
                  <a:cubicBezTo>
                    <a:pt x="935" y="45"/>
                    <a:pt x="568" y="123"/>
                    <a:pt x="228" y="237"/>
                  </a:cubicBezTo>
                  <a:cubicBezTo>
                    <a:pt x="97" y="403"/>
                    <a:pt x="27" y="604"/>
                    <a:pt x="9" y="813"/>
                  </a:cubicBezTo>
                  <a:cubicBezTo>
                    <a:pt x="1" y="900"/>
                    <a:pt x="9" y="988"/>
                    <a:pt x="35" y="1075"/>
                  </a:cubicBezTo>
                  <a:cubicBezTo>
                    <a:pt x="44" y="1101"/>
                    <a:pt x="53" y="1127"/>
                    <a:pt x="62" y="1154"/>
                  </a:cubicBezTo>
                  <a:cubicBezTo>
                    <a:pt x="123" y="1267"/>
                    <a:pt x="219" y="1363"/>
                    <a:pt x="332" y="1424"/>
                  </a:cubicBezTo>
                  <a:cubicBezTo>
                    <a:pt x="245" y="1512"/>
                    <a:pt x="175" y="1625"/>
                    <a:pt x="149" y="1747"/>
                  </a:cubicBezTo>
                  <a:cubicBezTo>
                    <a:pt x="123" y="1878"/>
                    <a:pt x="166" y="2001"/>
                    <a:pt x="262" y="2088"/>
                  </a:cubicBezTo>
                  <a:cubicBezTo>
                    <a:pt x="393" y="2193"/>
                    <a:pt x="594" y="2158"/>
                    <a:pt x="734" y="2254"/>
                  </a:cubicBezTo>
                  <a:cubicBezTo>
                    <a:pt x="612" y="2385"/>
                    <a:pt x="524" y="2551"/>
                    <a:pt x="481" y="2734"/>
                  </a:cubicBezTo>
                  <a:cubicBezTo>
                    <a:pt x="437" y="2917"/>
                    <a:pt x="481" y="3110"/>
                    <a:pt x="603" y="3249"/>
                  </a:cubicBezTo>
                  <a:cubicBezTo>
                    <a:pt x="620" y="3284"/>
                    <a:pt x="655" y="3302"/>
                    <a:pt x="690" y="3310"/>
                  </a:cubicBezTo>
                  <a:cubicBezTo>
                    <a:pt x="725" y="3302"/>
                    <a:pt x="769" y="3293"/>
                    <a:pt x="795" y="3267"/>
                  </a:cubicBezTo>
                  <a:lnTo>
                    <a:pt x="1694" y="2664"/>
                  </a:lnTo>
                  <a:cubicBezTo>
                    <a:pt x="1756" y="2629"/>
                    <a:pt x="1808" y="2586"/>
                    <a:pt x="1852" y="2525"/>
                  </a:cubicBezTo>
                  <a:cubicBezTo>
                    <a:pt x="1887" y="2455"/>
                    <a:pt x="1913" y="2367"/>
                    <a:pt x="1913" y="2280"/>
                  </a:cubicBezTo>
                  <a:cubicBezTo>
                    <a:pt x="1991" y="1712"/>
                    <a:pt x="2271" y="1206"/>
                    <a:pt x="2620" y="743"/>
                  </a:cubicBezTo>
                  <a:cubicBezTo>
                    <a:pt x="2716" y="612"/>
                    <a:pt x="2812" y="499"/>
                    <a:pt x="2917" y="377"/>
                  </a:cubicBezTo>
                  <a:cubicBezTo>
                    <a:pt x="2777" y="272"/>
                    <a:pt x="2629" y="193"/>
                    <a:pt x="2463" y="132"/>
                  </a:cubicBezTo>
                  <a:cubicBezTo>
                    <a:pt x="2190" y="43"/>
                    <a:pt x="1904" y="1"/>
                    <a:pt x="1617" y="1"/>
                  </a:cubicBezTo>
                  <a:close/>
                </a:path>
              </a:pathLst>
            </a:custGeom>
            <a:solidFill>
              <a:schemeClr val="accent6"/>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76" name="Google Shape;1179;p72"/>
            <p:cNvSpPr/>
            <p:nvPr/>
          </p:nvSpPr>
          <p:spPr>
            <a:xfrm>
              <a:off x="7699320" y="2074320"/>
              <a:ext cx="2160" cy="1080"/>
            </a:xfrm>
            <a:custGeom>
              <a:avLst/>
              <a:gdLst>
                <a:gd name="textAreaLeft" fmla="*/ 0 w 2160"/>
                <a:gd name="textAreaRight" fmla="*/ 2520 w 2160"/>
                <a:gd name="textAreaTop" fmla="*/ 0 h 1080"/>
                <a:gd name="textAreaBottom" fmla="*/ 1440 h 1080"/>
              </a:gdLst>
              <a:ahLst/>
              <a:rect l="textAreaLeft" t="textAreaTop" r="textAreaRight" b="textAreaBottom"/>
              <a:pathLst>
                <a:path w="18" h="12">
                  <a:moveTo>
                    <a:pt x="5" y="0"/>
                  </a:moveTo>
                  <a:cubicBezTo>
                    <a:pt x="1" y="0"/>
                    <a:pt x="2" y="11"/>
                    <a:pt x="9" y="11"/>
                  </a:cubicBezTo>
                  <a:cubicBezTo>
                    <a:pt x="18" y="11"/>
                    <a:pt x="18" y="3"/>
                    <a:pt x="9" y="3"/>
                  </a:cubicBezTo>
                  <a:cubicBezTo>
                    <a:pt x="7" y="1"/>
                    <a:pt x="6" y="0"/>
                    <a:pt x="5" y="0"/>
                  </a:cubicBezTo>
                  <a:close/>
                </a:path>
              </a:pathLst>
            </a:custGeom>
            <a:solidFill>
              <a:srgbClr val="df6658"/>
            </a:solidFill>
            <a:ln w="0">
              <a:noFill/>
            </a:ln>
          </p:spPr>
          <p:style>
            <a:lnRef idx="0"/>
            <a:fillRef idx="0"/>
            <a:effectRef idx="0"/>
            <a:fontRef idx="minor"/>
          </p:style>
          <p:txBody>
            <a:bodyPr tIns="1440" bIns="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77" name="Google Shape;1180;p72"/>
            <p:cNvSpPr/>
            <p:nvPr/>
          </p:nvSpPr>
          <p:spPr>
            <a:xfrm>
              <a:off x="7663320" y="2403360"/>
              <a:ext cx="99720" cy="84240"/>
            </a:xfrm>
            <a:custGeom>
              <a:avLst/>
              <a:gdLst>
                <a:gd name="textAreaLeft" fmla="*/ 0 w 99720"/>
                <a:gd name="textAreaRight" fmla="*/ 100080 w 99720"/>
                <a:gd name="textAreaTop" fmla="*/ 0 h 84240"/>
                <a:gd name="textAreaBottom" fmla="*/ 84600 h 84240"/>
              </a:gdLst>
              <a:ahLst/>
              <a:rect l="textAreaLeft" t="textAreaTop" r="textAreaRight" b="textAreaBottom"/>
              <a:pathLst>
                <a:path w="749" h="634">
                  <a:moveTo>
                    <a:pt x="423" y="1"/>
                  </a:moveTo>
                  <a:cubicBezTo>
                    <a:pt x="151" y="1"/>
                    <a:pt x="0" y="318"/>
                    <a:pt x="181" y="525"/>
                  </a:cubicBezTo>
                  <a:cubicBezTo>
                    <a:pt x="247" y="600"/>
                    <a:pt x="333" y="633"/>
                    <a:pt x="419" y="633"/>
                  </a:cubicBezTo>
                  <a:cubicBezTo>
                    <a:pt x="573" y="633"/>
                    <a:pt x="723" y="524"/>
                    <a:pt x="740" y="350"/>
                  </a:cubicBezTo>
                  <a:cubicBezTo>
                    <a:pt x="749" y="167"/>
                    <a:pt x="618" y="10"/>
                    <a:pt x="434" y="1"/>
                  </a:cubicBezTo>
                  <a:cubicBezTo>
                    <a:pt x="431" y="1"/>
                    <a:pt x="427" y="1"/>
                    <a:pt x="423" y="1"/>
                  </a:cubicBezTo>
                  <a:close/>
                </a:path>
              </a:pathLst>
            </a:custGeom>
            <a:solidFill>
              <a:schemeClr val="accent4"/>
            </a:solidFill>
            <a:ln w="0">
              <a:noFill/>
            </a:ln>
          </p:spPr>
          <p:style>
            <a:lnRef idx="0"/>
            <a:fillRef idx="0"/>
            <a:effectRef idx="0"/>
            <a:fontRef idx="minor"/>
          </p:style>
          <p:txBody>
            <a:bodyPr tIns="84960" bIns="84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78" name="Google Shape;1181;p72"/>
            <p:cNvSpPr/>
            <p:nvPr/>
          </p:nvSpPr>
          <p:spPr>
            <a:xfrm>
              <a:off x="7208640" y="2418480"/>
              <a:ext cx="99720" cy="85320"/>
            </a:xfrm>
            <a:custGeom>
              <a:avLst/>
              <a:gdLst>
                <a:gd name="textAreaLeft" fmla="*/ 0 w 99720"/>
                <a:gd name="textAreaRight" fmla="*/ 100080 w 99720"/>
                <a:gd name="textAreaTop" fmla="*/ 0 h 85320"/>
                <a:gd name="textAreaBottom" fmla="*/ 85680 h 85320"/>
              </a:gdLst>
              <a:ahLst/>
              <a:rect l="textAreaLeft" t="textAreaTop" r="textAreaRight" b="textAreaBottom"/>
              <a:pathLst>
                <a:path w="750" h="642">
                  <a:moveTo>
                    <a:pt x="424" y="0"/>
                  </a:moveTo>
                  <a:cubicBezTo>
                    <a:pt x="152" y="0"/>
                    <a:pt x="1" y="326"/>
                    <a:pt x="182" y="533"/>
                  </a:cubicBezTo>
                  <a:cubicBezTo>
                    <a:pt x="247" y="607"/>
                    <a:pt x="332" y="641"/>
                    <a:pt x="416" y="641"/>
                  </a:cubicBezTo>
                  <a:cubicBezTo>
                    <a:pt x="568" y="641"/>
                    <a:pt x="718" y="530"/>
                    <a:pt x="741" y="350"/>
                  </a:cubicBezTo>
                  <a:cubicBezTo>
                    <a:pt x="749" y="175"/>
                    <a:pt x="610" y="18"/>
                    <a:pt x="435" y="0"/>
                  </a:cubicBezTo>
                  <a:cubicBezTo>
                    <a:pt x="431" y="0"/>
                    <a:pt x="428" y="0"/>
                    <a:pt x="424" y="0"/>
                  </a:cubicBezTo>
                  <a:close/>
                </a:path>
              </a:pathLst>
            </a:custGeom>
            <a:solidFill>
              <a:schemeClr val="accent4"/>
            </a:solidFill>
            <a:ln w="0">
              <a:noFill/>
            </a:ln>
          </p:spPr>
          <p:style>
            <a:lnRef idx="0"/>
            <a:fillRef idx="0"/>
            <a:effectRef idx="0"/>
            <a:fontRef idx="minor"/>
          </p:style>
          <p:txBody>
            <a:bodyPr tIns="85680" bIns="856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79" name="Google Shape;1182;p72"/>
            <p:cNvSpPr/>
            <p:nvPr/>
          </p:nvSpPr>
          <p:spPr>
            <a:xfrm>
              <a:off x="7665480" y="2252880"/>
              <a:ext cx="159480" cy="89280"/>
            </a:xfrm>
            <a:custGeom>
              <a:avLst/>
              <a:gdLst>
                <a:gd name="textAreaLeft" fmla="*/ 0 w 159480"/>
                <a:gd name="textAreaRight" fmla="*/ 159840 w 159480"/>
                <a:gd name="textAreaTop" fmla="*/ 0 h 89280"/>
                <a:gd name="textAreaBottom" fmla="*/ 89640 h 89280"/>
              </a:gdLst>
              <a:ahLst/>
              <a:rect l="textAreaLeft" t="textAreaTop" r="textAreaRight" b="textAreaBottom"/>
              <a:pathLst>
                <a:path w="1197" h="671">
                  <a:moveTo>
                    <a:pt x="483" y="1"/>
                  </a:moveTo>
                  <a:cubicBezTo>
                    <a:pt x="258" y="1"/>
                    <a:pt x="82" y="91"/>
                    <a:pt x="61" y="237"/>
                  </a:cubicBezTo>
                  <a:cubicBezTo>
                    <a:pt x="0" y="595"/>
                    <a:pt x="253" y="595"/>
                    <a:pt x="559" y="656"/>
                  </a:cubicBezTo>
                  <a:cubicBezTo>
                    <a:pt x="615" y="666"/>
                    <a:pt x="671" y="671"/>
                    <a:pt x="723" y="671"/>
                  </a:cubicBezTo>
                  <a:cubicBezTo>
                    <a:pt x="956" y="671"/>
                    <a:pt x="1140" y="580"/>
                    <a:pt x="1162" y="438"/>
                  </a:cubicBezTo>
                  <a:cubicBezTo>
                    <a:pt x="1196" y="263"/>
                    <a:pt x="969" y="71"/>
                    <a:pt x="664" y="19"/>
                  </a:cubicBezTo>
                  <a:cubicBezTo>
                    <a:pt x="602" y="6"/>
                    <a:pt x="541" y="1"/>
                    <a:pt x="483" y="1"/>
                  </a:cubicBezTo>
                  <a:close/>
                </a:path>
              </a:pathLst>
            </a:custGeom>
            <a:solidFill>
              <a:schemeClr val="accent6"/>
            </a:solidFill>
            <a:ln w="0">
              <a:noFill/>
            </a:ln>
          </p:spPr>
          <p:style>
            <a:lnRef idx="0"/>
            <a:fillRef idx="0"/>
            <a:effectRef idx="0"/>
            <a:fontRef idx="minor"/>
          </p:style>
          <p:txBody>
            <a:bodyPr tIns="90000" bIns="90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80" name="Google Shape;1183;p72"/>
            <p:cNvSpPr/>
            <p:nvPr/>
          </p:nvSpPr>
          <p:spPr>
            <a:xfrm>
              <a:off x="7182720" y="2254320"/>
              <a:ext cx="141840" cy="86040"/>
            </a:xfrm>
            <a:custGeom>
              <a:avLst/>
              <a:gdLst>
                <a:gd name="textAreaLeft" fmla="*/ 0 w 141840"/>
                <a:gd name="textAreaRight" fmla="*/ 142200 w 141840"/>
                <a:gd name="textAreaTop" fmla="*/ 0 h 86040"/>
                <a:gd name="textAreaBottom" fmla="*/ 86400 h 86040"/>
              </a:gdLst>
              <a:ahLst/>
              <a:rect l="textAreaLeft" t="textAreaTop" r="textAreaRight" b="textAreaBottom"/>
              <a:pathLst>
                <a:path w="1066" h="647">
                  <a:moveTo>
                    <a:pt x="533" y="0"/>
                  </a:moveTo>
                  <a:cubicBezTo>
                    <a:pt x="236" y="0"/>
                    <a:pt x="0" y="149"/>
                    <a:pt x="0" y="323"/>
                  </a:cubicBezTo>
                  <a:cubicBezTo>
                    <a:pt x="0" y="498"/>
                    <a:pt x="236" y="646"/>
                    <a:pt x="533" y="646"/>
                  </a:cubicBezTo>
                  <a:cubicBezTo>
                    <a:pt x="821" y="646"/>
                    <a:pt x="1066" y="646"/>
                    <a:pt x="1066" y="323"/>
                  </a:cubicBezTo>
                  <a:cubicBezTo>
                    <a:pt x="1066" y="149"/>
                    <a:pt x="821" y="0"/>
                    <a:pt x="533" y="0"/>
                  </a:cubicBezTo>
                  <a:close/>
                </a:path>
              </a:pathLst>
            </a:custGeom>
            <a:solidFill>
              <a:schemeClr val="accent6"/>
            </a:solidFill>
            <a:ln w="0">
              <a:noFill/>
            </a:ln>
          </p:spPr>
          <p:style>
            <a:lnRef idx="0"/>
            <a:fillRef idx="0"/>
            <a:effectRef idx="0"/>
            <a:fontRef idx="minor"/>
          </p:style>
          <p:txBody>
            <a:bodyPr tIns="86400" bIns="86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81" name="Google Shape;1184;p72"/>
            <p:cNvSpPr/>
            <p:nvPr/>
          </p:nvSpPr>
          <p:spPr>
            <a:xfrm>
              <a:off x="7435800" y="2343960"/>
              <a:ext cx="93960" cy="306360"/>
            </a:xfrm>
            <a:custGeom>
              <a:avLst/>
              <a:gdLst>
                <a:gd name="textAreaLeft" fmla="*/ 0 w 93960"/>
                <a:gd name="textAreaRight" fmla="*/ 94320 w 93960"/>
                <a:gd name="textAreaTop" fmla="*/ 0 h 306360"/>
                <a:gd name="textAreaBottom" fmla="*/ 306720 h 306360"/>
              </a:gdLst>
              <a:ahLst/>
              <a:rect l="textAreaLeft" t="textAreaTop" r="textAreaRight" b="textAreaBottom"/>
              <a:pathLst>
                <a:path w="707" h="2298">
                  <a:moveTo>
                    <a:pt x="572" y="0"/>
                  </a:moveTo>
                  <a:cubicBezTo>
                    <a:pt x="537" y="0"/>
                    <a:pt x="501" y="16"/>
                    <a:pt x="480" y="52"/>
                  </a:cubicBezTo>
                  <a:cubicBezTo>
                    <a:pt x="201" y="541"/>
                    <a:pt x="44" y="1100"/>
                    <a:pt x="26" y="1659"/>
                  </a:cubicBezTo>
                  <a:cubicBezTo>
                    <a:pt x="0" y="2148"/>
                    <a:pt x="9" y="2209"/>
                    <a:pt x="463" y="2296"/>
                  </a:cubicBezTo>
                  <a:cubicBezTo>
                    <a:pt x="468" y="2297"/>
                    <a:pt x="474" y="2298"/>
                    <a:pt x="479" y="2298"/>
                  </a:cubicBezTo>
                  <a:cubicBezTo>
                    <a:pt x="555" y="2298"/>
                    <a:pt x="588" y="2181"/>
                    <a:pt x="507" y="2156"/>
                  </a:cubicBezTo>
                  <a:cubicBezTo>
                    <a:pt x="253" y="2078"/>
                    <a:pt x="236" y="2078"/>
                    <a:pt x="227" y="1807"/>
                  </a:cubicBezTo>
                  <a:cubicBezTo>
                    <a:pt x="236" y="1597"/>
                    <a:pt x="262" y="1388"/>
                    <a:pt x="314" y="1187"/>
                  </a:cubicBezTo>
                  <a:cubicBezTo>
                    <a:pt x="402" y="820"/>
                    <a:pt x="524" y="471"/>
                    <a:pt x="672" y="131"/>
                  </a:cubicBezTo>
                  <a:cubicBezTo>
                    <a:pt x="707" y="56"/>
                    <a:pt x="640" y="0"/>
                    <a:pt x="572" y="0"/>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82" name="Google Shape;1185;p72"/>
            <p:cNvSpPr/>
            <p:nvPr/>
          </p:nvSpPr>
          <p:spPr>
            <a:xfrm>
              <a:off x="6069240" y="3190320"/>
              <a:ext cx="392760" cy="1166400"/>
            </a:xfrm>
            <a:custGeom>
              <a:avLst/>
              <a:gdLst>
                <a:gd name="textAreaLeft" fmla="*/ 0 w 392760"/>
                <a:gd name="textAreaRight" fmla="*/ 393120 w 392760"/>
                <a:gd name="textAreaTop" fmla="*/ 0 h 1166400"/>
                <a:gd name="textAreaBottom" fmla="*/ 1166760 h 1166400"/>
              </a:gdLst>
              <a:ahLst/>
              <a:rect l="textAreaLeft" t="textAreaTop" r="textAreaRight" b="textAreaBottom"/>
              <a:pathLst>
                <a:path w="2944" h="8739">
                  <a:moveTo>
                    <a:pt x="1066" y="1"/>
                  </a:moveTo>
                  <a:cubicBezTo>
                    <a:pt x="1031" y="97"/>
                    <a:pt x="1005" y="193"/>
                    <a:pt x="970" y="280"/>
                  </a:cubicBezTo>
                  <a:cubicBezTo>
                    <a:pt x="926" y="402"/>
                    <a:pt x="883" y="533"/>
                    <a:pt x="848" y="656"/>
                  </a:cubicBezTo>
                  <a:cubicBezTo>
                    <a:pt x="359" y="2201"/>
                    <a:pt x="27" y="4122"/>
                    <a:pt x="9" y="6619"/>
                  </a:cubicBezTo>
                  <a:cubicBezTo>
                    <a:pt x="1" y="6934"/>
                    <a:pt x="18" y="7257"/>
                    <a:pt x="79" y="7571"/>
                  </a:cubicBezTo>
                  <a:cubicBezTo>
                    <a:pt x="225" y="8285"/>
                    <a:pt x="676" y="8739"/>
                    <a:pt x="1132" y="8739"/>
                  </a:cubicBezTo>
                  <a:cubicBezTo>
                    <a:pt x="1279" y="8739"/>
                    <a:pt x="1426" y="8692"/>
                    <a:pt x="1564" y="8593"/>
                  </a:cubicBezTo>
                  <a:cubicBezTo>
                    <a:pt x="1616" y="8558"/>
                    <a:pt x="1668" y="8514"/>
                    <a:pt x="1721" y="8462"/>
                  </a:cubicBezTo>
                  <a:cubicBezTo>
                    <a:pt x="2070" y="8104"/>
                    <a:pt x="2245" y="7545"/>
                    <a:pt x="2384" y="7082"/>
                  </a:cubicBezTo>
                  <a:cubicBezTo>
                    <a:pt x="2777" y="5842"/>
                    <a:pt x="2891" y="5039"/>
                    <a:pt x="2935" y="3170"/>
                  </a:cubicBezTo>
                  <a:cubicBezTo>
                    <a:pt x="2943" y="2917"/>
                    <a:pt x="2935" y="254"/>
                    <a:pt x="2917" y="254"/>
                  </a:cubicBezTo>
                  <a:cubicBezTo>
                    <a:pt x="2629" y="245"/>
                    <a:pt x="2349" y="210"/>
                    <a:pt x="2061" y="175"/>
                  </a:cubicBezTo>
                  <a:cubicBezTo>
                    <a:pt x="1730" y="132"/>
                    <a:pt x="1398" y="79"/>
                    <a:pt x="1066" y="1"/>
                  </a:cubicBezTo>
                  <a:close/>
                </a:path>
              </a:pathLst>
            </a:custGeom>
            <a:solidFill>
              <a:srgbClr val="f39e6a"/>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83" name="Google Shape;1186;p72"/>
            <p:cNvSpPr/>
            <p:nvPr/>
          </p:nvSpPr>
          <p:spPr>
            <a:xfrm>
              <a:off x="6168600" y="2647800"/>
              <a:ext cx="459360" cy="733680"/>
            </a:xfrm>
            <a:custGeom>
              <a:avLst/>
              <a:gdLst>
                <a:gd name="textAreaLeft" fmla="*/ 0 w 459360"/>
                <a:gd name="textAreaRight" fmla="*/ 459720 w 459360"/>
                <a:gd name="textAreaTop" fmla="*/ 0 h 733680"/>
                <a:gd name="textAreaBottom" fmla="*/ 734040 h 733680"/>
              </a:gdLst>
              <a:ahLst/>
              <a:rect l="textAreaLeft" t="textAreaTop" r="textAreaRight" b="textAreaBottom"/>
              <a:pathLst>
                <a:path w="3442" h="5498">
                  <a:moveTo>
                    <a:pt x="1718" y="1"/>
                  </a:moveTo>
                  <a:cubicBezTo>
                    <a:pt x="1707" y="1"/>
                    <a:pt x="1697" y="4"/>
                    <a:pt x="1686" y="13"/>
                  </a:cubicBezTo>
                  <a:cubicBezTo>
                    <a:pt x="1660" y="31"/>
                    <a:pt x="1651" y="48"/>
                    <a:pt x="1642" y="74"/>
                  </a:cubicBezTo>
                  <a:cubicBezTo>
                    <a:pt x="1546" y="284"/>
                    <a:pt x="1485" y="511"/>
                    <a:pt x="1450" y="738"/>
                  </a:cubicBezTo>
                  <a:cubicBezTo>
                    <a:pt x="1354" y="1262"/>
                    <a:pt x="1276" y="1716"/>
                    <a:pt x="1206" y="2240"/>
                  </a:cubicBezTo>
                  <a:cubicBezTo>
                    <a:pt x="1188" y="1873"/>
                    <a:pt x="1101" y="1244"/>
                    <a:pt x="1075" y="869"/>
                  </a:cubicBezTo>
                  <a:cubicBezTo>
                    <a:pt x="1075" y="764"/>
                    <a:pt x="1066" y="659"/>
                    <a:pt x="1040" y="563"/>
                  </a:cubicBezTo>
                  <a:cubicBezTo>
                    <a:pt x="1031" y="515"/>
                    <a:pt x="992" y="491"/>
                    <a:pt x="953" y="491"/>
                  </a:cubicBezTo>
                  <a:cubicBezTo>
                    <a:pt x="913" y="491"/>
                    <a:pt x="874" y="515"/>
                    <a:pt x="865" y="563"/>
                  </a:cubicBezTo>
                  <a:cubicBezTo>
                    <a:pt x="726" y="1140"/>
                    <a:pt x="726" y="2065"/>
                    <a:pt x="717" y="2650"/>
                  </a:cubicBezTo>
                  <a:cubicBezTo>
                    <a:pt x="656" y="2214"/>
                    <a:pt x="568" y="1786"/>
                    <a:pt x="455" y="1358"/>
                  </a:cubicBezTo>
                  <a:cubicBezTo>
                    <a:pt x="455" y="1332"/>
                    <a:pt x="437" y="1314"/>
                    <a:pt x="420" y="1288"/>
                  </a:cubicBezTo>
                  <a:cubicBezTo>
                    <a:pt x="407" y="1278"/>
                    <a:pt x="391" y="1273"/>
                    <a:pt x="376" y="1273"/>
                  </a:cubicBezTo>
                  <a:cubicBezTo>
                    <a:pt x="349" y="1273"/>
                    <a:pt x="323" y="1287"/>
                    <a:pt x="306" y="1314"/>
                  </a:cubicBezTo>
                  <a:cubicBezTo>
                    <a:pt x="272" y="1358"/>
                    <a:pt x="254" y="1402"/>
                    <a:pt x="237" y="1454"/>
                  </a:cubicBezTo>
                  <a:cubicBezTo>
                    <a:pt x="1" y="2353"/>
                    <a:pt x="324" y="3637"/>
                    <a:pt x="237" y="4554"/>
                  </a:cubicBezTo>
                  <a:cubicBezTo>
                    <a:pt x="219" y="4737"/>
                    <a:pt x="499" y="5156"/>
                    <a:pt x="717" y="5261"/>
                  </a:cubicBezTo>
                  <a:cubicBezTo>
                    <a:pt x="892" y="5357"/>
                    <a:pt x="1075" y="5427"/>
                    <a:pt x="1258" y="5470"/>
                  </a:cubicBezTo>
                  <a:cubicBezTo>
                    <a:pt x="1333" y="5489"/>
                    <a:pt x="1410" y="5498"/>
                    <a:pt x="1488" y="5498"/>
                  </a:cubicBezTo>
                  <a:cubicBezTo>
                    <a:pt x="1555" y="5498"/>
                    <a:pt x="1621" y="5491"/>
                    <a:pt x="1686" y="5479"/>
                  </a:cubicBezTo>
                  <a:cubicBezTo>
                    <a:pt x="2227" y="5322"/>
                    <a:pt x="2297" y="4658"/>
                    <a:pt x="2489" y="4169"/>
                  </a:cubicBezTo>
                  <a:cubicBezTo>
                    <a:pt x="2769" y="3471"/>
                    <a:pt x="3441" y="2545"/>
                    <a:pt x="3249" y="2310"/>
                  </a:cubicBezTo>
                  <a:cubicBezTo>
                    <a:pt x="3229" y="2287"/>
                    <a:pt x="3206" y="2276"/>
                    <a:pt x="3180" y="2276"/>
                  </a:cubicBezTo>
                  <a:cubicBezTo>
                    <a:pt x="2941" y="2276"/>
                    <a:pt x="2472" y="3165"/>
                    <a:pt x="2472" y="3165"/>
                  </a:cubicBezTo>
                  <a:cubicBezTo>
                    <a:pt x="2594" y="2388"/>
                    <a:pt x="2725" y="1244"/>
                    <a:pt x="2603" y="502"/>
                  </a:cubicBezTo>
                  <a:cubicBezTo>
                    <a:pt x="2594" y="446"/>
                    <a:pt x="2547" y="418"/>
                    <a:pt x="2502" y="418"/>
                  </a:cubicBezTo>
                  <a:cubicBezTo>
                    <a:pt x="2462" y="418"/>
                    <a:pt x="2423" y="440"/>
                    <a:pt x="2411" y="485"/>
                  </a:cubicBezTo>
                  <a:cubicBezTo>
                    <a:pt x="2227" y="1113"/>
                    <a:pt x="2114" y="1733"/>
                    <a:pt x="1852" y="2380"/>
                  </a:cubicBezTo>
                  <a:cubicBezTo>
                    <a:pt x="1878" y="1611"/>
                    <a:pt x="2070" y="799"/>
                    <a:pt x="1817" y="109"/>
                  </a:cubicBezTo>
                  <a:cubicBezTo>
                    <a:pt x="1796" y="60"/>
                    <a:pt x="1759" y="1"/>
                    <a:pt x="1718" y="1"/>
                  </a:cubicBezTo>
                  <a:close/>
                </a:path>
              </a:pathLst>
            </a:custGeom>
            <a:solidFill>
              <a:srgbClr val="f39e6a"/>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1384" name="Google Shape;1187;p72"/>
          <p:cNvSpPr/>
          <p:nvPr/>
        </p:nvSpPr>
        <p:spPr>
          <a:xfrm>
            <a:off x="0" y="5760"/>
            <a:ext cx="1038600" cy="1038600"/>
          </a:xfrm>
          <a:prstGeom prst="lightningBolt">
            <a:avLst/>
          </a:pr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85" name="Google Shape;1016;p67"/>
          <p:cNvSpPr/>
          <p:nvPr/>
        </p:nvSpPr>
        <p:spPr>
          <a:xfrm>
            <a:off x="395640" y="1441080"/>
            <a:ext cx="4176000" cy="2930400"/>
          </a:xfrm>
          <a:prstGeom prst="rect">
            <a:avLst/>
          </a:prstGeom>
          <a:noFill/>
          <a:ln w="0">
            <a:noFill/>
          </a:ln>
        </p:spPr>
        <p:style>
          <a:lnRef idx="0"/>
          <a:fillRef idx="0"/>
          <a:effectRef idx="0"/>
          <a:fontRef idx="minor"/>
        </p:style>
        <p:txBody>
          <a:bodyPr tIns="91440" bIns="91440" anchor="ctr">
            <a:noAutofit/>
          </a:bodyPr>
          <a:p>
            <a:pPr>
              <a:lnSpc>
                <a:spcPct val="100000"/>
              </a:lnSpc>
              <a:spcBef>
                <a:spcPts val="1599"/>
              </a:spcBef>
              <a:spcAft>
                <a:spcPts val="1599"/>
              </a:spcAft>
            </a:pPr>
            <a:r>
              <a:rPr b="1" lang="en-ID" sz="1400" spc="-1" strike="noStrike">
                <a:solidFill>
                  <a:srgbClr val="000000"/>
                </a:solidFill>
                <a:latin typeface="Arial"/>
                <a:ea typeface="Arial"/>
              </a:rPr>
              <a:t>Risiko usaha </a:t>
            </a:r>
            <a:r>
              <a:rPr b="0" lang="en-ID" sz="1400" spc="-1" strike="noStrike">
                <a:solidFill>
                  <a:srgbClr val="000000"/>
                </a:solidFill>
                <a:latin typeface="Arial"/>
                <a:ea typeface="Arial"/>
              </a:rPr>
              <a:t>merupakan infromasi, kejadian, kerugian atau pekerjaan yang terjadi sebagai akibat dari keputusan yang diambil dalam kehidupan sehari-hari. Risiko dapat berifat pasti maupun tidak pasti. Risiko dan peluang usaha selalu berjalan beriringan. Seperti halnya jeli dalam melihat peluang usaha, berani mengambil risiko adalah hal yang prinsip dan wajar dalam merealisasikan potensi sendiri sebagai wirausaha. Para wirausaha pada umumnya menyukai pengambila risiko usaha karena ingin berhasil didalam mengelola usaha atau bisnisnya. </a:t>
            </a:r>
            <a:endParaRPr b="0" lang="en-ID"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6" name="PlaceHolder 1"/>
          <p:cNvSpPr>
            <a:spLocks noGrp="1"/>
          </p:cNvSpPr>
          <p:nvPr>
            <p:ph type="title"/>
          </p:nvPr>
        </p:nvSpPr>
        <p:spPr>
          <a:xfrm>
            <a:off x="353880" y="339480"/>
            <a:ext cx="5658120" cy="572400"/>
          </a:xfrm>
          <a:prstGeom prst="rect">
            <a:avLst/>
          </a:prstGeom>
          <a:noFill/>
          <a:ln w="0">
            <a:noFill/>
          </a:ln>
        </p:spPr>
        <p:txBody>
          <a:bodyPr tIns="91440" bIns="91440" anchor="t">
            <a:noAutofit/>
          </a:bodyPr>
          <a:p>
            <a:pPr indent="0">
              <a:lnSpc>
                <a:spcPct val="100000"/>
              </a:lnSpc>
              <a:buNone/>
              <a:tabLst>
                <a:tab algn="l" pos="0"/>
              </a:tabLst>
            </a:pPr>
            <a:r>
              <a:rPr b="0" lang="en" sz="2800" spc="-1" strike="noStrike">
                <a:solidFill>
                  <a:schemeClr val="accent4"/>
                </a:solidFill>
                <a:latin typeface="Black Han Sans"/>
                <a:ea typeface="Black Han Sans"/>
              </a:rPr>
              <a:t>Jenis-Jenis Risiko Usaha</a:t>
            </a:r>
            <a:endParaRPr b="0" lang="en-ID" sz="2800" spc="-1" strike="noStrike">
              <a:solidFill>
                <a:srgbClr val="000000"/>
              </a:solidFill>
              <a:latin typeface="Arial"/>
            </a:endParaRPr>
          </a:p>
        </p:txBody>
      </p:sp>
      <p:sp>
        <p:nvSpPr>
          <p:cNvPr id="1387" name="PlaceHolder 2"/>
          <p:cNvSpPr>
            <a:spLocks noGrp="1"/>
          </p:cNvSpPr>
          <p:nvPr>
            <p:ph/>
          </p:nvPr>
        </p:nvSpPr>
        <p:spPr>
          <a:xfrm>
            <a:off x="2916000" y="1161360"/>
            <a:ext cx="4968360" cy="3642120"/>
          </a:xfrm>
          <a:prstGeom prst="rect">
            <a:avLst/>
          </a:prstGeom>
          <a:noFill/>
          <a:ln w="0">
            <a:noFill/>
          </a:ln>
        </p:spPr>
        <p:txBody>
          <a:bodyPr tIns="91440" bIns="91440" anchor="ctr">
            <a:noAutofit/>
          </a:bodyPr>
          <a:p>
            <a:pPr lvl="2" marL="1257480" indent="-343080">
              <a:lnSpc>
                <a:spcPct val="100000"/>
              </a:lnSpc>
              <a:spcAft>
                <a:spcPts val="1199"/>
              </a:spcAft>
              <a:buClr>
                <a:srgbClr val="23385c"/>
              </a:buClr>
              <a:buFont typeface="Lato"/>
              <a:buAutoNum type="arabicPeriod"/>
            </a:pPr>
            <a:r>
              <a:rPr b="1" lang="en-ID" sz="1400" spc="-1" strike="noStrike">
                <a:solidFill>
                  <a:schemeClr val="accent4"/>
                </a:solidFill>
                <a:latin typeface="Lato"/>
                <a:ea typeface="Lato"/>
              </a:rPr>
              <a:t>Risiko Teknis (Kerugian)</a:t>
            </a:r>
            <a:endParaRPr b="0" lang="en-ID" sz="1400" spc="-1" strike="noStrike">
              <a:solidFill>
                <a:srgbClr val="000000"/>
              </a:solidFill>
              <a:latin typeface="Arial"/>
            </a:endParaRPr>
          </a:p>
          <a:p>
            <a:pPr indent="0" algn="just">
              <a:lnSpc>
                <a:spcPct val="100000"/>
              </a:lnSpc>
              <a:buNone/>
              <a:tabLst>
                <a:tab algn="l" pos="0"/>
              </a:tabLst>
            </a:pPr>
            <a:r>
              <a:rPr b="0" lang="en-ID" sz="1400" spc="-1" strike="noStrike">
                <a:solidFill>
                  <a:schemeClr val="accent4"/>
                </a:solidFill>
                <a:latin typeface="Lato"/>
                <a:ea typeface="Lato"/>
              </a:rPr>
              <a:t>Risiko yang terjadi akibat kurang mempunyai manajer atau dikarenakan beberapa hal, yaitu:</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Biaya produksi tinggi (inefisien)</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Pemogokan karyawan akhibat kesejahteraan kurang diperhatikan</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Pemakaian sumber daya yang tidak seimbang (tenaga kerja yang banyak)</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Terjadi pencurian atau penipuan karena pengawasan yang kurang baik</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Risiko tidak dipercaya oleh perbankan akibat terjadi kredit macet di dalam perusahaan</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Penempatan tenaga kerja yang kurang tepat sehingga produktivitas menurun</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Terus menerus mengalami kerugian karena biaya yang terus membengkak serta harga jual tidak berubah</a:t>
            </a:r>
            <a:endParaRPr b="0" lang="en-ID" sz="1400" spc="-1" strike="noStrike">
              <a:solidFill>
                <a:srgbClr val="000000"/>
              </a:solidFill>
              <a:latin typeface="Arial"/>
            </a:endParaRPr>
          </a:p>
        </p:txBody>
      </p:sp>
      <p:grpSp>
        <p:nvGrpSpPr>
          <p:cNvPr id="1388" name="Google Shape;1252;p76"/>
          <p:cNvGrpSpPr/>
          <p:nvPr/>
        </p:nvGrpSpPr>
        <p:grpSpPr>
          <a:xfrm>
            <a:off x="611640" y="1555560"/>
            <a:ext cx="2007000" cy="3275640"/>
            <a:chOff x="611640" y="1555560"/>
            <a:chExt cx="2007000" cy="3275640"/>
          </a:xfrm>
        </p:grpSpPr>
        <p:sp>
          <p:nvSpPr>
            <p:cNvPr id="1389" name="Google Shape;1253;p76"/>
            <p:cNvSpPr/>
            <p:nvPr/>
          </p:nvSpPr>
          <p:spPr>
            <a:xfrm>
              <a:off x="611640" y="4697640"/>
              <a:ext cx="2007000" cy="133560"/>
            </a:xfrm>
            <a:prstGeom prst="ellipse">
              <a:avLst/>
            </a:prstGeom>
            <a:solidFill>
              <a:schemeClr val="accent4">
                <a:alpha val="23000"/>
              </a:schemeClr>
            </a:solidFill>
            <a:ln w="0">
              <a:noFill/>
            </a:ln>
          </p:spPr>
          <p:style>
            <a:lnRef idx="0"/>
            <a:fillRef idx="0"/>
            <a:effectRef idx="0"/>
            <a:fontRef idx="minor"/>
          </p:style>
          <p:txBody>
            <a:bodyPr tIns="95040" bIns="95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90" name="Google Shape;1254;p76"/>
            <p:cNvSpPr/>
            <p:nvPr/>
          </p:nvSpPr>
          <p:spPr>
            <a:xfrm>
              <a:off x="1154520" y="2449080"/>
              <a:ext cx="861840" cy="2210760"/>
            </a:xfrm>
            <a:custGeom>
              <a:avLst/>
              <a:gdLst>
                <a:gd name="textAreaLeft" fmla="*/ 0 w 861840"/>
                <a:gd name="textAreaRight" fmla="*/ 862200 w 861840"/>
                <a:gd name="textAreaTop" fmla="*/ 0 h 2210760"/>
                <a:gd name="textAreaBottom" fmla="*/ 2211120 h 2210760"/>
              </a:gdLst>
              <a:ahLst/>
              <a:rect l="textAreaLeft" t="textAreaTop" r="textAreaRight" b="textAreaBottom"/>
              <a:pathLst>
                <a:path w="10932" h="28039">
                  <a:moveTo>
                    <a:pt x="4093" y="1"/>
                  </a:moveTo>
                  <a:cubicBezTo>
                    <a:pt x="3104" y="211"/>
                    <a:pt x="2270" y="691"/>
                    <a:pt x="1733" y="1351"/>
                  </a:cubicBezTo>
                  <a:cubicBezTo>
                    <a:pt x="1596" y="1450"/>
                    <a:pt x="1494" y="1593"/>
                    <a:pt x="1450" y="1763"/>
                  </a:cubicBezTo>
                  <a:cubicBezTo>
                    <a:pt x="1174" y="2243"/>
                    <a:pt x="1039" y="2794"/>
                    <a:pt x="1086" y="3393"/>
                  </a:cubicBezTo>
                  <a:cubicBezTo>
                    <a:pt x="1093" y="3468"/>
                    <a:pt x="1103" y="3545"/>
                    <a:pt x="1117" y="3627"/>
                  </a:cubicBezTo>
                  <a:cubicBezTo>
                    <a:pt x="909" y="4355"/>
                    <a:pt x="566" y="5213"/>
                    <a:pt x="1" y="5979"/>
                  </a:cubicBezTo>
                  <a:lnTo>
                    <a:pt x="1314" y="6662"/>
                  </a:lnTo>
                  <a:cubicBezTo>
                    <a:pt x="1491" y="6403"/>
                    <a:pt x="1658" y="6128"/>
                    <a:pt x="1811" y="5832"/>
                  </a:cubicBezTo>
                  <a:cubicBezTo>
                    <a:pt x="2100" y="6594"/>
                    <a:pt x="2366" y="7278"/>
                    <a:pt x="2375" y="7598"/>
                  </a:cubicBezTo>
                  <a:cubicBezTo>
                    <a:pt x="2413" y="8663"/>
                    <a:pt x="2250" y="9517"/>
                    <a:pt x="2219" y="10269"/>
                  </a:cubicBezTo>
                  <a:cubicBezTo>
                    <a:pt x="2199" y="10768"/>
                    <a:pt x="2314" y="11296"/>
                    <a:pt x="2651" y="11731"/>
                  </a:cubicBezTo>
                  <a:lnTo>
                    <a:pt x="2651" y="27161"/>
                  </a:lnTo>
                  <a:cubicBezTo>
                    <a:pt x="2651" y="27644"/>
                    <a:pt x="3046" y="28039"/>
                    <a:pt x="3529" y="28039"/>
                  </a:cubicBezTo>
                  <a:cubicBezTo>
                    <a:pt x="4016" y="28039"/>
                    <a:pt x="4407" y="27644"/>
                    <a:pt x="4407" y="27161"/>
                  </a:cubicBezTo>
                  <a:lnTo>
                    <a:pt x="4407" y="12637"/>
                  </a:lnTo>
                  <a:cubicBezTo>
                    <a:pt x="4658" y="12674"/>
                    <a:pt x="4938" y="12695"/>
                    <a:pt x="5247" y="12695"/>
                  </a:cubicBezTo>
                  <a:lnTo>
                    <a:pt x="5635" y="12695"/>
                  </a:lnTo>
                  <a:cubicBezTo>
                    <a:pt x="5869" y="12695"/>
                    <a:pt x="6087" y="12684"/>
                    <a:pt x="6292" y="12660"/>
                  </a:cubicBezTo>
                  <a:lnTo>
                    <a:pt x="6292" y="27161"/>
                  </a:lnTo>
                  <a:cubicBezTo>
                    <a:pt x="6292" y="27644"/>
                    <a:pt x="6683" y="28039"/>
                    <a:pt x="7169" y="28039"/>
                  </a:cubicBezTo>
                  <a:cubicBezTo>
                    <a:pt x="7653" y="28039"/>
                    <a:pt x="8047" y="27644"/>
                    <a:pt x="8047" y="27161"/>
                  </a:cubicBezTo>
                  <a:lnTo>
                    <a:pt x="8047" y="11935"/>
                  </a:lnTo>
                  <a:cubicBezTo>
                    <a:pt x="8527" y="11470"/>
                    <a:pt x="8686" y="10850"/>
                    <a:pt x="8663" y="10269"/>
                  </a:cubicBezTo>
                  <a:cubicBezTo>
                    <a:pt x="8633" y="9517"/>
                    <a:pt x="8537" y="8918"/>
                    <a:pt x="8537" y="7598"/>
                  </a:cubicBezTo>
                  <a:cubicBezTo>
                    <a:pt x="8537" y="6951"/>
                    <a:pt x="8908" y="6077"/>
                    <a:pt x="9248" y="5219"/>
                  </a:cubicBezTo>
                  <a:cubicBezTo>
                    <a:pt x="9391" y="5451"/>
                    <a:pt x="9544" y="5676"/>
                    <a:pt x="9714" y="5886"/>
                  </a:cubicBezTo>
                  <a:lnTo>
                    <a:pt x="10932" y="5046"/>
                  </a:lnTo>
                  <a:cubicBezTo>
                    <a:pt x="10446" y="4454"/>
                    <a:pt x="10058" y="3634"/>
                    <a:pt x="9796" y="2930"/>
                  </a:cubicBezTo>
                  <a:cubicBezTo>
                    <a:pt x="9762" y="2508"/>
                    <a:pt x="9633" y="2113"/>
                    <a:pt x="9429" y="1756"/>
                  </a:cubicBezTo>
                  <a:cubicBezTo>
                    <a:pt x="9385" y="1590"/>
                    <a:pt x="9283" y="1447"/>
                    <a:pt x="9149" y="1351"/>
                  </a:cubicBezTo>
                  <a:cubicBezTo>
                    <a:pt x="8633" y="715"/>
                    <a:pt x="7840" y="249"/>
                    <a:pt x="6901" y="28"/>
                  </a:cubicBezTo>
                  <a:cubicBezTo>
                    <a:pt x="6625" y="630"/>
                    <a:pt x="6105" y="1038"/>
                    <a:pt x="5506" y="1038"/>
                  </a:cubicBezTo>
                  <a:cubicBezTo>
                    <a:pt x="4897" y="1038"/>
                    <a:pt x="4369" y="620"/>
                    <a:pt x="4093" y="1"/>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91" name="Google Shape;1255;p76"/>
            <p:cNvSpPr/>
            <p:nvPr/>
          </p:nvSpPr>
          <p:spPr>
            <a:xfrm>
              <a:off x="701640" y="2920680"/>
              <a:ext cx="556200" cy="334440"/>
            </a:xfrm>
            <a:custGeom>
              <a:avLst/>
              <a:gdLst>
                <a:gd name="textAreaLeft" fmla="*/ 0 w 556200"/>
                <a:gd name="textAreaRight" fmla="*/ 556560 w 556200"/>
                <a:gd name="textAreaTop" fmla="*/ 0 h 334440"/>
                <a:gd name="textAreaBottom" fmla="*/ 334800 h 334440"/>
              </a:gdLst>
              <a:ahLst/>
              <a:rect l="textAreaLeft" t="textAreaTop" r="textAreaRight" b="textAreaBottom"/>
              <a:pathLst>
                <a:path w="7057" h="4245">
                  <a:moveTo>
                    <a:pt x="5744" y="1"/>
                  </a:moveTo>
                  <a:cubicBezTo>
                    <a:pt x="4962" y="1065"/>
                    <a:pt x="3750" y="1956"/>
                    <a:pt x="1879" y="2089"/>
                  </a:cubicBezTo>
                  <a:cubicBezTo>
                    <a:pt x="1732" y="2099"/>
                    <a:pt x="1603" y="2151"/>
                    <a:pt x="1494" y="2232"/>
                  </a:cubicBezTo>
                  <a:cubicBezTo>
                    <a:pt x="1454" y="2229"/>
                    <a:pt x="1414" y="2227"/>
                    <a:pt x="1373" y="2227"/>
                  </a:cubicBezTo>
                  <a:cubicBezTo>
                    <a:pt x="1179" y="2227"/>
                    <a:pt x="982" y="2266"/>
                    <a:pt x="810" y="2328"/>
                  </a:cubicBezTo>
                  <a:cubicBezTo>
                    <a:pt x="497" y="2440"/>
                    <a:pt x="1" y="2760"/>
                    <a:pt x="48" y="3151"/>
                  </a:cubicBezTo>
                  <a:cubicBezTo>
                    <a:pt x="63" y="3264"/>
                    <a:pt x="143" y="3363"/>
                    <a:pt x="259" y="3363"/>
                  </a:cubicBezTo>
                  <a:cubicBezTo>
                    <a:pt x="279" y="3363"/>
                    <a:pt x="299" y="3361"/>
                    <a:pt x="320" y="3355"/>
                  </a:cubicBezTo>
                  <a:cubicBezTo>
                    <a:pt x="378" y="3338"/>
                    <a:pt x="433" y="3311"/>
                    <a:pt x="484" y="3280"/>
                  </a:cubicBezTo>
                  <a:lnTo>
                    <a:pt x="484" y="3280"/>
                  </a:lnTo>
                  <a:cubicBezTo>
                    <a:pt x="361" y="3464"/>
                    <a:pt x="293" y="3675"/>
                    <a:pt x="361" y="3882"/>
                  </a:cubicBezTo>
                  <a:cubicBezTo>
                    <a:pt x="388" y="3966"/>
                    <a:pt x="466" y="4025"/>
                    <a:pt x="548" y="4025"/>
                  </a:cubicBezTo>
                  <a:cubicBezTo>
                    <a:pt x="579" y="4025"/>
                    <a:pt x="610" y="4016"/>
                    <a:pt x="640" y="3998"/>
                  </a:cubicBezTo>
                  <a:cubicBezTo>
                    <a:pt x="746" y="3933"/>
                    <a:pt x="827" y="3845"/>
                    <a:pt x="906" y="3753"/>
                  </a:cubicBezTo>
                  <a:lnTo>
                    <a:pt x="906" y="3753"/>
                  </a:lnTo>
                  <a:cubicBezTo>
                    <a:pt x="882" y="3862"/>
                    <a:pt x="879" y="3974"/>
                    <a:pt x="909" y="4093"/>
                  </a:cubicBezTo>
                  <a:cubicBezTo>
                    <a:pt x="934" y="4198"/>
                    <a:pt x="1013" y="4244"/>
                    <a:pt x="1097" y="4244"/>
                  </a:cubicBezTo>
                  <a:cubicBezTo>
                    <a:pt x="1171" y="4244"/>
                    <a:pt x="1249" y="4208"/>
                    <a:pt x="1297" y="4145"/>
                  </a:cubicBezTo>
                  <a:cubicBezTo>
                    <a:pt x="1498" y="3882"/>
                    <a:pt x="1722" y="3705"/>
                    <a:pt x="1977" y="3559"/>
                  </a:cubicBezTo>
                  <a:lnTo>
                    <a:pt x="1981" y="3559"/>
                  </a:lnTo>
                  <a:cubicBezTo>
                    <a:pt x="2011" y="3559"/>
                    <a:pt x="2038" y="3556"/>
                    <a:pt x="2066" y="3553"/>
                  </a:cubicBezTo>
                  <a:lnTo>
                    <a:pt x="2066" y="3553"/>
                  </a:lnTo>
                  <a:cubicBezTo>
                    <a:pt x="2032" y="3603"/>
                    <a:pt x="2002" y="3658"/>
                    <a:pt x="1967" y="3709"/>
                  </a:cubicBezTo>
                  <a:cubicBezTo>
                    <a:pt x="1842" y="3890"/>
                    <a:pt x="2029" y="4107"/>
                    <a:pt x="2211" y="4107"/>
                  </a:cubicBezTo>
                  <a:cubicBezTo>
                    <a:pt x="2271" y="4107"/>
                    <a:pt x="2331" y="4083"/>
                    <a:pt x="2379" y="4025"/>
                  </a:cubicBezTo>
                  <a:cubicBezTo>
                    <a:pt x="2495" y="3886"/>
                    <a:pt x="2607" y="3740"/>
                    <a:pt x="2705" y="3586"/>
                  </a:cubicBezTo>
                  <a:cubicBezTo>
                    <a:pt x="2732" y="3545"/>
                    <a:pt x="2760" y="3501"/>
                    <a:pt x="2787" y="3460"/>
                  </a:cubicBezTo>
                  <a:cubicBezTo>
                    <a:pt x="4574" y="3140"/>
                    <a:pt x="6023" y="2195"/>
                    <a:pt x="7057" y="684"/>
                  </a:cubicBezTo>
                  <a:lnTo>
                    <a:pt x="5744" y="1"/>
                  </a:lnTo>
                  <a:close/>
                </a:path>
              </a:pathLst>
            </a:custGeom>
            <a:solidFill>
              <a:srgbClr val="e6b8af"/>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92" name="Google Shape;1256;p76"/>
            <p:cNvSpPr/>
            <p:nvPr/>
          </p:nvSpPr>
          <p:spPr>
            <a:xfrm>
              <a:off x="1920240" y="2734200"/>
              <a:ext cx="608040" cy="293400"/>
            </a:xfrm>
            <a:custGeom>
              <a:avLst/>
              <a:gdLst>
                <a:gd name="textAreaLeft" fmla="*/ 0 w 608040"/>
                <a:gd name="textAreaRight" fmla="*/ 608400 w 608040"/>
                <a:gd name="textAreaTop" fmla="*/ 0 h 293400"/>
                <a:gd name="textAreaBottom" fmla="*/ 293760 h 293400"/>
              </a:gdLst>
              <a:ahLst/>
              <a:rect l="textAreaLeft" t="textAreaTop" r="textAreaRight" b="textAreaBottom"/>
              <a:pathLst>
                <a:path w="7717" h="3725">
                  <a:moveTo>
                    <a:pt x="6326" y="1"/>
                  </a:moveTo>
                  <a:cubicBezTo>
                    <a:pt x="6119" y="1"/>
                    <a:pt x="5916" y="29"/>
                    <a:pt x="5754" y="85"/>
                  </a:cubicBezTo>
                  <a:cubicBezTo>
                    <a:pt x="5709" y="102"/>
                    <a:pt x="5668" y="122"/>
                    <a:pt x="5638" y="149"/>
                  </a:cubicBezTo>
                  <a:cubicBezTo>
                    <a:pt x="5489" y="187"/>
                    <a:pt x="5349" y="268"/>
                    <a:pt x="5247" y="397"/>
                  </a:cubicBezTo>
                  <a:cubicBezTo>
                    <a:pt x="4540" y="1268"/>
                    <a:pt x="3535" y="2249"/>
                    <a:pt x="2600" y="2249"/>
                  </a:cubicBezTo>
                  <a:cubicBezTo>
                    <a:pt x="2505" y="2249"/>
                    <a:pt x="2410" y="2239"/>
                    <a:pt x="2317" y="2218"/>
                  </a:cubicBezTo>
                  <a:cubicBezTo>
                    <a:pt x="1909" y="2123"/>
                    <a:pt x="1541" y="1826"/>
                    <a:pt x="1218" y="1432"/>
                  </a:cubicBezTo>
                  <a:lnTo>
                    <a:pt x="0" y="2272"/>
                  </a:lnTo>
                  <a:cubicBezTo>
                    <a:pt x="521" y="2932"/>
                    <a:pt x="1174" y="3463"/>
                    <a:pt x="1984" y="3651"/>
                  </a:cubicBezTo>
                  <a:cubicBezTo>
                    <a:pt x="2191" y="3701"/>
                    <a:pt x="2399" y="3725"/>
                    <a:pt x="2610" y="3725"/>
                  </a:cubicBezTo>
                  <a:cubicBezTo>
                    <a:pt x="3749" y="3725"/>
                    <a:pt x="4933" y="3018"/>
                    <a:pt x="6145" y="1619"/>
                  </a:cubicBezTo>
                  <a:cubicBezTo>
                    <a:pt x="6210" y="1666"/>
                    <a:pt x="6271" y="1718"/>
                    <a:pt x="6325" y="1776"/>
                  </a:cubicBezTo>
                  <a:cubicBezTo>
                    <a:pt x="6358" y="1809"/>
                    <a:pt x="6400" y="1824"/>
                    <a:pt x="6443" y="1824"/>
                  </a:cubicBezTo>
                  <a:cubicBezTo>
                    <a:pt x="6534" y="1824"/>
                    <a:pt x="6626" y="1755"/>
                    <a:pt x="6621" y="1653"/>
                  </a:cubicBezTo>
                  <a:cubicBezTo>
                    <a:pt x="6615" y="1476"/>
                    <a:pt x="6574" y="1306"/>
                    <a:pt x="6492" y="1156"/>
                  </a:cubicBezTo>
                  <a:cubicBezTo>
                    <a:pt x="6505" y="1129"/>
                    <a:pt x="6512" y="1105"/>
                    <a:pt x="6522" y="1078"/>
                  </a:cubicBezTo>
                  <a:cubicBezTo>
                    <a:pt x="6652" y="1126"/>
                    <a:pt x="6771" y="1201"/>
                    <a:pt x="6866" y="1303"/>
                  </a:cubicBezTo>
                  <a:cubicBezTo>
                    <a:pt x="6903" y="1343"/>
                    <a:pt x="6945" y="1360"/>
                    <a:pt x="6986" y="1360"/>
                  </a:cubicBezTo>
                  <a:cubicBezTo>
                    <a:pt x="7091" y="1360"/>
                    <a:pt x="7188" y="1247"/>
                    <a:pt x="7166" y="1129"/>
                  </a:cubicBezTo>
                  <a:cubicBezTo>
                    <a:pt x="7142" y="997"/>
                    <a:pt x="7094" y="881"/>
                    <a:pt x="7026" y="779"/>
                  </a:cubicBezTo>
                  <a:lnTo>
                    <a:pt x="7026" y="779"/>
                  </a:lnTo>
                  <a:cubicBezTo>
                    <a:pt x="7125" y="845"/>
                    <a:pt x="7247" y="1001"/>
                    <a:pt x="7362" y="1001"/>
                  </a:cubicBezTo>
                  <a:cubicBezTo>
                    <a:pt x="7389" y="1001"/>
                    <a:pt x="7415" y="992"/>
                    <a:pt x="7441" y="972"/>
                  </a:cubicBezTo>
                  <a:cubicBezTo>
                    <a:pt x="7717" y="752"/>
                    <a:pt x="7373" y="323"/>
                    <a:pt x="7166" y="197"/>
                  </a:cubicBezTo>
                  <a:cubicBezTo>
                    <a:pt x="6947" y="63"/>
                    <a:pt x="6631" y="1"/>
                    <a:pt x="6326" y="1"/>
                  </a:cubicBezTo>
                  <a:close/>
                </a:path>
              </a:pathLst>
            </a:custGeom>
            <a:solidFill>
              <a:srgbClr val="e6b8af"/>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93" name="Google Shape;1257;p76"/>
            <p:cNvSpPr/>
            <p:nvPr/>
          </p:nvSpPr>
          <p:spPr>
            <a:xfrm>
              <a:off x="1646640" y="4155480"/>
              <a:ext cx="145440" cy="437400"/>
            </a:xfrm>
            <a:custGeom>
              <a:avLst/>
              <a:gdLst>
                <a:gd name="textAreaLeft" fmla="*/ 0 w 145440"/>
                <a:gd name="textAreaRight" fmla="*/ 145800 w 145440"/>
                <a:gd name="textAreaTop" fmla="*/ 0 h 437400"/>
                <a:gd name="textAreaBottom" fmla="*/ 437760 h 437400"/>
              </a:gdLst>
              <a:ahLst/>
              <a:rect l="textAreaLeft" t="textAreaTop" r="textAreaRight" b="textAreaBottom"/>
              <a:pathLst>
                <a:path w="1848" h="5553">
                  <a:moveTo>
                    <a:pt x="0" y="0"/>
                  </a:moveTo>
                  <a:lnTo>
                    <a:pt x="0" y="5553"/>
                  </a:lnTo>
                  <a:lnTo>
                    <a:pt x="1847" y="5553"/>
                  </a:lnTo>
                  <a:lnTo>
                    <a:pt x="1847" y="0"/>
                  </a:ln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94" name="Google Shape;1258;p76"/>
            <p:cNvSpPr/>
            <p:nvPr/>
          </p:nvSpPr>
          <p:spPr>
            <a:xfrm>
              <a:off x="1593000" y="4560120"/>
              <a:ext cx="483120" cy="213480"/>
            </a:xfrm>
            <a:custGeom>
              <a:avLst/>
              <a:gdLst>
                <a:gd name="textAreaLeft" fmla="*/ 0 w 483120"/>
                <a:gd name="textAreaRight" fmla="*/ 483480 w 483120"/>
                <a:gd name="textAreaTop" fmla="*/ 0 h 213480"/>
                <a:gd name="textAreaBottom" fmla="*/ 213840 h 213480"/>
              </a:gdLst>
              <a:ahLst/>
              <a:rect l="textAreaLeft" t="textAreaTop" r="textAreaRight" b="textAreaBottom"/>
              <a:pathLst>
                <a:path w="6132" h="2713">
                  <a:moveTo>
                    <a:pt x="599" y="1"/>
                  </a:moveTo>
                  <a:cubicBezTo>
                    <a:pt x="0" y="1396"/>
                    <a:pt x="599" y="2713"/>
                    <a:pt x="599" y="2713"/>
                  </a:cubicBezTo>
                  <a:lnTo>
                    <a:pt x="4917" y="2713"/>
                  </a:lnTo>
                  <a:cubicBezTo>
                    <a:pt x="4917" y="2713"/>
                    <a:pt x="6132" y="2376"/>
                    <a:pt x="2607" y="32"/>
                  </a:cubicBezTo>
                  <a:lnTo>
                    <a:pt x="599" y="1"/>
                  </a:ln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95" name="Google Shape;1259;p76"/>
            <p:cNvSpPr/>
            <p:nvPr/>
          </p:nvSpPr>
          <p:spPr>
            <a:xfrm>
              <a:off x="1622160" y="4739040"/>
              <a:ext cx="385920" cy="36720"/>
            </a:xfrm>
            <a:custGeom>
              <a:avLst/>
              <a:gdLst>
                <a:gd name="textAreaLeft" fmla="*/ 0 w 385920"/>
                <a:gd name="textAreaRight" fmla="*/ 386280 w 385920"/>
                <a:gd name="textAreaTop" fmla="*/ 0 h 36720"/>
                <a:gd name="textAreaBottom" fmla="*/ 37080 h 36720"/>
              </a:gdLst>
              <a:ahLst/>
              <a:rect l="textAreaLeft" t="textAreaTop" r="textAreaRight" b="textAreaBottom"/>
              <a:pathLst>
                <a:path w="4900" h="468">
                  <a:moveTo>
                    <a:pt x="1" y="1"/>
                  </a:moveTo>
                  <a:lnTo>
                    <a:pt x="127" y="467"/>
                  </a:lnTo>
                  <a:lnTo>
                    <a:pt x="4577" y="467"/>
                  </a:lnTo>
                  <a:cubicBezTo>
                    <a:pt x="4900" y="362"/>
                    <a:pt x="4757" y="1"/>
                    <a:pt x="4757" y="1"/>
                  </a:cubicBezTo>
                  <a:close/>
                </a:path>
              </a:pathLst>
            </a:custGeom>
            <a:solidFill>
              <a:schemeClr val="dk1"/>
            </a:solidFill>
            <a:ln w="0">
              <a:noFill/>
            </a:ln>
          </p:spPr>
          <p:style>
            <a:lnRef idx="0"/>
            <a:fillRef idx="0"/>
            <a:effectRef idx="0"/>
            <a:fontRef idx="minor"/>
          </p:style>
          <p:txBody>
            <a:bodyPr tIns="37440" bIns="37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96" name="Google Shape;1260;p76"/>
            <p:cNvSpPr/>
            <p:nvPr/>
          </p:nvSpPr>
          <p:spPr>
            <a:xfrm>
              <a:off x="1832760" y="4645800"/>
              <a:ext cx="164160" cy="92880"/>
            </a:xfrm>
            <a:custGeom>
              <a:avLst/>
              <a:gdLst>
                <a:gd name="textAreaLeft" fmla="*/ 0 w 164160"/>
                <a:gd name="textAreaRight" fmla="*/ 164520 w 164160"/>
                <a:gd name="textAreaTop" fmla="*/ 0 h 92880"/>
                <a:gd name="textAreaBottom" fmla="*/ 93240 h 92880"/>
              </a:gdLst>
              <a:ahLst/>
              <a:rect l="textAreaLeft" t="textAreaTop" r="textAreaRight" b="textAreaBottom"/>
              <a:pathLst>
                <a:path w="2086" h="1183">
                  <a:moveTo>
                    <a:pt x="903" y="0"/>
                  </a:moveTo>
                  <a:cubicBezTo>
                    <a:pt x="660" y="0"/>
                    <a:pt x="28" y="104"/>
                    <a:pt x="1" y="1183"/>
                  </a:cubicBezTo>
                  <a:lnTo>
                    <a:pt x="2086" y="1183"/>
                  </a:lnTo>
                  <a:cubicBezTo>
                    <a:pt x="2086" y="1183"/>
                    <a:pt x="2049" y="788"/>
                    <a:pt x="998" y="6"/>
                  </a:cubicBezTo>
                  <a:cubicBezTo>
                    <a:pt x="998" y="6"/>
                    <a:pt x="962" y="0"/>
                    <a:pt x="903" y="0"/>
                  </a:cubicBezTo>
                  <a:close/>
                </a:path>
              </a:pathLst>
            </a:custGeom>
            <a:solidFill>
              <a:schemeClr val="dk1"/>
            </a:solidFill>
            <a:ln w="0">
              <a:noFill/>
            </a:ln>
          </p:spPr>
          <p:style>
            <a:lnRef idx="0"/>
            <a:fillRef idx="0"/>
            <a:effectRef idx="0"/>
            <a:fontRef idx="minor"/>
          </p:style>
          <p:txBody>
            <a:bodyPr tIns="93600" bIns="93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97" name="Google Shape;1261;p76"/>
            <p:cNvSpPr/>
            <p:nvPr/>
          </p:nvSpPr>
          <p:spPr>
            <a:xfrm>
              <a:off x="1664640" y="4637160"/>
              <a:ext cx="67320" cy="59040"/>
            </a:xfrm>
            <a:custGeom>
              <a:avLst/>
              <a:gdLst>
                <a:gd name="textAreaLeft" fmla="*/ 0 w 67320"/>
                <a:gd name="textAreaRight" fmla="*/ 67680 w 67320"/>
                <a:gd name="textAreaTop" fmla="*/ 0 h 59040"/>
                <a:gd name="textAreaBottom" fmla="*/ 59400 h 59040"/>
              </a:gdLst>
              <a:ahLst/>
              <a:rect l="textAreaLeft" t="textAreaTop" r="textAreaRight" b="textAreaBottom"/>
              <a:pathLst>
                <a:path w="859" h="753">
                  <a:moveTo>
                    <a:pt x="430" y="0"/>
                  </a:moveTo>
                  <a:cubicBezTo>
                    <a:pt x="191" y="0"/>
                    <a:pt x="1" y="167"/>
                    <a:pt x="1" y="374"/>
                  </a:cubicBezTo>
                  <a:cubicBezTo>
                    <a:pt x="1" y="582"/>
                    <a:pt x="191" y="752"/>
                    <a:pt x="430" y="752"/>
                  </a:cubicBezTo>
                  <a:cubicBezTo>
                    <a:pt x="664" y="752"/>
                    <a:pt x="858" y="582"/>
                    <a:pt x="858" y="374"/>
                  </a:cubicBezTo>
                  <a:cubicBezTo>
                    <a:pt x="858" y="167"/>
                    <a:pt x="664" y="0"/>
                    <a:pt x="430" y="0"/>
                  </a:cubicBezTo>
                  <a:close/>
                </a:path>
              </a:pathLst>
            </a:custGeom>
            <a:solidFill>
              <a:schemeClr val="dk1"/>
            </a:solidFill>
            <a:ln w="0">
              <a:noFill/>
            </a:ln>
          </p:spPr>
          <p:style>
            <a:lnRef idx="0"/>
            <a:fillRef idx="0"/>
            <a:effectRef idx="0"/>
            <a:fontRef idx="minor"/>
          </p:style>
          <p:txBody>
            <a:bodyPr tIns="59760" bIns="59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98" name="Google Shape;1262;p76"/>
            <p:cNvSpPr/>
            <p:nvPr/>
          </p:nvSpPr>
          <p:spPr>
            <a:xfrm>
              <a:off x="1360080" y="4155480"/>
              <a:ext cx="145440" cy="437400"/>
            </a:xfrm>
            <a:custGeom>
              <a:avLst/>
              <a:gdLst>
                <a:gd name="textAreaLeft" fmla="*/ 0 w 145440"/>
                <a:gd name="textAreaRight" fmla="*/ 145800 w 145440"/>
                <a:gd name="textAreaTop" fmla="*/ 0 h 437400"/>
                <a:gd name="textAreaBottom" fmla="*/ 437760 h 437400"/>
              </a:gdLst>
              <a:ahLst/>
              <a:rect l="textAreaLeft" t="textAreaTop" r="textAreaRight" b="textAreaBottom"/>
              <a:pathLst>
                <a:path w="1848" h="5553">
                  <a:moveTo>
                    <a:pt x="0" y="0"/>
                  </a:moveTo>
                  <a:lnTo>
                    <a:pt x="0" y="5553"/>
                  </a:lnTo>
                  <a:lnTo>
                    <a:pt x="1847" y="5553"/>
                  </a:lnTo>
                  <a:lnTo>
                    <a:pt x="1847" y="0"/>
                  </a:ln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399" name="Google Shape;1263;p76"/>
            <p:cNvSpPr/>
            <p:nvPr/>
          </p:nvSpPr>
          <p:spPr>
            <a:xfrm>
              <a:off x="1077840" y="4562640"/>
              <a:ext cx="478800" cy="213480"/>
            </a:xfrm>
            <a:custGeom>
              <a:avLst/>
              <a:gdLst>
                <a:gd name="textAreaLeft" fmla="*/ 0 w 478800"/>
                <a:gd name="textAreaRight" fmla="*/ 479160 w 478800"/>
                <a:gd name="textAreaTop" fmla="*/ 0 h 213480"/>
                <a:gd name="textAreaBottom" fmla="*/ 213840 h 213480"/>
              </a:gdLst>
              <a:ahLst/>
              <a:rect l="textAreaLeft" t="textAreaTop" r="textAreaRight" b="textAreaBottom"/>
              <a:pathLst>
                <a:path w="6078" h="2713">
                  <a:moveTo>
                    <a:pt x="3522" y="1"/>
                  </a:moveTo>
                  <a:cubicBezTo>
                    <a:pt x="0" y="2345"/>
                    <a:pt x="1126" y="2713"/>
                    <a:pt x="1126" y="2713"/>
                  </a:cubicBezTo>
                  <a:lnTo>
                    <a:pt x="5475" y="2713"/>
                  </a:lnTo>
                  <a:cubicBezTo>
                    <a:pt x="5475" y="2713"/>
                    <a:pt x="6077" y="1396"/>
                    <a:pt x="5475" y="1"/>
                  </a:cubicBez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00" name="Google Shape;1264;p76"/>
            <p:cNvSpPr/>
            <p:nvPr/>
          </p:nvSpPr>
          <p:spPr>
            <a:xfrm>
              <a:off x="1140840" y="4741200"/>
              <a:ext cx="385200" cy="36720"/>
            </a:xfrm>
            <a:custGeom>
              <a:avLst/>
              <a:gdLst>
                <a:gd name="textAreaLeft" fmla="*/ 0 w 385200"/>
                <a:gd name="textAreaRight" fmla="*/ 385560 w 385200"/>
                <a:gd name="textAreaTop" fmla="*/ 0 h 36720"/>
                <a:gd name="textAreaBottom" fmla="*/ 37080 h 36720"/>
              </a:gdLst>
              <a:ahLst/>
              <a:rect l="textAreaLeft" t="textAreaTop" r="textAreaRight" b="textAreaBottom"/>
              <a:pathLst>
                <a:path w="4890" h="471">
                  <a:moveTo>
                    <a:pt x="215" y="1"/>
                  </a:moveTo>
                  <a:cubicBezTo>
                    <a:pt x="215" y="1"/>
                    <a:pt x="1" y="283"/>
                    <a:pt x="314" y="470"/>
                  </a:cubicBezTo>
                  <a:lnTo>
                    <a:pt x="4764" y="470"/>
                  </a:lnTo>
                  <a:lnTo>
                    <a:pt x="4890" y="1"/>
                  </a:lnTo>
                  <a:close/>
                </a:path>
              </a:pathLst>
            </a:custGeom>
            <a:solidFill>
              <a:schemeClr val="dk1"/>
            </a:solidFill>
            <a:ln w="0">
              <a:noFill/>
            </a:ln>
          </p:spPr>
          <p:style>
            <a:lnRef idx="0"/>
            <a:fillRef idx="0"/>
            <a:effectRef idx="0"/>
            <a:fontRef idx="minor"/>
          </p:style>
          <p:txBody>
            <a:bodyPr tIns="37440" bIns="37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01" name="Google Shape;1265;p76"/>
            <p:cNvSpPr/>
            <p:nvPr/>
          </p:nvSpPr>
          <p:spPr>
            <a:xfrm>
              <a:off x="1152360" y="4652280"/>
              <a:ext cx="171360" cy="88920"/>
            </a:xfrm>
            <a:custGeom>
              <a:avLst/>
              <a:gdLst>
                <a:gd name="textAreaLeft" fmla="*/ 0 w 171360"/>
                <a:gd name="textAreaRight" fmla="*/ 171720 w 171360"/>
                <a:gd name="textAreaTop" fmla="*/ 0 h 88920"/>
                <a:gd name="textAreaBottom" fmla="*/ 89280 h 88920"/>
              </a:gdLst>
              <a:ahLst/>
              <a:rect l="textAreaLeft" t="textAreaTop" r="textAreaRight" b="textAreaBottom"/>
              <a:pathLst>
                <a:path w="2178" h="1133">
                  <a:moveTo>
                    <a:pt x="1218" y="0"/>
                  </a:moveTo>
                  <a:cubicBezTo>
                    <a:pt x="1118" y="0"/>
                    <a:pt x="1052" y="13"/>
                    <a:pt x="1052" y="13"/>
                  </a:cubicBezTo>
                  <a:cubicBezTo>
                    <a:pt x="1" y="792"/>
                    <a:pt x="14" y="1133"/>
                    <a:pt x="14" y="1133"/>
                  </a:cubicBezTo>
                  <a:lnTo>
                    <a:pt x="2178" y="1133"/>
                  </a:lnTo>
                  <a:cubicBezTo>
                    <a:pt x="2153" y="124"/>
                    <a:pt x="1525" y="0"/>
                    <a:pt x="1218" y="0"/>
                  </a:cubicBezTo>
                  <a:close/>
                </a:path>
              </a:pathLst>
            </a:custGeom>
            <a:solidFill>
              <a:schemeClr val="dk1"/>
            </a:solidFill>
            <a:ln w="0">
              <a:noFill/>
            </a:ln>
          </p:spPr>
          <p:style>
            <a:lnRef idx="0"/>
            <a:fillRef idx="0"/>
            <a:effectRef idx="0"/>
            <a:fontRef idx="minor"/>
          </p:style>
          <p:txBody>
            <a:bodyPr tIns="89280" bIns="89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02" name="Google Shape;1266;p76"/>
            <p:cNvSpPr/>
            <p:nvPr/>
          </p:nvSpPr>
          <p:spPr>
            <a:xfrm>
              <a:off x="1416600" y="4639320"/>
              <a:ext cx="66960" cy="59040"/>
            </a:xfrm>
            <a:custGeom>
              <a:avLst/>
              <a:gdLst>
                <a:gd name="textAreaLeft" fmla="*/ 0 w 66960"/>
                <a:gd name="textAreaRight" fmla="*/ 67320 w 66960"/>
                <a:gd name="textAreaTop" fmla="*/ 0 h 59040"/>
                <a:gd name="textAreaBottom" fmla="*/ 59400 h 59040"/>
              </a:gdLst>
              <a:ahLst/>
              <a:rect l="textAreaLeft" t="textAreaTop" r="textAreaRight" b="textAreaBottom"/>
              <a:pathLst>
                <a:path w="856" h="753">
                  <a:moveTo>
                    <a:pt x="426" y="0"/>
                  </a:moveTo>
                  <a:cubicBezTo>
                    <a:pt x="191" y="0"/>
                    <a:pt x="1" y="168"/>
                    <a:pt x="1" y="375"/>
                  </a:cubicBezTo>
                  <a:cubicBezTo>
                    <a:pt x="1" y="583"/>
                    <a:pt x="191" y="753"/>
                    <a:pt x="426" y="753"/>
                  </a:cubicBezTo>
                  <a:cubicBezTo>
                    <a:pt x="664" y="753"/>
                    <a:pt x="855" y="583"/>
                    <a:pt x="855" y="375"/>
                  </a:cubicBezTo>
                  <a:cubicBezTo>
                    <a:pt x="855" y="168"/>
                    <a:pt x="664" y="0"/>
                    <a:pt x="426" y="0"/>
                  </a:cubicBezTo>
                  <a:close/>
                </a:path>
              </a:pathLst>
            </a:custGeom>
            <a:solidFill>
              <a:schemeClr val="dk1"/>
            </a:solidFill>
            <a:ln w="0">
              <a:noFill/>
            </a:ln>
          </p:spPr>
          <p:style>
            <a:lnRef idx="0"/>
            <a:fillRef idx="0"/>
            <a:effectRef idx="0"/>
            <a:fontRef idx="minor"/>
          </p:style>
          <p:txBody>
            <a:bodyPr tIns="59760" bIns="59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03" name="Google Shape;1267;p76"/>
            <p:cNvSpPr/>
            <p:nvPr/>
          </p:nvSpPr>
          <p:spPr>
            <a:xfrm>
              <a:off x="1122120" y="2436480"/>
              <a:ext cx="934920" cy="623160"/>
            </a:xfrm>
            <a:custGeom>
              <a:avLst/>
              <a:gdLst>
                <a:gd name="textAreaLeft" fmla="*/ 0 w 934920"/>
                <a:gd name="textAreaRight" fmla="*/ 935280 w 934920"/>
                <a:gd name="textAreaTop" fmla="*/ 0 h 623160"/>
                <a:gd name="textAreaBottom" fmla="*/ 623520 h 623160"/>
              </a:gdLst>
              <a:ahLst/>
              <a:rect l="textAreaLeft" t="textAreaTop" r="textAreaRight" b="textAreaBottom"/>
              <a:pathLst>
                <a:path w="11861" h="7908">
                  <a:moveTo>
                    <a:pt x="7213" y="1"/>
                  </a:moveTo>
                  <a:lnTo>
                    <a:pt x="7148" y="109"/>
                  </a:lnTo>
                  <a:cubicBezTo>
                    <a:pt x="7063" y="395"/>
                    <a:pt x="6815" y="616"/>
                    <a:pt x="6536" y="718"/>
                  </a:cubicBezTo>
                  <a:cubicBezTo>
                    <a:pt x="6371" y="780"/>
                    <a:pt x="6196" y="806"/>
                    <a:pt x="6019" y="806"/>
                  </a:cubicBezTo>
                  <a:cubicBezTo>
                    <a:pt x="5896" y="806"/>
                    <a:pt x="5773" y="794"/>
                    <a:pt x="5652" y="773"/>
                  </a:cubicBezTo>
                  <a:cubicBezTo>
                    <a:pt x="5505" y="749"/>
                    <a:pt x="5358" y="715"/>
                    <a:pt x="5229" y="640"/>
                  </a:cubicBezTo>
                  <a:cubicBezTo>
                    <a:pt x="5019" y="514"/>
                    <a:pt x="4876" y="300"/>
                    <a:pt x="4757" y="85"/>
                  </a:cubicBezTo>
                  <a:lnTo>
                    <a:pt x="4774" y="51"/>
                  </a:lnTo>
                  <a:cubicBezTo>
                    <a:pt x="4701" y="44"/>
                    <a:pt x="4628" y="40"/>
                    <a:pt x="4556" y="40"/>
                  </a:cubicBezTo>
                  <a:cubicBezTo>
                    <a:pt x="3677" y="40"/>
                    <a:pt x="2839" y="557"/>
                    <a:pt x="2279" y="1246"/>
                  </a:cubicBezTo>
                  <a:cubicBezTo>
                    <a:pt x="1671" y="1995"/>
                    <a:pt x="1337" y="2920"/>
                    <a:pt x="1048" y="3835"/>
                  </a:cubicBezTo>
                  <a:cubicBezTo>
                    <a:pt x="759" y="4754"/>
                    <a:pt x="0" y="6189"/>
                    <a:pt x="0" y="6516"/>
                  </a:cubicBezTo>
                  <a:cubicBezTo>
                    <a:pt x="493" y="6890"/>
                    <a:pt x="1103" y="7114"/>
                    <a:pt x="1722" y="7142"/>
                  </a:cubicBezTo>
                  <a:cubicBezTo>
                    <a:pt x="1899" y="6860"/>
                    <a:pt x="2079" y="6577"/>
                    <a:pt x="2256" y="6295"/>
                  </a:cubicBezTo>
                  <a:lnTo>
                    <a:pt x="2296" y="6295"/>
                  </a:lnTo>
                  <a:cubicBezTo>
                    <a:pt x="2508" y="6761"/>
                    <a:pt x="2436" y="7111"/>
                    <a:pt x="2777" y="7359"/>
                  </a:cubicBezTo>
                  <a:cubicBezTo>
                    <a:pt x="3086" y="7588"/>
                    <a:pt x="3450" y="7747"/>
                    <a:pt x="3827" y="7826"/>
                  </a:cubicBezTo>
                  <a:cubicBezTo>
                    <a:pt x="4182" y="7897"/>
                    <a:pt x="4545" y="7901"/>
                    <a:pt x="4906" y="7901"/>
                  </a:cubicBezTo>
                  <a:cubicBezTo>
                    <a:pt x="5434" y="7904"/>
                    <a:pt x="5958" y="7907"/>
                    <a:pt x="6481" y="7907"/>
                  </a:cubicBezTo>
                  <a:cubicBezTo>
                    <a:pt x="6552" y="7908"/>
                    <a:pt x="6623" y="7908"/>
                    <a:pt x="6694" y="7908"/>
                  </a:cubicBezTo>
                  <a:cubicBezTo>
                    <a:pt x="7330" y="7908"/>
                    <a:pt x="7972" y="7884"/>
                    <a:pt x="8557" y="7649"/>
                  </a:cubicBezTo>
                  <a:cubicBezTo>
                    <a:pt x="9210" y="7390"/>
                    <a:pt x="9408" y="6638"/>
                    <a:pt x="9530" y="5842"/>
                  </a:cubicBezTo>
                  <a:lnTo>
                    <a:pt x="9771" y="5930"/>
                  </a:lnTo>
                  <a:cubicBezTo>
                    <a:pt x="9945" y="6134"/>
                    <a:pt x="10122" y="6339"/>
                    <a:pt x="10295" y="6543"/>
                  </a:cubicBezTo>
                  <a:cubicBezTo>
                    <a:pt x="10326" y="6577"/>
                    <a:pt x="10360" y="6615"/>
                    <a:pt x="10404" y="6624"/>
                  </a:cubicBezTo>
                  <a:cubicBezTo>
                    <a:pt x="10413" y="6626"/>
                    <a:pt x="10421" y="6627"/>
                    <a:pt x="10430" y="6627"/>
                  </a:cubicBezTo>
                  <a:cubicBezTo>
                    <a:pt x="10472" y="6627"/>
                    <a:pt x="10514" y="6607"/>
                    <a:pt x="10551" y="6584"/>
                  </a:cubicBezTo>
                  <a:cubicBezTo>
                    <a:pt x="10962" y="6346"/>
                    <a:pt x="11350" y="6070"/>
                    <a:pt x="11714" y="5767"/>
                  </a:cubicBezTo>
                  <a:cubicBezTo>
                    <a:pt x="11786" y="5710"/>
                    <a:pt x="11861" y="5635"/>
                    <a:pt x="11847" y="5542"/>
                  </a:cubicBezTo>
                  <a:cubicBezTo>
                    <a:pt x="11840" y="5485"/>
                    <a:pt x="11799" y="5437"/>
                    <a:pt x="11759" y="5396"/>
                  </a:cubicBezTo>
                  <a:cubicBezTo>
                    <a:pt x="11207" y="4804"/>
                    <a:pt x="10792" y="4087"/>
                    <a:pt x="10554" y="3317"/>
                  </a:cubicBezTo>
                  <a:cubicBezTo>
                    <a:pt x="10479" y="3072"/>
                    <a:pt x="10421" y="2827"/>
                    <a:pt x="10330" y="2590"/>
                  </a:cubicBezTo>
                  <a:cubicBezTo>
                    <a:pt x="10077" y="1943"/>
                    <a:pt x="9526" y="1280"/>
                    <a:pt x="8968" y="868"/>
                  </a:cubicBezTo>
                  <a:cubicBezTo>
                    <a:pt x="8411" y="459"/>
                    <a:pt x="7951" y="290"/>
                    <a:pt x="7213" y="1"/>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04" name="Google Shape;1268;p76"/>
            <p:cNvSpPr/>
            <p:nvPr/>
          </p:nvSpPr>
          <p:spPr>
            <a:xfrm>
              <a:off x="1327320" y="2441880"/>
              <a:ext cx="128160" cy="602640"/>
            </a:xfrm>
            <a:custGeom>
              <a:avLst/>
              <a:gdLst>
                <a:gd name="textAreaLeft" fmla="*/ 0 w 128160"/>
                <a:gd name="textAreaRight" fmla="*/ 128520 w 128160"/>
                <a:gd name="textAreaTop" fmla="*/ 0 h 602640"/>
                <a:gd name="textAreaBottom" fmla="*/ 603000 h 602640"/>
              </a:gdLst>
              <a:ahLst/>
              <a:rect l="textAreaLeft" t="textAreaTop" r="textAreaRight" b="textAreaBottom"/>
              <a:pathLst>
                <a:path w="1629" h="7647">
                  <a:moveTo>
                    <a:pt x="1169" y="0"/>
                  </a:moveTo>
                  <a:cubicBezTo>
                    <a:pt x="1068" y="0"/>
                    <a:pt x="966" y="45"/>
                    <a:pt x="896" y="154"/>
                  </a:cubicBezTo>
                  <a:cubicBezTo>
                    <a:pt x="256" y="1146"/>
                    <a:pt x="49" y="2304"/>
                    <a:pt x="18" y="3470"/>
                  </a:cubicBezTo>
                  <a:cubicBezTo>
                    <a:pt x="1" y="4124"/>
                    <a:pt x="21" y="4777"/>
                    <a:pt x="46" y="5430"/>
                  </a:cubicBezTo>
                  <a:cubicBezTo>
                    <a:pt x="73" y="6124"/>
                    <a:pt x="49" y="6924"/>
                    <a:pt x="307" y="7574"/>
                  </a:cubicBezTo>
                  <a:cubicBezTo>
                    <a:pt x="325" y="7620"/>
                    <a:pt x="370" y="7646"/>
                    <a:pt x="412" y="7646"/>
                  </a:cubicBezTo>
                  <a:cubicBezTo>
                    <a:pt x="451" y="7646"/>
                    <a:pt x="489" y="7624"/>
                    <a:pt x="501" y="7574"/>
                  </a:cubicBezTo>
                  <a:cubicBezTo>
                    <a:pt x="651" y="7005"/>
                    <a:pt x="593" y="6369"/>
                    <a:pt x="590" y="5784"/>
                  </a:cubicBezTo>
                  <a:cubicBezTo>
                    <a:pt x="586" y="5144"/>
                    <a:pt x="590" y="4502"/>
                    <a:pt x="617" y="3862"/>
                  </a:cubicBezTo>
                  <a:cubicBezTo>
                    <a:pt x="668" y="2685"/>
                    <a:pt x="811" y="1497"/>
                    <a:pt x="1467" y="487"/>
                  </a:cubicBezTo>
                  <a:cubicBezTo>
                    <a:pt x="1629" y="237"/>
                    <a:pt x="1400" y="0"/>
                    <a:pt x="1169"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05" name="Google Shape;1269;p76"/>
            <p:cNvSpPr/>
            <p:nvPr/>
          </p:nvSpPr>
          <p:spPr>
            <a:xfrm>
              <a:off x="1707840" y="2443680"/>
              <a:ext cx="137520" cy="599040"/>
            </a:xfrm>
            <a:custGeom>
              <a:avLst/>
              <a:gdLst>
                <a:gd name="textAreaLeft" fmla="*/ 0 w 137520"/>
                <a:gd name="textAreaRight" fmla="*/ 137880 w 137520"/>
                <a:gd name="textAreaTop" fmla="*/ 0 h 599040"/>
                <a:gd name="textAreaBottom" fmla="*/ 599400 h 599040"/>
              </a:gdLst>
              <a:ahLst/>
              <a:rect l="textAreaLeft" t="textAreaTop" r="textAreaRight" b="textAreaBottom"/>
              <a:pathLst>
                <a:path w="1748" h="7603">
                  <a:moveTo>
                    <a:pt x="246" y="0"/>
                  </a:moveTo>
                  <a:cubicBezTo>
                    <a:pt x="121" y="0"/>
                    <a:pt x="0" y="117"/>
                    <a:pt x="44" y="253"/>
                  </a:cubicBezTo>
                  <a:cubicBezTo>
                    <a:pt x="207" y="773"/>
                    <a:pt x="493" y="1229"/>
                    <a:pt x="628" y="1767"/>
                  </a:cubicBezTo>
                  <a:cubicBezTo>
                    <a:pt x="799" y="2427"/>
                    <a:pt x="884" y="3104"/>
                    <a:pt x="952" y="3781"/>
                  </a:cubicBezTo>
                  <a:cubicBezTo>
                    <a:pt x="1016" y="4410"/>
                    <a:pt x="1033" y="5043"/>
                    <a:pt x="1057" y="5676"/>
                  </a:cubicBezTo>
                  <a:cubicBezTo>
                    <a:pt x="1082" y="6278"/>
                    <a:pt x="1057" y="6928"/>
                    <a:pt x="1248" y="7503"/>
                  </a:cubicBezTo>
                  <a:cubicBezTo>
                    <a:pt x="1270" y="7570"/>
                    <a:pt x="1324" y="7602"/>
                    <a:pt x="1379" y="7602"/>
                  </a:cubicBezTo>
                  <a:cubicBezTo>
                    <a:pt x="1436" y="7602"/>
                    <a:pt x="1493" y="7569"/>
                    <a:pt x="1517" y="7503"/>
                  </a:cubicBezTo>
                  <a:cubicBezTo>
                    <a:pt x="1748" y="6870"/>
                    <a:pt x="1735" y="6118"/>
                    <a:pt x="1735" y="5451"/>
                  </a:cubicBezTo>
                  <a:cubicBezTo>
                    <a:pt x="1735" y="4710"/>
                    <a:pt x="1710" y="3964"/>
                    <a:pt x="1625" y="3226"/>
                  </a:cubicBezTo>
                  <a:cubicBezTo>
                    <a:pt x="1513" y="2236"/>
                    <a:pt x="1319" y="576"/>
                    <a:pt x="339" y="24"/>
                  </a:cubicBezTo>
                  <a:cubicBezTo>
                    <a:pt x="310" y="8"/>
                    <a:pt x="278" y="0"/>
                    <a:pt x="246"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06" name="Google Shape;1270;p76"/>
            <p:cNvSpPr/>
            <p:nvPr/>
          </p:nvSpPr>
          <p:spPr>
            <a:xfrm>
              <a:off x="1050480" y="2035800"/>
              <a:ext cx="347760" cy="360000"/>
            </a:xfrm>
            <a:custGeom>
              <a:avLst/>
              <a:gdLst>
                <a:gd name="textAreaLeft" fmla="*/ 0 w 347760"/>
                <a:gd name="textAreaRight" fmla="*/ 348120 w 347760"/>
                <a:gd name="textAreaTop" fmla="*/ 0 h 360000"/>
                <a:gd name="textAreaBottom" fmla="*/ 360360 h 360000"/>
              </a:gdLst>
              <a:ahLst/>
              <a:rect l="textAreaLeft" t="textAreaTop" r="textAreaRight" b="textAreaBottom"/>
              <a:pathLst>
                <a:path w="4415" h="4570">
                  <a:moveTo>
                    <a:pt x="3625" y="0"/>
                  </a:moveTo>
                  <a:lnTo>
                    <a:pt x="3625" y="0"/>
                  </a:lnTo>
                  <a:cubicBezTo>
                    <a:pt x="3148" y="79"/>
                    <a:pt x="2686" y="232"/>
                    <a:pt x="2257" y="456"/>
                  </a:cubicBezTo>
                  <a:cubicBezTo>
                    <a:pt x="2042" y="569"/>
                    <a:pt x="1835" y="701"/>
                    <a:pt x="1634" y="841"/>
                  </a:cubicBezTo>
                  <a:cubicBezTo>
                    <a:pt x="1049" y="1252"/>
                    <a:pt x="525" y="1745"/>
                    <a:pt x="79" y="2304"/>
                  </a:cubicBezTo>
                  <a:cubicBezTo>
                    <a:pt x="46" y="2345"/>
                    <a:pt x="11" y="2392"/>
                    <a:pt x="8" y="2447"/>
                  </a:cubicBezTo>
                  <a:cubicBezTo>
                    <a:pt x="1" y="2518"/>
                    <a:pt x="49" y="2582"/>
                    <a:pt x="93" y="2637"/>
                  </a:cubicBezTo>
                  <a:cubicBezTo>
                    <a:pt x="682" y="3355"/>
                    <a:pt x="1382" y="3978"/>
                    <a:pt x="2161" y="4481"/>
                  </a:cubicBezTo>
                  <a:cubicBezTo>
                    <a:pt x="2230" y="4526"/>
                    <a:pt x="2304" y="4570"/>
                    <a:pt x="2386" y="4570"/>
                  </a:cubicBezTo>
                  <a:cubicBezTo>
                    <a:pt x="2458" y="4570"/>
                    <a:pt x="2522" y="4536"/>
                    <a:pt x="2583" y="4498"/>
                  </a:cubicBezTo>
                  <a:cubicBezTo>
                    <a:pt x="2736" y="4396"/>
                    <a:pt x="2859" y="4260"/>
                    <a:pt x="2978" y="4121"/>
                  </a:cubicBezTo>
                  <a:cubicBezTo>
                    <a:pt x="3447" y="3562"/>
                    <a:pt x="3832" y="2934"/>
                    <a:pt x="4111" y="2263"/>
                  </a:cubicBezTo>
                  <a:cubicBezTo>
                    <a:pt x="4281" y="1858"/>
                    <a:pt x="4414" y="1419"/>
                    <a:pt x="4346" y="987"/>
                  </a:cubicBezTo>
                  <a:cubicBezTo>
                    <a:pt x="4281" y="555"/>
                    <a:pt x="3968" y="133"/>
                    <a:pt x="3536" y="65"/>
                  </a:cubicBezTo>
                  <a:lnTo>
                    <a:pt x="3625" y="0"/>
                  </a:ln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07" name="Google Shape;1271;p76"/>
            <p:cNvSpPr/>
            <p:nvPr/>
          </p:nvSpPr>
          <p:spPr>
            <a:xfrm>
              <a:off x="1755000" y="2035800"/>
              <a:ext cx="347400" cy="360000"/>
            </a:xfrm>
            <a:custGeom>
              <a:avLst/>
              <a:gdLst>
                <a:gd name="textAreaLeft" fmla="*/ 0 w 347400"/>
                <a:gd name="textAreaRight" fmla="*/ 347760 w 347400"/>
                <a:gd name="textAreaTop" fmla="*/ 0 h 360000"/>
                <a:gd name="textAreaBottom" fmla="*/ 360360 h 360000"/>
              </a:gdLst>
              <a:ahLst/>
              <a:rect l="textAreaLeft" t="textAreaTop" r="textAreaRight" b="textAreaBottom"/>
              <a:pathLst>
                <a:path w="4410" h="4570">
                  <a:moveTo>
                    <a:pt x="787" y="0"/>
                  </a:moveTo>
                  <a:lnTo>
                    <a:pt x="875" y="65"/>
                  </a:lnTo>
                  <a:cubicBezTo>
                    <a:pt x="443" y="133"/>
                    <a:pt x="129" y="555"/>
                    <a:pt x="65" y="987"/>
                  </a:cubicBezTo>
                  <a:cubicBezTo>
                    <a:pt x="0" y="1419"/>
                    <a:pt x="129" y="1858"/>
                    <a:pt x="300" y="2263"/>
                  </a:cubicBezTo>
                  <a:cubicBezTo>
                    <a:pt x="579" y="2934"/>
                    <a:pt x="963" y="3562"/>
                    <a:pt x="1433" y="4121"/>
                  </a:cubicBezTo>
                  <a:cubicBezTo>
                    <a:pt x="1552" y="4260"/>
                    <a:pt x="1678" y="4396"/>
                    <a:pt x="1828" y="4498"/>
                  </a:cubicBezTo>
                  <a:cubicBezTo>
                    <a:pt x="1889" y="4536"/>
                    <a:pt x="1954" y="4570"/>
                    <a:pt x="2025" y="4570"/>
                  </a:cubicBezTo>
                  <a:cubicBezTo>
                    <a:pt x="2106" y="4570"/>
                    <a:pt x="2181" y="4526"/>
                    <a:pt x="2249" y="4481"/>
                  </a:cubicBezTo>
                  <a:cubicBezTo>
                    <a:pt x="3028" y="3978"/>
                    <a:pt x="3730" y="3355"/>
                    <a:pt x="4318" y="2637"/>
                  </a:cubicBezTo>
                  <a:cubicBezTo>
                    <a:pt x="4362" y="2582"/>
                    <a:pt x="4410" y="2518"/>
                    <a:pt x="4403" y="2447"/>
                  </a:cubicBezTo>
                  <a:cubicBezTo>
                    <a:pt x="4400" y="2392"/>
                    <a:pt x="4366" y="2345"/>
                    <a:pt x="4331" y="2304"/>
                  </a:cubicBezTo>
                  <a:cubicBezTo>
                    <a:pt x="3886" y="1745"/>
                    <a:pt x="3362" y="1252"/>
                    <a:pt x="2777" y="841"/>
                  </a:cubicBezTo>
                  <a:cubicBezTo>
                    <a:pt x="2576" y="701"/>
                    <a:pt x="2372" y="569"/>
                    <a:pt x="2154" y="456"/>
                  </a:cubicBezTo>
                  <a:cubicBezTo>
                    <a:pt x="1726" y="232"/>
                    <a:pt x="1263" y="79"/>
                    <a:pt x="787" y="0"/>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08" name="Google Shape;1272;p76"/>
            <p:cNvSpPr/>
            <p:nvPr/>
          </p:nvSpPr>
          <p:spPr>
            <a:xfrm>
              <a:off x="1242000" y="2055600"/>
              <a:ext cx="164520" cy="154080"/>
            </a:xfrm>
            <a:custGeom>
              <a:avLst/>
              <a:gdLst>
                <a:gd name="textAreaLeft" fmla="*/ 0 w 164520"/>
                <a:gd name="textAreaRight" fmla="*/ 164880 w 164520"/>
                <a:gd name="textAreaTop" fmla="*/ 0 h 154080"/>
                <a:gd name="textAreaBottom" fmla="*/ 154440 h 154080"/>
              </a:gdLst>
              <a:ahLst/>
              <a:rect l="textAreaLeft" t="textAreaTop" r="textAreaRight" b="textAreaBottom"/>
              <a:pathLst>
                <a:path w="2091" h="1957">
                  <a:moveTo>
                    <a:pt x="1044" y="1"/>
                  </a:moveTo>
                  <a:cubicBezTo>
                    <a:pt x="565" y="1"/>
                    <a:pt x="145" y="352"/>
                    <a:pt x="76" y="840"/>
                  </a:cubicBezTo>
                  <a:cubicBezTo>
                    <a:pt x="1" y="1378"/>
                    <a:pt x="372" y="1872"/>
                    <a:pt x="910" y="1947"/>
                  </a:cubicBezTo>
                  <a:cubicBezTo>
                    <a:pt x="957" y="1953"/>
                    <a:pt x="1004" y="1957"/>
                    <a:pt x="1050" y="1957"/>
                  </a:cubicBezTo>
                  <a:cubicBezTo>
                    <a:pt x="1528" y="1957"/>
                    <a:pt x="1947" y="1603"/>
                    <a:pt x="2015" y="1116"/>
                  </a:cubicBezTo>
                  <a:cubicBezTo>
                    <a:pt x="2090" y="579"/>
                    <a:pt x="1716" y="85"/>
                    <a:pt x="1182" y="11"/>
                  </a:cubicBezTo>
                  <a:cubicBezTo>
                    <a:pt x="1135" y="4"/>
                    <a:pt x="1089" y="1"/>
                    <a:pt x="1044" y="1"/>
                  </a:cubicBezTo>
                  <a:close/>
                </a:path>
              </a:pathLst>
            </a:custGeom>
            <a:solidFill>
              <a:srgbClr val="e6b8af"/>
            </a:solidFill>
            <a:ln w="0">
              <a:noFill/>
            </a:ln>
          </p:spPr>
          <p:style>
            <a:lnRef idx="0"/>
            <a:fillRef idx="0"/>
            <a:effectRef idx="0"/>
            <a:fontRef idx="minor"/>
          </p:style>
          <p:txBody>
            <a:bodyPr tIns="154800" bIns="154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09" name="Google Shape;1273;p76"/>
            <p:cNvSpPr/>
            <p:nvPr/>
          </p:nvSpPr>
          <p:spPr>
            <a:xfrm>
              <a:off x="1756080" y="2054160"/>
              <a:ext cx="164520" cy="153720"/>
            </a:xfrm>
            <a:custGeom>
              <a:avLst/>
              <a:gdLst>
                <a:gd name="textAreaLeft" fmla="*/ 0 w 164520"/>
                <a:gd name="textAreaRight" fmla="*/ 164880 w 164520"/>
                <a:gd name="textAreaTop" fmla="*/ 0 h 153720"/>
                <a:gd name="textAreaBottom" fmla="*/ 154080 h 153720"/>
              </a:gdLst>
              <a:ahLst/>
              <a:rect l="textAreaLeft" t="textAreaTop" r="textAreaRight" b="textAreaBottom"/>
              <a:pathLst>
                <a:path w="2089" h="1956">
                  <a:moveTo>
                    <a:pt x="1038" y="0"/>
                  </a:moveTo>
                  <a:cubicBezTo>
                    <a:pt x="561" y="0"/>
                    <a:pt x="143" y="354"/>
                    <a:pt x="74" y="841"/>
                  </a:cubicBezTo>
                  <a:cubicBezTo>
                    <a:pt x="0" y="1378"/>
                    <a:pt x="371" y="1871"/>
                    <a:pt x="908" y="1946"/>
                  </a:cubicBezTo>
                  <a:cubicBezTo>
                    <a:pt x="954" y="1953"/>
                    <a:pt x="999" y="1956"/>
                    <a:pt x="1044" y="1956"/>
                  </a:cubicBezTo>
                  <a:cubicBezTo>
                    <a:pt x="1524" y="1956"/>
                    <a:pt x="1942" y="1604"/>
                    <a:pt x="2014" y="1116"/>
                  </a:cubicBezTo>
                  <a:cubicBezTo>
                    <a:pt x="2089" y="579"/>
                    <a:pt x="1715" y="86"/>
                    <a:pt x="1180" y="10"/>
                  </a:cubicBezTo>
                  <a:cubicBezTo>
                    <a:pt x="1132" y="3"/>
                    <a:pt x="1085" y="0"/>
                    <a:pt x="1038" y="0"/>
                  </a:cubicBezTo>
                  <a:close/>
                </a:path>
              </a:pathLst>
            </a:custGeom>
            <a:solidFill>
              <a:srgbClr val="e6b8af"/>
            </a:solidFill>
            <a:ln w="0">
              <a:noFill/>
            </a:ln>
          </p:spPr>
          <p:style>
            <a:lnRef idx="0"/>
            <a:fillRef idx="0"/>
            <a:effectRef idx="0"/>
            <a:fontRef idx="minor"/>
          </p:style>
          <p:txBody>
            <a:bodyPr tIns="154080" bIns="154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10" name="Google Shape;1274;p76"/>
            <p:cNvSpPr/>
            <p:nvPr/>
          </p:nvSpPr>
          <p:spPr>
            <a:xfrm>
              <a:off x="1297080" y="1563120"/>
              <a:ext cx="559080" cy="752040"/>
            </a:xfrm>
            <a:custGeom>
              <a:avLst/>
              <a:gdLst>
                <a:gd name="textAreaLeft" fmla="*/ 0 w 559080"/>
                <a:gd name="textAreaRight" fmla="*/ 559440 w 559080"/>
                <a:gd name="textAreaTop" fmla="*/ 0 h 752040"/>
                <a:gd name="textAreaBottom" fmla="*/ 752400 h 752040"/>
              </a:gdLst>
              <a:ahLst/>
              <a:rect l="textAreaLeft" t="textAreaTop" r="textAreaRight" b="textAreaBottom"/>
              <a:pathLst>
                <a:path w="7097" h="9540">
                  <a:moveTo>
                    <a:pt x="3514" y="1"/>
                  </a:moveTo>
                  <a:cubicBezTo>
                    <a:pt x="3489" y="1"/>
                    <a:pt x="3464" y="1"/>
                    <a:pt x="3439" y="2"/>
                  </a:cubicBezTo>
                  <a:cubicBezTo>
                    <a:pt x="1527" y="46"/>
                    <a:pt x="0" y="1645"/>
                    <a:pt x="44" y="3558"/>
                  </a:cubicBezTo>
                  <a:lnTo>
                    <a:pt x="102" y="6140"/>
                  </a:lnTo>
                  <a:cubicBezTo>
                    <a:pt x="146" y="8027"/>
                    <a:pt x="1703" y="9540"/>
                    <a:pt x="3583" y="9540"/>
                  </a:cubicBezTo>
                  <a:cubicBezTo>
                    <a:pt x="3607" y="9540"/>
                    <a:pt x="3632" y="9539"/>
                    <a:pt x="3657" y="9539"/>
                  </a:cubicBezTo>
                  <a:cubicBezTo>
                    <a:pt x="5569" y="9494"/>
                    <a:pt x="7097" y="7895"/>
                    <a:pt x="7053" y="5983"/>
                  </a:cubicBezTo>
                  <a:lnTo>
                    <a:pt x="6995" y="3401"/>
                  </a:lnTo>
                  <a:cubicBezTo>
                    <a:pt x="6951" y="1514"/>
                    <a:pt x="5393" y="1"/>
                    <a:pt x="3514" y="1"/>
                  </a:cubicBezTo>
                  <a:close/>
                </a:path>
              </a:pathLst>
            </a:custGeom>
            <a:solidFill>
              <a:srgbClr val="e6b8af"/>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11" name="Google Shape;1275;p76"/>
            <p:cNvSpPr/>
            <p:nvPr/>
          </p:nvSpPr>
          <p:spPr>
            <a:xfrm>
              <a:off x="1824840" y="2113200"/>
              <a:ext cx="49320" cy="68760"/>
            </a:xfrm>
            <a:custGeom>
              <a:avLst/>
              <a:gdLst>
                <a:gd name="textAreaLeft" fmla="*/ 0 w 49320"/>
                <a:gd name="textAreaRight" fmla="*/ 49680 w 49320"/>
                <a:gd name="textAreaTop" fmla="*/ 0 h 68760"/>
                <a:gd name="textAreaBottom" fmla="*/ 69120 h 68760"/>
              </a:gdLst>
              <a:ahLst/>
              <a:rect l="textAreaLeft" t="textAreaTop" r="textAreaRight" b="textAreaBottom"/>
              <a:pathLst>
                <a:path w="628" h="877">
                  <a:moveTo>
                    <a:pt x="613" y="0"/>
                  </a:moveTo>
                  <a:cubicBezTo>
                    <a:pt x="236" y="68"/>
                    <a:pt x="1" y="470"/>
                    <a:pt x="69" y="837"/>
                  </a:cubicBezTo>
                  <a:cubicBezTo>
                    <a:pt x="75" y="865"/>
                    <a:pt x="93" y="876"/>
                    <a:pt x="114" y="876"/>
                  </a:cubicBezTo>
                  <a:cubicBezTo>
                    <a:pt x="141" y="876"/>
                    <a:pt x="171" y="855"/>
                    <a:pt x="175" y="823"/>
                  </a:cubicBezTo>
                  <a:cubicBezTo>
                    <a:pt x="215" y="494"/>
                    <a:pt x="376" y="228"/>
                    <a:pt x="620" y="14"/>
                  </a:cubicBezTo>
                  <a:cubicBezTo>
                    <a:pt x="627" y="7"/>
                    <a:pt x="620" y="0"/>
                    <a:pt x="613" y="0"/>
                  </a:cubicBezTo>
                  <a:close/>
                </a:path>
              </a:pathLst>
            </a:custGeom>
            <a:solidFill>
              <a:schemeClr val="accent4"/>
            </a:solidFill>
            <a:ln w="0">
              <a:noFill/>
            </a:ln>
          </p:spPr>
          <p:style>
            <a:lnRef idx="0"/>
            <a:fillRef idx="0"/>
            <a:effectRef idx="0"/>
            <a:fontRef idx="minor"/>
          </p:style>
          <p:txBody>
            <a:bodyPr tIns="69120" bIns="69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12" name="Google Shape;1276;p76"/>
            <p:cNvSpPr/>
            <p:nvPr/>
          </p:nvSpPr>
          <p:spPr>
            <a:xfrm>
              <a:off x="1426680" y="1986480"/>
              <a:ext cx="57960" cy="59760"/>
            </a:xfrm>
            <a:custGeom>
              <a:avLst/>
              <a:gdLst>
                <a:gd name="textAreaLeft" fmla="*/ 0 w 57960"/>
                <a:gd name="textAreaRight" fmla="*/ 58320 w 57960"/>
                <a:gd name="textAreaTop" fmla="*/ 0 h 59760"/>
                <a:gd name="textAreaBottom" fmla="*/ 60120 h 59760"/>
              </a:gdLst>
              <a:ahLst/>
              <a:rect l="textAreaLeft" t="textAreaTop" r="textAreaRight" b="textAreaBottom"/>
              <a:pathLst>
                <a:path w="740" h="764">
                  <a:moveTo>
                    <a:pt x="366" y="0"/>
                  </a:moveTo>
                  <a:cubicBezTo>
                    <a:pt x="362" y="0"/>
                    <a:pt x="358" y="0"/>
                    <a:pt x="355" y="0"/>
                  </a:cubicBezTo>
                  <a:cubicBezTo>
                    <a:pt x="154" y="11"/>
                    <a:pt x="1" y="188"/>
                    <a:pt x="12" y="399"/>
                  </a:cubicBezTo>
                  <a:cubicBezTo>
                    <a:pt x="21" y="605"/>
                    <a:pt x="185" y="763"/>
                    <a:pt x="377" y="763"/>
                  </a:cubicBezTo>
                  <a:cubicBezTo>
                    <a:pt x="381" y="763"/>
                    <a:pt x="385" y="763"/>
                    <a:pt x="389" y="763"/>
                  </a:cubicBezTo>
                  <a:cubicBezTo>
                    <a:pt x="586" y="752"/>
                    <a:pt x="739" y="576"/>
                    <a:pt x="733" y="365"/>
                  </a:cubicBezTo>
                  <a:cubicBezTo>
                    <a:pt x="722" y="161"/>
                    <a:pt x="559" y="0"/>
                    <a:pt x="366" y="0"/>
                  </a:cubicBezTo>
                  <a:close/>
                </a:path>
              </a:pathLst>
            </a:custGeom>
            <a:solidFill>
              <a:schemeClr val="accent4"/>
            </a:solidFill>
            <a:ln w="0">
              <a:noFill/>
            </a:ln>
          </p:spPr>
          <p:style>
            <a:lnRef idx="0"/>
            <a:fillRef idx="0"/>
            <a:effectRef idx="0"/>
            <a:fontRef idx="minor"/>
          </p:style>
          <p:txBody>
            <a:bodyPr tIns="60480" bIns="60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13" name="Google Shape;1277;p76"/>
            <p:cNvSpPr/>
            <p:nvPr/>
          </p:nvSpPr>
          <p:spPr>
            <a:xfrm>
              <a:off x="1655280" y="1985760"/>
              <a:ext cx="57960" cy="59760"/>
            </a:xfrm>
            <a:custGeom>
              <a:avLst/>
              <a:gdLst>
                <a:gd name="textAreaLeft" fmla="*/ 0 w 57960"/>
                <a:gd name="textAreaRight" fmla="*/ 58320 w 57960"/>
                <a:gd name="textAreaTop" fmla="*/ 0 h 59760"/>
                <a:gd name="textAreaBottom" fmla="*/ 60120 h 59760"/>
              </a:gdLst>
              <a:ahLst/>
              <a:rect l="textAreaLeft" t="textAreaTop" r="textAreaRight" b="textAreaBottom"/>
              <a:pathLst>
                <a:path w="739" h="763">
                  <a:moveTo>
                    <a:pt x="363" y="0"/>
                  </a:moveTo>
                  <a:cubicBezTo>
                    <a:pt x="359" y="0"/>
                    <a:pt x="355" y="1"/>
                    <a:pt x="351" y="1"/>
                  </a:cubicBezTo>
                  <a:cubicBezTo>
                    <a:pt x="154" y="10"/>
                    <a:pt x="1" y="188"/>
                    <a:pt x="11" y="398"/>
                  </a:cubicBezTo>
                  <a:cubicBezTo>
                    <a:pt x="18" y="605"/>
                    <a:pt x="180" y="763"/>
                    <a:pt x="372" y="763"/>
                  </a:cubicBezTo>
                  <a:cubicBezTo>
                    <a:pt x="377" y="763"/>
                    <a:pt x="381" y="763"/>
                    <a:pt x="385" y="762"/>
                  </a:cubicBezTo>
                  <a:cubicBezTo>
                    <a:pt x="586" y="753"/>
                    <a:pt x="739" y="575"/>
                    <a:pt x="729" y="365"/>
                  </a:cubicBezTo>
                  <a:cubicBezTo>
                    <a:pt x="719" y="161"/>
                    <a:pt x="558" y="0"/>
                    <a:pt x="363" y="0"/>
                  </a:cubicBezTo>
                  <a:close/>
                </a:path>
              </a:pathLst>
            </a:custGeom>
            <a:solidFill>
              <a:schemeClr val="accent4"/>
            </a:solidFill>
            <a:ln w="0">
              <a:noFill/>
            </a:ln>
          </p:spPr>
          <p:style>
            <a:lnRef idx="0"/>
            <a:fillRef idx="0"/>
            <a:effectRef idx="0"/>
            <a:fontRef idx="minor"/>
          </p:style>
          <p:txBody>
            <a:bodyPr tIns="60480" bIns="60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14" name="Google Shape;1278;p76"/>
            <p:cNvSpPr/>
            <p:nvPr/>
          </p:nvSpPr>
          <p:spPr>
            <a:xfrm>
              <a:off x="1528920" y="2093760"/>
              <a:ext cx="91080" cy="43200"/>
            </a:xfrm>
            <a:custGeom>
              <a:avLst/>
              <a:gdLst>
                <a:gd name="textAreaLeft" fmla="*/ 0 w 91080"/>
                <a:gd name="textAreaRight" fmla="*/ 91440 w 91080"/>
                <a:gd name="textAreaTop" fmla="*/ 0 h 43200"/>
                <a:gd name="textAreaBottom" fmla="*/ 43560 h 43200"/>
              </a:gdLst>
              <a:ahLst/>
              <a:rect l="textAreaLeft" t="textAreaTop" r="textAreaRight" b="textAreaBottom"/>
              <a:pathLst>
                <a:path w="1161" h="554">
                  <a:moveTo>
                    <a:pt x="72" y="1"/>
                  </a:moveTo>
                  <a:cubicBezTo>
                    <a:pt x="64" y="1"/>
                    <a:pt x="56" y="3"/>
                    <a:pt x="48" y="6"/>
                  </a:cubicBezTo>
                  <a:cubicBezTo>
                    <a:pt x="17" y="20"/>
                    <a:pt x="1" y="54"/>
                    <a:pt x="14" y="84"/>
                  </a:cubicBezTo>
                  <a:cubicBezTo>
                    <a:pt x="153" y="417"/>
                    <a:pt x="375" y="554"/>
                    <a:pt x="548" y="554"/>
                  </a:cubicBezTo>
                  <a:cubicBezTo>
                    <a:pt x="568" y="554"/>
                    <a:pt x="589" y="554"/>
                    <a:pt x="606" y="551"/>
                  </a:cubicBezTo>
                  <a:cubicBezTo>
                    <a:pt x="626" y="547"/>
                    <a:pt x="643" y="544"/>
                    <a:pt x="660" y="540"/>
                  </a:cubicBezTo>
                  <a:cubicBezTo>
                    <a:pt x="807" y="516"/>
                    <a:pt x="970" y="493"/>
                    <a:pt x="1147" y="122"/>
                  </a:cubicBezTo>
                  <a:cubicBezTo>
                    <a:pt x="1160" y="95"/>
                    <a:pt x="1147" y="57"/>
                    <a:pt x="1116" y="43"/>
                  </a:cubicBezTo>
                  <a:cubicBezTo>
                    <a:pt x="1107" y="38"/>
                    <a:pt x="1098" y="36"/>
                    <a:pt x="1089" y="36"/>
                  </a:cubicBezTo>
                  <a:cubicBezTo>
                    <a:pt x="1067" y="36"/>
                    <a:pt x="1046" y="49"/>
                    <a:pt x="1034" y="70"/>
                  </a:cubicBezTo>
                  <a:cubicBezTo>
                    <a:pt x="888" y="381"/>
                    <a:pt x="769" y="401"/>
                    <a:pt x="640" y="422"/>
                  </a:cubicBezTo>
                  <a:cubicBezTo>
                    <a:pt x="623" y="425"/>
                    <a:pt x="602" y="425"/>
                    <a:pt x="582" y="431"/>
                  </a:cubicBezTo>
                  <a:cubicBezTo>
                    <a:pt x="572" y="433"/>
                    <a:pt x="561" y="434"/>
                    <a:pt x="550" y="434"/>
                  </a:cubicBezTo>
                  <a:cubicBezTo>
                    <a:pt x="435" y="434"/>
                    <a:pt x="250" y="337"/>
                    <a:pt x="126" y="40"/>
                  </a:cubicBezTo>
                  <a:cubicBezTo>
                    <a:pt x="116" y="15"/>
                    <a:pt x="94" y="1"/>
                    <a:pt x="72" y="1"/>
                  </a:cubicBezTo>
                  <a:close/>
                </a:path>
              </a:pathLst>
            </a:custGeom>
            <a:solidFill>
              <a:srgbClr val="28235b"/>
            </a:solidFill>
            <a:ln w="0">
              <a:noFill/>
            </a:ln>
          </p:spPr>
          <p:style>
            <a:lnRef idx="0"/>
            <a:fillRef idx="0"/>
            <a:effectRef idx="0"/>
            <a:fontRef idx="minor"/>
          </p:style>
          <p:txBody>
            <a:bodyPr tIns="43920" bIns="43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15" name="Google Shape;1279;p76"/>
            <p:cNvSpPr/>
            <p:nvPr/>
          </p:nvSpPr>
          <p:spPr>
            <a:xfrm>
              <a:off x="1525320" y="2089080"/>
              <a:ext cx="98640" cy="50760"/>
            </a:xfrm>
            <a:custGeom>
              <a:avLst/>
              <a:gdLst>
                <a:gd name="textAreaLeft" fmla="*/ 0 w 98640"/>
                <a:gd name="textAreaRight" fmla="*/ 99000 w 98640"/>
                <a:gd name="textAreaTop" fmla="*/ 0 h 50760"/>
                <a:gd name="textAreaBottom" fmla="*/ 51120 h 50760"/>
              </a:gdLst>
              <a:ahLst/>
              <a:rect l="textAreaLeft" t="textAreaTop" r="textAreaRight" b="textAreaBottom"/>
              <a:pathLst>
                <a:path w="1254" h="650">
                  <a:moveTo>
                    <a:pt x="289" y="1"/>
                  </a:moveTo>
                  <a:cubicBezTo>
                    <a:pt x="126" y="1"/>
                    <a:pt x="20" y="95"/>
                    <a:pt x="11" y="260"/>
                  </a:cubicBezTo>
                  <a:cubicBezTo>
                    <a:pt x="0" y="406"/>
                    <a:pt x="140" y="498"/>
                    <a:pt x="228" y="549"/>
                  </a:cubicBezTo>
                  <a:cubicBezTo>
                    <a:pt x="354" y="622"/>
                    <a:pt x="539" y="649"/>
                    <a:pt x="686" y="649"/>
                  </a:cubicBezTo>
                  <a:cubicBezTo>
                    <a:pt x="759" y="649"/>
                    <a:pt x="823" y="642"/>
                    <a:pt x="865" y="631"/>
                  </a:cubicBezTo>
                  <a:cubicBezTo>
                    <a:pt x="1021" y="587"/>
                    <a:pt x="1253" y="529"/>
                    <a:pt x="1246" y="267"/>
                  </a:cubicBezTo>
                  <a:cubicBezTo>
                    <a:pt x="1243" y="83"/>
                    <a:pt x="1109" y="26"/>
                    <a:pt x="994" y="26"/>
                  </a:cubicBezTo>
                  <a:cubicBezTo>
                    <a:pt x="970" y="26"/>
                    <a:pt x="947" y="28"/>
                    <a:pt x="926" y="32"/>
                  </a:cubicBezTo>
                  <a:cubicBezTo>
                    <a:pt x="832" y="49"/>
                    <a:pt x="761" y="56"/>
                    <a:pt x="703" y="56"/>
                  </a:cubicBezTo>
                  <a:cubicBezTo>
                    <a:pt x="550" y="56"/>
                    <a:pt x="486" y="11"/>
                    <a:pt x="314" y="1"/>
                  </a:cubicBezTo>
                  <a:cubicBezTo>
                    <a:pt x="306" y="1"/>
                    <a:pt x="297" y="1"/>
                    <a:pt x="289" y="1"/>
                  </a:cubicBezTo>
                  <a:close/>
                </a:path>
              </a:pathLst>
            </a:custGeom>
            <a:solidFill>
              <a:schemeClr val="accent4"/>
            </a:solidFill>
            <a:ln w="0">
              <a:noFill/>
            </a:ln>
          </p:spPr>
          <p:style>
            <a:lnRef idx="0"/>
            <a:fillRef idx="0"/>
            <a:effectRef idx="0"/>
            <a:fontRef idx="minor"/>
          </p:style>
          <p:txBody>
            <a:bodyPr tIns="51120" bIns="51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16" name="Google Shape;1280;p76"/>
            <p:cNvSpPr/>
            <p:nvPr/>
          </p:nvSpPr>
          <p:spPr>
            <a:xfrm>
              <a:off x="1539000" y="2112840"/>
              <a:ext cx="71280" cy="27360"/>
            </a:xfrm>
            <a:custGeom>
              <a:avLst/>
              <a:gdLst>
                <a:gd name="textAreaLeft" fmla="*/ 0 w 71280"/>
                <a:gd name="textAreaRight" fmla="*/ 71640 w 71280"/>
                <a:gd name="textAreaTop" fmla="*/ 0 h 27360"/>
                <a:gd name="textAreaBottom" fmla="*/ 27720 h 27360"/>
              </a:gdLst>
              <a:ahLst/>
              <a:rect l="textAreaLeft" t="textAreaTop" r="textAreaRight" b="textAreaBottom"/>
              <a:pathLst>
                <a:path w="909" h="352">
                  <a:moveTo>
                    <a:pt x="427" y="1"/>
                  </a:moveTo>
                  <a:cubicBezTo>
                    <a:pt x="101" y="1"/>
                    <a:pt x="0" y="229"/>
                    <a:pt x="0" y="229"/>
                  </a:cubicBezTo>
                  <a:cubicBezTo>
                    <a:pt x="179" y="322"/>
                    <a:pt x="347" y="351"/>
                    <a:pt x="488" y="351"/>
                  </a:cubicBezTo>
                  <a:cubicBezTo>
                    <a:pt x="740" y="351"/>
                    <a:pt x="908" y="256"/>
                    <a:pt x="908" y="256"/>
                  </a:cubicBezTo>
                  <a:cubicBezTo>
                    <a:pt x="908" y="256"/>
                    <a:pt x="793" y="11"/>
                    <a:pt x="450" y="1"/>
                  </a:cubicBezTo>
                  <a:cubicBezTo>
                    <a:pt x="442" y="1"/>
                    <a:pt x="435" y="1"/>
                    <a:pt x="427" y="1"/>
                  </a:cubicBezTo>
                  <a:close/>
                </a:path>
              </a:pathLst>
            </a:custGeom>
            <a:solidFill>
              <a:schemeClr val="accent4"/>
            </a:solidFill>
            <a:ln w="0">
              <a:noFill/>
            </a:ln>
          </p:spPr>
          <p:style>
            <a:lnRef idx="0"/>
            <a:fillRef idx="0"/>
            <a:effectRef idx="0"/>
            <a:fontRef idx="minor"/>
          </p:style>
          <p:txBody>
            <a:bodyPr tIns="28080" bIns="28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17" name="Google Shape;1281;p76"/>
            <p:cNvSpPr/>
            <p:nvPr/>
          </p:nvSpPr>
          <p:spPr>
            <a:xfrm>
              <a:off x="1645200" y="1899720"/>
              <a:ext cx="81360" cy="24480"/>
            </a:xfrm>
            <a:custGeom>
              <a:avLst/>
              <a:gdLst>
                <a:gd name="textAreaLeft" fmla="*/ 0 w 81360"/>
                <a:gd name="textAreaRight" fmla="*/ 81720 w 81360"/>
                <a:gd name="textAreaTop" fmla="*/ 0 h 24480"/>
                <a:gd name="textAreaBottom" fmla="*/ 24840 h 24480"/>
              </a:gdLst>
              <a:ahLst/>
              <a:rect l="textAreaLeft" t="textAreaTop" r="textAreaRight" b="textAreaBottom"/>
              <a:pathLst>
                <a:path w="1035" h="314">
                  <a:moveTo>
                    <a:pt x="504" y="0"/>
                  </a:moveTo>
                  <a:cubicBezTo>
                    <a:pt x="242" y="0"/>
                    <a:pt x="48" y="160"/>
                    <a:pt x="42" y="167"/>
                  </a:cubicBezTo>
                  <a:cubicBezTo>
                    <a:pt x="7" y="194"/>
                    <a:pt x="1" y="249"/>
                    <a:pt x="31" y="283"/>
                  </a:cubicBezTo>
                  <a:cubicBezTo>
                    <a:pt x="47" y="302"/>
                    <a:pt x="70" y="313"/>
                    <a:pt x="94" y="313"/>
                  </a:cubicBezTo>
                  <a:cubicBezTo>
                    <a:pt x="112" y="313"/>
                    <a:pt x="131" y="306"/>
                    <a:pt x="147" y="293"/>
                  </a:cubicBezTo>
                  <a:cubicBezTo>
                    <a:pt x="147" y="293"/>
                    <a:pt x="304" y="167"/>
                    <a:pt x="504" y="167"/>
                  </a:cubicBezTo>
                  <a:cubicBezTo>
                    <a:pt x="708" y="167"/>
                    <a:pt x="892" y="296"/>
                    <a:pt x="892" y="300"/>
                  </a:cubicBezTo>
                  <a:cubicBezTo>
                    <a:pt x="909" y="310"/>
                    <a:pt x="926" y="314"/>
                    <a:pt x="943" y="314"/>
                  </a:cubicBezTo>
                  <a:cubicBezTo>
                    <a:pt x="967" y="314"/>
                    <a:pt x="990" y="303"/>
                    <a:pt x="1008" y="279"/>
                  </a:cubicBezTo>
                  <a:cubicBezTo>
                    <a:pt x="1034" y="245"/>
                    <a:pt x="1028" y="194"/>
                    <a:pt x="990" y="167"/>
                  </a:cubicBezTo>
                  <a:cubicBezTo>
                    <a:pt x="981" y="160"/>
                    <a:pt x="763" y="0"/>
                    <a:pt x="504" y="0"/>
                  </a:cubicBezTo>
                  <a:close/>
                </a:path>
              </a:pathLst>
            </a:custGeom>
            <a:solidFill>
              <a:schemeClr val="accent4"/>
            </a:solidFill>
            <a:ln w="0">
              <a:noFill/>
            </a:ln>
          </p:spPr>
          <p:style>
            <a:lnRef idx="0"/>
            <a:fillRef idx="0"/>
            <a:effectRef idx="0"/>
            <a:fontRef idx="minor"/>
          </p:style>
          <p:txBody>
            <a:bodyPr tIns="25200" bIns="25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18" name="Google Shape;1282;p76"/>
            <p:cNvSpPr/>
            <p:nvPr/>
          </p:nvSpPr>
          <p:spPr>
            <a:xfrm>
              <a:off x="1410480" y="1906560"/>
              <a:ext cx="81000" cy="30240"/>
            </a:xfrm>
            <a:custGeom>
              <a:avLst/>
              <a:gdLst>
                <a:gd name="textAreaLeft" fmla="*/ 0 w 81000"/>
                <a:gd name="textAreaRight" fmla="*/ 81360 w 81000"/>
                <a:gd name="textAreaTop" fmla="*/ 0 h 30240"/>
                <a:gd name="textAreaBottom" fmla="*/ 30600 h 30240"/>
              </a:gdLst>
              <a:ahLst/>
              <a:rect l="textAreaLeft" t="textAreaTop" r="textAreaRight" b="textAreaBottom"/>
              <a:pathLst>
                <a:path w="1033" h="390">
                  <a:moveTo>
                    <a:pt x="521" y="1"/>
                  </a:moveTo>
                  <a:cubicBezTo>
                    <a:pt x="510" y="1"/>
                    <a:pt x="499" y="1"/>
                    <a:pt x="488" y="2"/>
                  </a:cubicBezTo>
                  <a:cubicBezTo>
                    <a:pt x="222" y="22"/>
                    <a:pt x="38" y="243"/>
                    <a:pt x="28" y="253"/>
                  </a:cubicBezTo>
                  <a:cubicBezTo>
                    <a:pt x="1" y="288"/>
                    <a:pt x="4" y="342"/>
                    <a:pt x="42" y="369"/>
                  </a:cubicBezTo>
                  <a:cubicBezTo>
                    <a:pt x="56" y="382"/>
                    <a:pt x="76" y="390"/>
                    <a:pt x="93" y="390"/>
                  </a:cubicBezTo>
                  <a:cubicBezTo>
                    <a:pt x="117" y="390"/>
                    <a:pt x="140" y="379"/>
                    <a:pt x="158" y="359"/>
                  </a:cubicBezTo>
                  <a:cubicBezTo>
                    <a:pt x="158" y="355"/>
                    <a:pt x="304" y="181"/>
                    <a:pt x="497" y="168"/>
                  </a:cubicBezTo>
                  <a:cubicBezTo>
                    <a:pt x="507" y="168"/>
                    <a:pt x="517" y="167"/>
                    <a:pt x="527" y="167"/>
                  </a:cubicBezTo>
                  <a:cubicBezTo>
                    <a:pt x="711" y="167"/>
                    <a:pt x="885" y="308"/>
                    <a:pt x="885" y="311"/>
                  </a:cubicBezTo>
                  <a:cubicBezTo>
                    <a:pt x="902" y="323"/>
                    <a:pt x="921" y="329"/>
                    <a:pt x="940" y="329"/>
                  </a:cubicBezTo>
                  <a:cubicBezTo>
                    <a:pt x="964" y="329"/>
                    <a:pt x="986" y="320"/>
                    <a:pt x="1001" y="301"/>
                  </a:cubicBezTo>
                  <a:cubicBezTo>
                    <a:pt x="1032" y="263"/>
                    <a:pt x="1028" y="212"/>
                    <a:pt x="991" y="181"/>
                  </a:cubicBezTo>
                  <a:cubicBezTo>
                    <a:pt x="981" y="175"/>
                    <a:pt x="769" y="1"/>
                    <a:pt x="521" y="1"/>
                  </a:cubicBezTo>
                  <a:close/>
                </a:path>
              </a:pathLst>
            </a:custGeom>
            <a:solidFill>
              <a:schemeClr val="accent4"/>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19" name="Google Shape;1283;p76"/>
            <p:cNvSpPr/>
            <p:nvPr/>
          </p:nvSpPr>
          <p:spPr>
            <a:xfrm>
              <a:off x="1541160" y="1914120"/>
              <a:ext cx="31320" cy="151560"/>
            </a:xfrm>
            <a:custGeom>
              <a:avLst/>
              <a:gdLst>
                <a:gd name="textAreaLeft" fmla="*/ 0 w 31320"/>
                <a:gd name="textAreaRight" fmla="*/ 31680 w 31320"/>
                <a:gd name="textAreaTop" fmla="*/ 0 h 151560"/>
                <a:gd name="textAreaBottom" fmla="*/ 151920 h 151560"/>
              </a:gdLst>
              <a:ahLst/>
              <a:rect l="textAreaLeft" t="textAreaTop" r="textAreaRight" b="textAreaBottom"/>
              <a:pathLst>
                <a:path w="403" h="1928">
                  <a:moveTo>
                    <a:pt x="277" y="1"/>
                  </a:moveTo>
                  <a:cubicBezTo>
                    <a:pt x="236" y="1"/>
                    <a:pt x="201" y="34"/>
                    <a:pt x="198" y="76"/>
                  </a:cubicBezTo>
                  <a:cubicBezTo>
                    <a:pt x="184" y="233"/>
                    <a:pt x="161" y="396"/>
                    <a:pt x="140" y="556"/>
                  </a:cubicBezTo>
                  <a:cubicBezTo>
                    <a:pt x="69" y="1103"/>
                    <a:pt x="1" y="1618"/>
                    <a:pt x="253" y="1899"/>
                  </a:cubicBezTo>
                  <a:cubicBezTo>
                    <a:pt x="269" y="1916"/>
                    <a:pt x="290" y="1927"/>
                    <a:pt x="314" y="1927"/>
                  </a:cubicBezTo>
                  <a:cubicBezTo>
                    <a:pt x="331" y="1927"/>
                    <a:pt x="351" y="1916"/>
                    <a:pt x="368" y="1903"/>
                  </a:cubicBezTo>
                  <a:cubicBezTo>
                    <a:pt x="399" y="1876"/>
                    <a:pt x="402" y="1825"/>
                    <a:pt x="371" y="1791"/>
                  </a:cubicBezTo>
                  <a:cubicBezTo>
                    <a:pt x="167" y="1566"/>
                    <a:pt x="233" y="1087"/>
                    <a:pt x="300" y="576"/>
                  </a:cubicBezTo>
                  <a:cubicBezTo>
                    <a:pt x="321" y="416"/>
                    <a:pt x="344" y="250"/>
                    <a:pt x="358" y="90"/>
                  </a:cubicBezTo>
                  <a:cubicBezTo>
                    <a:pt x="362" y="46"/>
                    <a:pt x="327" y="5"/>
                    <a:pt x="283" y="1"/>
                  </a:cubicBezTo>
                  <a:cubicBezTo>
                    <a:pt x="281" y="1"/>
                    <a:pt x="279" y="1"/>
                    <a:pt x="277" y="1"/>
                  </a:cubicBezTo>
                  <a:close/>
                </a:path>
              </a:pathLst>
            </a:custGeom>
            <a:solidFill>
              <a:schemeClr val="accent4"/>
            </a:solidFill>
            <a:ln w="0">
              <a:noFill/>
            </a:ln>
          </p:spPr>
          <p:style>
            <a:lnRef idx="0"/>
            <a:fillRef idx="0"/>
            <a:effectRef idx="0"/>
            <a:fontRef idx="minor"/>
          </p:style>
          <p:txBody>
            <a:bodyPr tIns="151920" bIns="151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20" name="Google Shape;1284;p76"/>
            <p:cNvSpPr/>
            <p:nvPr/>
          </p:nvSpPr>
          <p:spPr>
            <a:xfrm>
              <a:off x="1281960" y="1555560"/>
              <a:ext cx="598680" cy="605160"/>
            </a:xfrm>
            <a:custGeom>
              <a:avLst/>
              <a:gdLst>
                <a:gd name="textAreaLeft" fmla="*/ 0 w 598680"/>
                <a:gd name="textAreaRight" fmla="*/ 599040 w 598680"/>
                <a:gd name="textAreaTop" fmla="*/ 0 h 605160"/>
                <a:gd name="textAreaBottom" fmla="*/ 605520 h 605160"/>
              </a:gdLst>
              <a:ahLst/>
              <a:rect l="textAreaLeft" t="textAreaTop" r="textAreaRight" b="textAreaBottom"/>
              <a:pathLst>
                <a:path w="7598" h="7681">
                  <a:moveTo>
                    <a:pt x="3962" y="0"/>
                  </a:moveTo>
                  <a:cubicBezTo>
                    <a:pt x="3666" y="0"/>
                    <a:pt x="3353" y="40"/>
                    <a:pt x="3090" y="60"/>
                  </a:cubicBezTo>
                  <a:cubicBezTo>
                    <a:pt x="2573" y="97"/>
                    <a:pt x="2063" y="203"/>
                    <a:pt x="1573" y="362"/>
                  </a:cubicBezTo>
                  <a:cubicBezTo>
                    <a:pt x="1110" y="515"/>
                    <a:pt x="800" y="760"/>
                    <a:pt x="542" y="1169"/>
                  </a:cubicBezTo>
                  <a:cubicBezTo>
                    <a:pt x="354" y="1464"/>
                    <a:pt x="140" y="1802"/>
                    <a:pt x="100" y="2152"/>
                  </a:cubicBezTo>
                  <a:cubicBezTo>
                    <a:pt x="42" y="2645"/>
                    <a:pt x="1" y="3146"/>
                    <a:pt x="1" y="3642"/>
                  </a:cubicBezTo>
                  <a:cubicBezTo>
                    <a:pt x="4" y="4067"/>
                    <a:pt x="35" y="4493"/>
                    <a:pt x="65" y="4914"/>
                  </a:cubicBezTo>
                  <a:cubicBezTo>
                    <a:pt x="134" y="5820"/>
                    <a:pt x="263" y="6847"/>
                    <a:pt x="1001" y="7375"/>
                  </a:cubicBezTo>
                  <a:cubicBezTo>
                    <a:pt x="889" y="6194"/>
                    <a:pt x="732" y="5016"/>
                    <a:pt x="532" y="3846"/>
                  </a:cubicBezTo>
                  <a:lnTo>
                    <a:pt x="484" y="3697"/>
                  </a:lnTo>
                  <a:cubicBezTo>
                    <a:pt x="773" y="3691"/>
                    <a:pt x="1063" y="3688"/>
                    <a:pt x="1352" y="3688"/>
                  </a:cubicBezTo>
                  <a:cubicBezTo>
                    <a:pt x="3136" y="3688"/>
                    <a:pt x="4922" y="3796"/>
                    <a:pt x="6693" y="4013"/>
                  </a:cubicBezTo>
                  <a:lnTo>
                    <a:pt x="6710" y="3979"/>
                  </a:lnTo>
                  <a:lnTo>
                    <a:pt x="6710" y="3979"/>
                  </a:lnTo>
                  <a:cubicBezTo>
                    <a:pt x="6670" y="5214"/>
                    <a:pt x="6629" y="6445"/>
                    <a:pt x="6588" y="7681"/>
                  </a:cubicBezTo>
                  <a:cubicBezTo>
                    <a:pt x="7111" y="6891"/>
                    <a:pt x="7438" y="5976"/>
                    <a:pt x="7533" y="5033"/>
                  </a:cubicBezTo>
                  <a:cubicBezTo>
                    <a:pt x="7598" y="4424"/>
                    <a:pt x="7564" y="3812"/>
                    <a:pt x="7516" y="3204"/>
                  </a:cubicBezTo>
                  <a:cubicBezTo>
                    <a:pt x="7469" y="2567"/>
                    <a:pt x="7387" y="1886"/>
                    <a:pt x="6965" y="1407"/>
                  </a:cubicBezTo>
                  <a:cubicBezTo>
                    <a:pt x="6687" y="1087"/>
                    <a:pt x="6329" y="729"/>
                    <a:pt x="5958" y="522"/>
                  </a:cubicBezTo>
                  <a:cubicBezTo>
                    <a:pt x="5618" y="332"/>
                    <a:pt x="5373" y="264"/>
                    <a:pt x="4424" y="46"/>
                  </a:cubicBezTo>
                  <a:cubicBezTo>
                    <a:pt x="4283" y="12"/>
                    <a:pt x="4125" y="0"/>
                    <a:pt x="3962" y="0"/>
                  </a:cubicBez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21" name="Google Shape;1285;p76"/>
            <p:cNvSpPr/>
            <p:nvPr/>
          </p:nvSpPr>
          <p:spPr>
            <a:xfrm>
              <a:off x="1691280" y="4251600"/>
              <a:ext cx="18360" cy="272880"/>
            </a:xfrm>
            <a:custGeom>
              <a:avLst/>
              <a:gdLst>
                <a:gd name="textAreaLeft" fmla="*/ 0 w 18360"/>
                <a:gd name="textAreaRight" fmla="*/ 18720 w 18360"/>
                <a:gd name="textAreaTop" fmla="*/ 0 h 272880"/>
                <a:gd name="textAreaBottom" fmla="*/ 273240 h 272880"/>
              </a:gdLst>
              <a:ahLst/>
              <a:rect l="textAreaLeft" t="textAreaTop" r="textAreaRight" b="textAreaBottom"/>
              <a:pathLst>
                <a:path w="236" h="3466">
                  <a:moveTo>
                    <a:pt x="89" y="0"/>
                  </a:moveTo>
                  <a:cubicBezTo>
                    <a:pt x="56" y="0"/>
                    <a:pt x="25" y="21"/>
                    <a:pt x="25" y="65"/>
                  </a:cubicBezTo>
                  <a:cubicBezTo>
                    <a:pt x="0" y="1185"/>
                    <a:pt x="62" y="2331"/>
                    <a:pt x="154" y="3447"/>
                  </a:cubicBezTo>
                  <a:cubicBezTo>
                    <a:pt x="156" y="3459"/>
                    <a:pt x="164" y="3465"/>
                    <a:pt x="172" y="3465"/>
                  </a:cubicBezTo>
                  <a:cubicBezTo>
                    <a:pt x="180" y="3465"/>
                    <a:pt x="188" y="3459"/>
                    <a:pt x="188" y="3447"/>
                  </a:cubicBezTo>
                  <a:cubicBezTo>
                    <a:pt x="229" y="2328"/>
                    <a:pt x="236" y="1181"/>
                    <a:pt x="157" y="65"/>
                  </a:cubicBezTo>
                  <a:cubicBezTo>
                    <a:pt x="156" y="22"/>
                    <a:pt x="122" y="0"/>
                    <a:pt x="89" y="0"/>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22" name="Google Shape;1286;p76"/>
            <p:cNvSpPr/>
            <p:nvPr/>
          </p:nvSpPr>
          <p:spPr>
            <a:xfrm>
              <a:off x="1750320" y="4252680"/>
              <a:ext cx="14400" cy="166680"/>
            </a:xfrm>
            <a:custGeom>
              <a:avLst/>
              <a:gdLst>
                <a:gd name="textAreaLeft" fmla="*/ 0 w 14400"/>
                <a:gd name="textAreaRight" fmla="*/ 14760 w 14400"/>
                <a:gd name="textAreaTop" fmla="*/ 0 h 166680"/>
                <a:gd name="textAreaBottom" fmla="*/ 167040 h 166680"/>
              </a:gdLst>
              <a:ahLst/>
              <a:rect l="textAreaLeft" t="textAreaTop" r="textAreaRight" b="textAreaBottom"/>
              <a:pathLst>
                <a:path w="187" h="2118">
                  <a:moveTo>
                    <a:pt x="53" y="0"/>
                  </a:moveTo>
                  <a:cubicBezTo>
                    <a:pt x="27" y="0"/>
                    <a:pt x="1" y="18"/>
                    <a:pt x="2" y="55"/>
                  </a:cubicBezTo>
                  <a:cubicBezTo>
                    <a:pt x="23" y="736"/>
                    <a:pt x="71" y="1409"/>
                    <a:pt x="128" y="2089"/>
                  </a:cubicBezTo>
                  <a:cubicBezTo>
                    <a:pt x="130" y="2108"/>
                    <a:pt x="145" y="2118"/>
                    <a:pt x="159" y="2118"/>
                  </a:cubicBezTo>
                  <a:cubicBezTo>
                    <a:pt x="173" y="2118"/>
                    <a:pt x="186" y="2108"/>
                    <a:pt x="186" y="2089"/>
                  </a:cubicBezTo>
                  <a:cubicBezTo>
                    <a:pt x="180" y="1409"/>
                    <a:pt x="159" y="736"/>
                    <a:pt x="112" y="55"/>
                  </a:cubicBezTo>
                  <a:cubicBezTo>
                    <a:pt x="110" y="19"/>
                    <a:pt x="81" y="0"/>
                    <a:pt x="53" y="0"/>
                  </a:cubicBezTo>
                  <a:close/>
                </a:path>
              </a:pathLst>
            </a:custGeom>
            <a:solidFill>
              <a:schemeClr val="accent4"/>
            </a:solidFill>
            <a:ln w="0">
              <a:noFill/>
            </a:ln>
          </p:spPr>
          <p:style>
            <a:lnRef idx="0"/>
            <a:fillRef idx="0"/>
            <a:effectRef idx="0"/>
            <a:fontRef idx="minor"/>
          </p:style>
          <p:txBody>
            <a:bodyPr tIns="167040" bIns="167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23" name="Google Shape;1287;p76"/>
            <p:cNvSpPr/>
            <p:nvPr/>
          </p:nvSpPr>
          <p:spPr>
            <a:xfrm>
              <a:off x="1412280" y="4269240"/>
              <a:ext cx="9000" cy="221400"/>
            </a:xfrm>
            <a:custGeom>
              <a:avLst/>
              <a:gdLst>
                <a:gd name="textAreaLeft" fmla="*/ 0 w 9000"/>
                <a:gd name="textAreaRight" fmla="*/ 9360 w 9000"/>
                <a:gd name="textAreaTop" fmla="*/ 0 h 221400"/>
                <a:gd name="textAreaBottom" fmla="*/ 221760 h 221400"/>
              </a:gdLst>
              <a:ahLst/>
              <a:rect l="textAreaLeft" t="textAreaTop" r="textAreaRight" b="textAreaBottom"/>
              <a:pathLst>
                <a:path w="117" h="2812">
                  <a:moveTo>
                    <a:pt x="71" y="1"/>
                  </a:moveTo>
                  <a:cubicBezTo>
                    <a:pt x="49" y="1"/>
                    <a:pt x="26" y="15"/>
                    <a:pt x="24" y="44"/>
                  </a:cubicBezTo>
                  <a:cubicBezTo>
                    <a:pt x="0" y="963"/>
                    <a:pt x="21" y="1877"/>
                    <a:pt x="75" y="2796"/>
                  </a:cubicBezTo>
                  <a:cubicBezTo>
                    <a:pt x="75" y="2806"/>
                    <a:pt x="84" y="2811"/>
                    <a:pt x="92" y="2811"/>
                  </a:cubicBezTo>
                  <a:cubicBezTo>
                    <a:pt x="100" y="2811"/>
                    <a:pt x="109" y="2806"/>
                    <a:pt x="109" y="2796"/>
                  </a:cubicBezTo>
                  <a:cubicBezTo>
                    <a:pt x="99" y="1877"/>
                    <a:pt x="109" y="959"/>
                    <a:pt x="116" y="44"/>
                  </a:cubicBezTo>
                  <a:cubicBezTo>
                    <a:pt x="116" y="15"/>
                    <a:pt x="94" y="1"/>
                    <a:pt x="71" y="1"/>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24" name="Google Shape;1288;p76"/>
            <p:cNvSpPr/>
            <p:nvPr/>
          </p:nvSpPr>
          <p:spPr>
            <a:xfrm>
              <a:off x="1458720" y="4264920"/>
              <a:ext cx="16920" cy="171000"/>
            </a:xfrm>
            <a:custGeom>
              <a:avLst/>
              <a:gdLst>
                <a:gd name="textAreaLeft" fmla="*/ 0 w 16920"/>
                <a:gd name="textAreaRight" fmla="*/ 17280 w 16920"/>
                <a:gd name="textAreaTop" fmla="*/ 0 h 171000"/>
                <a:gd name="textAreaBottom" fmla="*/ 171360 h 171000"/>
              </a:gdLst>
              <a:ahLst/>
              <a:rect l="textAreaLeft" t="textAreaTop" r="textAreaRight" b="textAreaBottom"/>
              <a:pathLst>
                <a:path w="220" h="2175">
                  <a:moveTo>
                    <a:pt x="109" y="1"/>
                  </a:moveTo>
                  <a:cubicBezTo>
                    <a:pt x="91" y="1"/>
                    <a:pt x="72" y="14"/>
                    <a:pt x="69" y="39"/>
                  </a:cubicBezTo>
                  <a:cubicBezTo>
                    <a:pt x="1" y="726"/>
                    <a:pt x="62" y="1440"/>
                    <a:pt x="66" y="2131"/>
                  </a:cubicBezTo>
                  <a:cubicBezTo>
                    <a:pt x="66" y="2160"/>
                    <a:pt x="88" y="2175"/>
                    <a:pt x="110" y="2175"/>
                  </a:cubicBezTo>
                  <a:cubicBezTo>
                    <a:pt x="132" y="2175"/>
                    <a:pt x="154" y="2160"/>
                    <a:pt x="154" y="2131"/>
                  </a:cubicBezTo>
                  <a:cubicBezTo>
                    <a:pt x="158" y="1440"/>
                    <a:pt x="219" y="723"/>
                    <a:pt x="147" y="39"/>
                  </a:cubicBezTo>
                  <a:cubicBezTo>
                    <a:pt x="146" y="14"/>
                    <a:pt x="128" y="1"/>
                    <a:pt x="109" y="1"/>
                  </a:cubicBezTo>
                  <a:close/>
                </a:path>
              </a:pathLst>
            </a:custGeom>
            <a:solidFill>
              <a:schemeClr val="accent4"/>
            </a:solidFill>
            <a:ln w="0">
              <a:noFill/>
            </a:ln>
          </p:spPr>
          <p:style>
            <a:lnRef idx="0"/>
            <a:fillRef idx="0"/>
            <a:effectRef idx="0"/>
            <a:fontRef idx="minor"/>
          </p:style>
          <p:txBody>
            <a:bodyPr tIns="171360" bIns="171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25" name="Google Shape;1289;p76"/>
            <p:cNvSpPr/>
            <p:nvPr/>
          </p:nvSpPr>
          <p:spPr>
            <a:xfrm>
              <a:off x="1477080" y="2216160"/>
              <a:ext cx="221040" cy="314640"/>
            </a:xfrm>
            <a:custGeom>
              <a:avLst/>
              <a:gdLst>
                <a:gd name="textAreaLeft" fmla="*/ 0 w 221040"/>
                <a:gd name="textAreaRight" fmla="*/ 221400 w 221040"/>
                <a:gd name="textAreaTop" fmla="*/ 0 h 314640"/>
                <a:gd name="textAreaBottom" fmla="*/ 315000 h 314640"/>
              </a:gdLst>
              <a:ahLst/>
              <a:rect l="textAreaLeft" t="textAreaTop" r="textAreaRight" b="textAreaBottom"/>
              <a:pathLst>
                <a:path w="2808" h="3996">
                  <a:moveTo>
                    <a:pt x="1385" y="1"/>
                  </a:moveTo>
                  <a:cubicBezTo>
                    <a:pt x="1290" y="4"/>
                    <a:pt x="1195" y="15"/>
                    <a:pt x="1103" y="38"/>
                  </a:cubicBezTo>
                  <a:cubicBezTo>
                    <a:pt x="912" y="92"/>
                    <a:pt x="746" y="205"/>
                    <a:pt x="627" y="358"/>
                  </a:cubicBezTo>
                  <a:lnTo>
                    <a:pt x="494" y="358"/>
                  </a:lnTo>
                  <a:cubicBezTo>
                    <a:pt x="474" y="378"/>
                    <a:pt x="449" y="398"/>
                    <a:pt x="429" y="419"/>
                  </a:cubicBezTo>
                  <a:lnTo>
                    <a:pt x="429" y="929"/>
                  </a:lnTo>
                  <a:lnTo>
                    <a:pt x="429" y="1909"/>
                  </a:lnTo>
                  <a:lnTo>
                    <a:pt x="429" y="2886"/>
                  </a:lnTo>
                  <a:cubicBezTo>
                    <a:pt x="283" y="2903"/>
                    <a:pt x="140" y="2927"/>
                    <a:pt x="0" y="2958"/>
                  </a:cubicBezTo>
                  <a:cubicBezTo>
                    <a:pt x="276" y="3577"/>
                    <a:pt x="804" y="3995"/>
                    <a:pt x="1413" y="3995"/>
                  </a:cubicBezTo>
                  <a:cubicBezTo>
                    <a:pt x="2012" y="3995"/>
                    <a:pt x="2532" y="3587"/>
                    <a:pt x="2808" y="2985"/>
                  </a:cubicBezTo>
                  <a:cubicBezTo>
                    <a:pt x="2641" y="2944"/>
                    <a:pt x="2467" y="2909"/>
                    <a:pt x="2287" y="2886"/>
                  </a:cubicBezTo>
                  <a:lnTo>
                    <a:pt x="2287" y="1909"/>
                  </a:lnTo>
                  <a:lnTo>
                    <a:pt x="2287" y="929"/>
                  </a:lnTo>
                  <a:lnTo>
                    <a:pt x="2287" y="358"/>
                  </a:lnTo>
                  <a:lnTo>
                    <a:pt x="2090" y="358"/>
                  </a:lnTo>
                  <a:cubicBezTo>
                    <a:pt x="1923" y="147"/>
                    <a:pt x="1671" y="11"/>
                    <a:pt x="1385" y="1"/>
                  </a:cubicBezTo>
                  <a:close/>
                </a:path>
              </a:pathLst>
            </a:custGeom>
            <a:solidFill>
              <a:srgbClr val="e6b8af"/>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6" name="PlaceHolder 1"/>
          <p:cNvSpPr>
            <a:spLocks noGrp="1"/>
          </p:cNvSpPr>
          <p:nvPr>
            <p:ph type="title"/>
          </p:nvPr>
        </p:nvSpPr>
        <p:spPr>
          <a:xfrm>
            <a:off x="353880" y="339480"/>
            <a:ext cx="5658120" cy="572400"/>
          </a:xfrm>
          <a:prstGeom prst="rect">
            <a:avLst/>
          </a:prstGeom>
          <a:noFill/>
          <a:ln w="0">
            <a:noFill/>
          </a:ln>
        </p:spPr>
        <p:txBody>
          <a:bodyPr tIns="91440" bIns="91440" anchor="t">
            <a:noAutofit/>
          </a:bodyPr>
          <a:p>
            <a:pPr indent="0">
              <a:lnSpc>
                <a:spcPct val="100000"/>
              </a:lnSpc>
              <a:buNone/>
              <a:tabLst>
                <a:tab algn="l" pos="0"/>
              </a:tabLst>
            </a:pPr>
            <a:r>
              <a:rPr b="0" lang="en" sz="2800" spc="-1" strike="noStrike">
                <a:solidFill>
                  <a:schemeClr val="accent4"/>
                </a:solidFill>
                <a:latin typeface="Black Han Sans"/>
                <a:ea typeface="Black Han Sans"/>
              </a:rPr>
              <a:t>Jenis-Jenis Risiko Usaha</a:t>
            </a:r>
            <a:endParaRPr b="0" lang="en-ID" sz="2800" spc="-1" strike="noStrike">
              <a:solidFill>
                <a:srgbClr val="000000"/>
              </a:solidFill>
              <a:latin typeface="Arial"/>
            </a:endParaRPr>
          </a:p>
        </p:txBody>
      </p:sp>
      <p:sp>
        <p:nvSpPr>
          <p:cNvPr id="1427" name="PlaceHolder 2"/>
          <p:cNvSpPr>
            <a:spLocks noGrp="1"/>
          </p:cNvSpPr>
          <p:nvPr>
            <p:ph/>
          </p:nvPr>
        </p:nvSpPr>
        <p:spPr>
          <a:xfrm>
            <a:off x="3060000" y="1131480"/>
            <a:ext cx="4968360" cy="3642120"/>
          </a:xfrm>
          <a:prstGeom prst="rect">
            <a:avLst/>
          </a:prstGeom>
          <a:noFill/>
          <a:ln w="0">
            <a:noFill/>
          </a:ln>
        </p:spPr>
        <p:txBody>
          <a:bodyPr tIns="91440" bIns="91440" anchor="t">
            <a:noAutofit/>
          </a:bodyPr>
          <a:p>
            <a:pPr lvl="3" marL="1714680" indent="-343080">
              <a:lnSpc>
                <a:spcPct val="100000"/>
              </a:lnSpc>
              <a:spcAft>
                <a:spcPts val="1199"/>
              </a:spcAft>
              <a:buClr>
                <a:srgbClr val="23385c"/>
              </a:buClr>
              <a:buFont typeface="Arial"/>
              <a:buAutoNum type="arabicPeriod" startAt="2"/>
            </a:pPr>
            <a:r>
              <a:rPr b="1" lang="en-ID" sz="1400" spc="-1" strike="noStrike">
                <a:solidFill>
                  <a:schemeClr val="accent4"/>
                </a:solidFill>
                <a:latin typeface="Lato"/>
                <a:ea typeface="Lato"/>
              </a:rPr>
              <a:t>Risiko Pasar</a:t>
            </a:r>
            <a:endParaRPr b="0" lang="en-ID" sz="1400" spc="-1" strike="noStrike">
              <a:solidFill>
                <a:srgbClr val="000000"/>
              </a:solidFill>
              <a:latin typeface="Arial"/>
            </a:endParaRPr>
          </a:p>
          <a:p>
            <a:pPr indent="0" algn="just">
              <a:lnSpc>
                <a:spcPct val="100000"/>
              </a:lnSpc>
              <a:buNone/>
              <a:tabLst>
                <a:tab algn="l" pos="0"/>
              </a:tabLst>
            </a:pPr>
            <a:r>
              <a:rPr b="0" lang="en-ID" sz="1400" spc="-1" strike="noStrike">
                <a:solidFill>
                  <a:schemeClr val="accent4"/>
                </a:solidFill>
                <a:latin typeface="Lato"/>
                <a:ea typeface="Lato"/>
              </a:rPr>
              <a:t>Risiko yang terjadi akibat produk yang dihasilkan kurang laku atau tidak laku di pasar. Produk telah menjadi kuno (</a:t>
            </a:r>
            <a:r>
              <a:rPr b="0" i="1" lang="en-ID" sz="1400" spc="-1" strike="noStrike">
                <a:solidFill>
                  <a:schemeClr val="accent4"/>
                </a:solidFill>
                <a:latin typeface="Lato"/>
                <a:ea typeface="Lato"/>
              </a:rPr>
              <a:t>absolensence</a:t>
            </a:r>
            <a:r>
              <a:rPr b="0" lang="en-ID" sz="1400" spc="-1" strike="noStrike">
                <a:solidFill>
                  <a:schemeClr val="accent4"/>
                </a:solidFill>
                <a:latin typeface="Lato"/>
                <a:ea typeface="Lato"/>
              </a:rPr>
              <a:t>) akibat penerimaan (</a:t>
            </a:r>
            <a:r>
              <a:rPr b="0" i="1" lang="en-ID" sz="1400" spc="-1" strike="noStrike">
                <a:solidFill>
                  <a:schemeClr val="accent4"/>
                </a:solidFill>
                <a:latin typeface="Lato"/>
                <a:ea typeface="Lato"/>
              </a:rPr>
              <a:t>revenue</a:t>
            </a:r>
            <a:r>
              <a:rPr b="0" lang="en-ID" sz="1400" spc="-1" strike="noStrike">
                <a:solidFill>
                  <a:schemeClr val="accent4"/>
                </a:solidFill>
                <a:latin typeface="Lato"/>
                <a:ea typeface="Lato"/>
              </a:rPr>
              <a:t>) yang diperoleh terus menurun dan terjadi kerugian. Risiko pasar yang lain yaitu persaingan dengan perusahaan/wirausaha lain.</a:t>
            </a:r>
            <a:endParaRPr b="0" lang="en-ID" sz="1400" spc="-1" strike="noStrike">
              <a:solidFill>
                <a:srgbClr val="000000"/>
              </a:solidFill>
              <a:latin typeface="Arial"/>
            </a:endParaRPr>
          </a:p>
          <a:p>
            <a:pPr indent="0" algn="just">
              <a:lnSpc>
                <a:spcPct val="100000"/>
              </a:lnSpc>
              <a:buNone/>
              <a:tabLst>
                <a:tab algn="l" pos="0"/>
              </a:tabLst>
            </a:pPr>
            <a:r>
              <a:rPr b="0" lang="en-ID" sz="1400" spc="-1" strike="noStrike">
                <a:solidFill>
                  <a:schemeClr val="accent4"/>
                </a:solidFill>
                <a:latin typeface="Lato"/>
                <a:ea typeface="Lato"/>
              </a:rPr>
              <a:t>Berikut ini adalah upaya yang ditempuh untuk mengantisipasi risiko ini adalah sebagi berikut:</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Mengadakan inovasi (</a:t>
            </a:r>
            <a:r>
              <a:rPr b="0" i="1" lang="en-ID" sz="1400" spc="-1" strike="noStrike">
                <a:solidFill>
                  <a:schemeClr val="accent4"/>
                </a:solidFill>
                <a:latin typeface="Lato"/>
                <a:ea typeface="Lato"/>
              </a:rPr>
              <a:t>product innovation</a:t>
            </a:r>
            <a:r>
              <a:rPr b="0" lang="en-ID" sz="1400" spc="-1" strike="noStrike">
                <a:solidFill>
                  <a:schemeClr val="accent4"/>
                </a:solidFill>
                <a:latin typeface="Lato"/>
                <a:ea typeface="Lato"/>
              </a:rPr>
              <a:t>), yaitu membuat desain baru produk yang disenangi calon pembeli</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Mengadakan penelitian pasar (</a:t>
            </a:r>
            <a:r>
              <a:rPr b="0" i="1" lang="en-ID" sz="1400" spc="-1" strike="noStrike">
                <a:solidFill>
                  <a:schemeClr val="accent4"/>
                </a:solidFill>
                <a:latin typeface="Lato"/>
                <a:ea typeface="Lato"/>
              </a:rPr>
              <a:t>market research</a:t>
            </a:r>
            <a:r>
              <a:rPr b="0" lang="en-ID" sz="1400" spc="-1" strike="noStrike">
                <a:solidFill>
                  <a:schemeClr val="accent4"/>
                </a:solidFill>
                <a:latin typeface="Lato"/>
                <a:ea typeface="Lato"/>
              </a:rPr>
              <a:t>) dan memperoleh informasi pasar secara berkesinambungan. Biasanya cara ini memerlukan dana yang besar dan hanya layak untuk perusahaan besar.</a:t>
            </a:r>
            <a:endParaRPr b="0" lang="en-ID" sz="1400" spc="-1" strike="noStrike">
              <a:solidFill>
                <a:srgbClr val="000000"/>
              </a:solidFill>
              <a:latin typeface="Arial"/>
            </a:endParaRPr>
          </a:p>
        </p:txBody>
      </p:sp>
      <p:grpSp>
        <p:nvGrpSpPr>
          <p:cNvPr id="1428" name="Google Shape;697;p59"/>
          <p:cNvGrpSpPr/>
          <p:nvPr/>
        </p:nvGrpSpPr>
        <p:grpSpPr>
          <a:xfrm>
            <a:off x="492840" y="1635480"/>
            <a:ext cx="2350440" cy="3168000"/>
            <a:chOff x="492840" y="1635480"/>
            <a:chExt cx="2350440" cy="3168000"/>
          </a:xfrm>
        </p:grpSpPr>
        <p:sp>
          <p:nvSpPr>
            <p:cNvPr id="1429" name="Google Shape;698;p59"/>
            <p:cNvSpPr/>
            <p:nvPr/>
          </p:nvSpPr>
          <p:spPr>
            <a:xfrm>
              <a:off x="492840" y="4652280"/>
              <a:ext cx="2350440" cy="151200"/>
            </a:xfrm>
            <a:prstGeom prst="ellipse">
              <a:avLst/>
            </a:prstGeom>
            <a:solidFill>
              <a:schemeClr val="accent4">
                <a:alpha val="23000"/>
              </a:schemeClr>
            </a:solidFill>
            <a:ln w="0">
              <a:noFill/>
            </a:ln>
          </p:spPr>
          <p:style>
            <a:lnRef idx="0"/>
            <a:fillRef idx="0"/>
            <a:effectRef idx="0"/>
            <a:fontRef idx="minor"/>
          </p:style>
          <p:txBody>
            <a:bodyPr tIns="107280" bIns="107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30" name="Google Shape;699;p59"/>
            <p:cNvSpPr/>
            <p:nvPr/>
          </p:nvSpPr>
          <p:spPr>
            <a:xfrm>
              <a:off x="1680840" y="3266280"/>
              <a:ext cx="132120" cy="1323360"/>
            </a:xfrm>
            <a:custGeom>
              <a:avLst/>
              <a:gdLst>
                <a:gd name="textAreaLeft" fmla="*/ 0 w 132120"/>
                <a:gd name="textAreaRight" fmla="*/ 132480 w 132120"/>
                <a:gd name="textAreaTop" fmla="*/ 0 h 1323360"/>
                <a:gd name="textAreaBottom" fmla="*/ 1323720 h 1323360"/>
              </a:gdLst>
              <a:ahLst/>
              <a:rect l="textAreaLeft" t="textAreaTop" r="textAreaRight" b="textAreaBottom"/>
              <a:pathLst>
                <a:path w="1757" h="18146">
                  <a:moveTo>
                    <a:pt x="878" y="1"/>
                  </a:moveTo>
                  <a:cubicBezTo>
                    <a:pt x="392" y="1"/>
                    <a:pt x="0" y="395"/>
                    <a:pt x="0" y="879"/>
                  </a:cubicBezTo>
                  <a:lnTo>
                    <a:pt x="0" y="17268"/>
                  </a:lnTo>
                  <a:cubicBezTo>
                    <a:pt x="0" y="17750"/>
                    <a:pt x="392" y="18146"/>
                    <a:pt x="878" y="18146"/>
                  </a:cubicBezTo>
                  <a:cubicBezTo>
                    <a:pt x="1362" y="18146"/>
                    <a:pt x="1756" y="17750"/>
                    <a:pt x="1756" y="17268"/>
                  </a:cubicBezTo>
                  <a:lnTo>
                    <a:pt x="1756" y="879"/>
                  </a:lnTo>
                  <a:cubicBezTo>
                    <a:pt x="1756" y="395"/>
                    <a:pt x="1362" y="1"/>
                    <a:pt x="878" y="1"/>
                  </a:cubicBezTo>
                  <a:close/>
                </a:path>
              </a:pathLst>
            </a:custGeom>
            <a:solidFill>
              <a:srgbClr val="de989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31" name="Google Shape;700;p59"/>
            <p:cNvSpPr/>
            <p:nvPr/>
          </p:nvSpPr>
          <p:spPr>
            <a:xfrm>
              <a:off x="1625760" y="4497840"/>
              <a:ext cx="461880" cy="197640"/>
            </a:xfrm>
            <a:custGeom>
              <a:avLst/>
              <a:gdLst>
                <a:gd name="textAreaLeft" fmla="*/ 0 w 461880"/>
                <a:gd name="textAreaRight" fmla="*/ 462240 w 461880"/>
                <a:gd name="textAreaTop" fmla="*/ 0 h 197640"/>
                <a:gd name="textAreaBottom" fmla="*/ 198000 h 197640"/>
              </a:gdLst>
              <a:ahLst/>
              <a:rect l="textAreaLeft" t="textAreaTop" r="textAreaRight" b="textAreaBottom"/>
              <a:pathLst>
                <a:path w="6132" h="2713">
                  <a:moveTo>
                    <a:pt x="599" y="1"/>
                  </a:moveTo>
                  <a:cubicBezTo>
                    <a:pt x="1" y="1396"/>
                    <a:pt x="599" y="2713"/>
                    <a:pt x="599" y="2713"/>
                  </a:cubicBezTo>
                  <a:lnTo>
                    <a:pt x="4917" y="2713"/>
                  </a:lnTo>
                  <a:cubicBezTo>
                    <a:pt x="4917" y="2713"/>
                    <a:pt x="6132" y="2376"/>
                    <a:pt x="2607" y="31"/>
                  </a:cubicBezTo>
                  <a:lnTo>
                    <a:pt x="599" y="1"/>
                  </a:ln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32" name="Google Shape;701;p59"/>
            <p:cNvSpPr/>
            <p:nvPr/>
          </p:nvSpPr>
          <p:spPr>
            <a:xfrm>
              <a:off x="1653480" y="4663080"/>
              <a:ext cx="369000" cy="33840"/>
            </a:xfrm>
            <a:custGeom>
              <a:avLst/>
              <a:gdLst>
                <a:gd name="textAreaLeft" fmla="*/ 0 w 369000"/>
                <a:gd name="textAreaRight" fmla="*/ 369360 w 369000"/>
                <a:gd name="textAreaTop" fmla="*/ 0 h 33840"/>
                <a:gd name="textAreaBottom" fmla="*/ 34200 h 33840"/>
              </a:gdLst>
              <a:ahLst/>
              <a:rect l="textAreaLeft" t="textAreaTop" r="textAreaRight" b="textAreaBottom"/>
              <a:pathLst>
                <a:path w="4900" h="471">
                  <a:moveTo>
                    <a:pt x="0" y="1"/>
                  </a:moveTo>
                  <a:lnTo>
                    <a:pt x="126" y="470"/>
                  </a:lnTo>
                  <a:lnTo>
                    <a:pt x="4576" y="470"/>
                  </a:lnTo>
                  <a:cubicBezTo>
                    <a:pt x="4900" y="361"/>
                    <a:pt x="4757" y="1"/>
                    <a:pt x="4757" y="1"/>
                  </a:cubicBezTo>
                  <a:close/>
                </a:path>
              </a:pathLst>
            </a:custGeom>
            <a:solidFill>
              <a:schemeClr val="dk1"/>
            </a:solidFill>
            <a:ln w="0">
              <a:noFill/>
            </a:ln>
          </p:spPr>
          <p:style>
            <a:lnRef idx="0"/>
            <a:fillRef idx="0"/>
            <a:effectRef idx="0"/>
            <a:fontRef idx="minor"/>
          </p:style>
          <p:txBody>
            <a:bodyPr tIns="34560" bIns="34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33" name="Google Shape;702;p59"/>
            <p:cNvSpPr/>
            <p:nvPr/>
          </p:nvSpPr>
          <p:spPr>
            <a:xfrm>
              <a:off x="1855080" y="4576680"/>
              <a:ext cx="156600" cy="86040"/>
            </a:xfrm>
            <a:custGeom>
              <a:avLst/>
              <a:gdLst>
                <a:gd name="textAreaLeft" fmla="*/ 0 w 156600"/>
                <a:gd name="textAreaRight" fmla="*/ 156960 w 156600"/>
                <a:gd name="textAreaTop" fmla="*/ 0 h 86040"/>
                <a:gd name="textAreaBottom" fmla="*/ 86400 h 86040"/>
              </a:gdLst>
              <a:ahLst/>
              <a:rect l="textAreaLeft" t="textAreaTop" r="textAreaRight" b="textAreaBottom"/>
              <a:pathLst>
                <a:path w="2083" h="1184">
                  <a:moveTo>
                    <a:pt x="899" y="0"/>
                  </a:moveTo>
                  <a:cubicBezTo>
                    <a:pt x="656" y="0"/>
                    <a:pt x="25" y="105"/>
                    <a:pt x="1" y="1184"/>
                  </a:cubicBezTo>
                  <a:lnTo>
                    <a:pt x="2083" y="1184"/>
                  </a:lnTo>
                  <a:cubicBezTo>
                    <a:pt x="2083" y="1184"/>
                    <a:pt x="2045" y="789"/>
                    <a:pt x="993" y="6"/>
                  </a:cubicBezTo>
                  <a:cubicBezTo>
                    <a:pt x="993" y="6"/>
                    <a:pt x="958" y="0"/>
                    <a:pt x="899" y="0"/>
                  </a:cubicBezTo>
                  <a:close/>
                </a:path>
              </a:pathLst>
            </a:custGeom>
            <a:solidFill>
              <a:schemeClr val="dk1"/>
            </a:solidFill>
            <a:ln w="0">
              <a:noFill/>
            </a:ln>
          </p:spPr>
          <p:style>
            <a:lnRef idx="0"/>
            <a:fillRef idx="0"/>
            <a:effectRef idx="0"/>
            <a:fontRef idx="minor"/>
          </p:style>
          <p:txBody>
            <a:bodyPr tIns="86400" bIns="86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34" name="Google Shape;703;p59"/>
            <p:cNvSpPr/>
            <p:nvPr/>
          </p:nvSpPr>
          <p:spPr>
            <a:xfrm>
              <a:off x="1694160" y="4568760"/>
              <a:ext cx="64440" cy="54720"/>
            </a:xfrm>
            <a:custGeom>
              <a:avLst/>
              <a:gdLst>
                <a:gd name="textAreaLeft" fmla="*/ 0 w 64440"/>
                <a:gd name="textAreaRight" fmla="*/ 64800 w 64440"/>
                <a:gd name="textAreaTop" fmla="*/ 0 h 54720"/>
                <a:gd name="textAreaBottom" fmla="*/ 55080 h 54720"/>
              </a:gdLst>
              <a:ahLst/>
              <a:rect l="textAreaLeft" t="textAreaTop" r="textAreaRight" b="textAreaBottom"/>
              <a:pathLst>
                <a:path w="859" h="753">
                  <a:moveTo>
                    <a:pt x="430" y="0"/>
                  </a:moveTo>
                  <a:cubicBezTo>
                    <a:pt x="192" y="0"/>
                    <a:pt x="1" y="168"/>
                    <a:pt x="1" y="375"/>
                  </a:cubicBezTo>
                  <a:cubicBezTo>
                    <a:pt x="1" y="583"/>
                    <a:pt x="192" y="753"/>
                    <a:pt x="430" y="753"/>
                  </a:cubicBezTo>
                  <a:cubicBezTo>
                    <a:pt x="665" y="753"/>
                    <a:pt x="858" y="583"/>
                    <a:pt x="858" y="375"/>
                  </a:cubicBezTo>
                  <a:cubicBezTo>
                    <a:pt x="858" y="168"/>
                    <a:pt x="665" y="0"/>
                    <a:pt x="430" y="0"/>
                  </a:cubicBezTo>
                  <a:close/>
                </a:path>
              </a:pathLst>
            </a:custGeom>
            <a:solidFill>
              <a:schemeClr val="dk1"/>
            </a:solidFill>
            <a:ln w="0">
              <a:noFill/>
            </a:ln>
          </p:spPr>
          <p:style>
            <a:lnRef idx="0"/>
            <a:fillRef idx="0"/>
            <a:effectRef idx="0"/>
            <a:fontRef idx="minor"/>
          </p:style>
          <p:txBody>
            <a:bodyPr tIns="55440" bIns="55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35" name="Google Shape;704;p59"/>
            <p:cNvSpPr/>
            <p:nvPr/>
          </p:nvSpPr>
          <p:spPr>
            <a:xfrm>
              <a:off x="1406160" y="3266280"/>
              <a:ext cx="141840" cy="1284120"/>
            </a:xfrm>
            <a:custGeom>
              <a:avLst/>
              <a:gdLst>
                <a:gd name="textAreaLeft" fmla="*/ 0 w 141840"/>
                <a:gd name="textAreaRight" fmla="*/ 142200 w 141840"/>
                <a:gd name="textAreaTop" fmla="*/ 0 h 1284120"/>
                <a:gd name="textAreaBottom" fmla="*/ 1284480 h 1284120"/>
              </a:gdLst>
              <a:ahLst/>
              <a:rect l="textAreaLeft" t="textAreaTop" r="textAreaRight" b="textAreaBottom"/>
              <a:pathLst>
                <a:path w="1886" h="17608">
                  <a:moveTo>
                    <a:pt x="876" y="1"/>
                  </a:moveTo>
                  <a:cubicBezTo>
                    <a:pt x="392" y="4"/>
                    <a:pt x="1" y="403"/>
                    <a:pt x="4" y="885"/>
                  </a:cubicBezTo>
                  <a:lnTo>
                    <a:pt x="127" y="16737"/>
                  </a:lnTo>
                  <a:cubicBezTo>
                    <a:pt x="130" y="17220"/>
                    <a:pt x="521" y="17608"/>
                    <a:pt x="1005" y="17608"/>
                  </a:cubicBezTo>
                  <a:lnTo>
                    <a:pt x="1011" y="17608"/>
                  </a:lnTo>
                  <a:cubicBezTo>
                    <a:pt x="1494" y="17604"/>
                    <a:pt x="1886" y="17207"/>
                    <a:pt x="1882" y="16723"/>
                  </a:cubicBezTo>
                  <a:lnTo>
                    <a:pt x="1760" y="872"/>
                  </a:lnTo>
                  <a:cubicBezTo>
                    <a:pt x="1757" y="392"/>
                    <a:pt x="1365" y="1"/>
                    <a:pt x="882" y="1"/>
                  </a:cubicBezTo>
                  <a:close/>
                </a:path>
              </a:pathLst>
            </a:custGeom>
            <a:solidFill>
              <a:srgbClr val="de989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36" name="Google Shape;705;p59"/>
            <p:cNvSpPr/>
            <p:nvPr/>
          </p:nvSpPr>
          <p:spPr>
            <a:xfrm>
              <a:off x="1367280" y="4497480"/>
              <a:ext cx="457560" cy="197640"/>
            </a:xfrm>
            <a:custGeom>
              <a:avLst/>
              <a:gdLst>
                <a:gd name="textAreaLeft" fmla="*/ 0 w 457560"/>
                <a:gd name="textAreaRight" fmla="*/ 457920 w 457560"/>
                <a:gd name="textAreaTop" fmla="*/ 0 h 197640"/>
                <a:gd name="textAreaBottom" fmla="*/ 198000 h 197640"/>
              </a:gdLst>
              <a:ahLst/>
              <a:rect l="textAreaLeft" t="textAreaTop" r="textAreaRight" b="textAreaBottom"/>
              <a:pathLst>
                <a:path w="6077" h="2716">
                  <a:moveTo>
                    <a:pt x="2552" y="1"/>
                  </a:moveTo>
                  <a:lnTo>
                    <a:pt x="596" y="4"/>
                  </a:lnTo>
                  <a:cubicBezTo>
                    <a:pt x="0" y="1399"/>
                    <a:pt x="602" y="2716"/>
                    <a:pt x="602" y="2716"/>
                  </a:cubicBezTo>
                  <a:lnTo>
                    <a:pt x="4954" y="2705"/>
                  </a:lnTo>
                  <a:cubicBezTo>
                    <a:pt x="4954" y="2705"/>
                    <a:pt x="6076" y="2334"/>
                    <a:pt x="2552" y="1"/>
                  </a:cubicBez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37" name="Google Shape;706;p59"/>
            <p:cNvSpPr/>
            <p:nvPr/>
          </p:nvSpPr>
          <p:spPr>
            <a:xfrm>
              <a:off x="1396440" y="4662360"/>
              <a:ext cx="368280" cy="34560"/>
            </a:xfrm>
            <a:custGeom>
              <a:avLst/>
              <a:gdLst>
                <a:gd name="textAreaLeft" fmla="*/ 0 w 368280"/>
                <a:gd name="textAreaRight" fmla="*/ 368640 w 368280"/>
                <a:gd name="textAreaTop" fmla="*/ 0 h 34560"/>
                <a:gd name="textAreaBottom" fmla="*/ 34920 h 34560"/>
              </a:gdLst>
              <a:ahLst/>
              <a:rect l="textAreaLeft" t="textAreaTop" r="textAreaRight" b="textAreaBottom"/>
              <a:pathLst>
                <a:path w="4890" h="481">
                  <a:moveTo>
                    <a:pt x="4676" y="0"/>
                  </a:moveTo>
                  <a:lnTo>
                    <a:pt x="1" y="11"/>
                  </a:lnTo>
                  <a:lnTo>
                    <a:pt x="127" y="480"/>
                  </a:lnTo>
                  <a:lnTo>
                    <a:pt x="4577" y="470"/>
                  </a:lnTo>
                  <a:cubicBezTo>
                    <a:pt x="4890" y="283"/>
                    <a:pt x="4676" y="0"/>
                    <a:pt x="4676" y="0"/>
                  </a:cubicBezTo>
                  <a:close/>
                </a:path>
              </a:pathLst>
            </a:custGeom>
            <a:solidFill>
              <a:schemeClr val="dk1"/>
            </a:solidFill>
            <a:ln w="0">
              <a:noFill/>
            </a:ln>
          </p:spPr>
          <p:style>
            <a:lnRef idx="0"/>
            <a:fillRef idx="0"/>
            <a:effectRef idx="0"/>
            <a:fontRef idx="minor"/>
          </p:style>
          <p:txBody>
            <a:bodyPr tIns="35280" bIns="35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38" name="Google Shape;707;p59"/>
            <p:cNvSpPr/>
            <p:nvPr/>
          </p:nvSpPr>
          <p:spPr>
            <a:xfrm>
              <a:off x="1589760" y="4579920"/>
              <a:ext cx="163800" cy="82800"/>
            </a:xfrm>
            <a:custGeom>
              <a:avLst/>
              <a:gdLst>
                <a:gd name="textAreaLeft" fmla="*/ 0 w 163800"/>
                <a:gd name="textAreaRight" fmla="*/ 164160 w 163800"/>
                <a:gd name="textAreaTop" fmla="*/ 0 h 82800"/>
                <a:gd name="textAreaBottom" fmla="*/ 83160 h 82800"/>
              </a:gdLst>
              <a:ahLst/>
              <a:rect l="textAreaLeft" t="textAreaTop" r="textAreaRight" b="textAreaBottom"/>
              <a:pathLst>
                <a:path w="2178" h="1140">
                  <a:moveTo>
                    <a:pt x="965" y="0"/>
                  </a:moveTo>
                  <a:cubicBezTo>
                    <a:pt x="659" y="0"/>
                    <a:pt x="24" y="123"/>
                    <a:pt x="0" y="1140"/>
                  </a:cubicBezTo>
                  <a:lnTo>
                    <a:pt x="2164" y="1132"/>
                  </a:lnTo>
                  <a:cubicBezTo>
                    <a:pt x="2164" y="1132"/>
                    <a:pt x="2178" y="793"/>
                    <a:pt x="1127" y="13"/>
                  </a:cubicBezTo>
                  <a:cubicBezTo>
                    <a:pt x="1127" y="13"/>
                    <a:pt x="1063" y="0"/>
                    <a:pt x="965" y="0"/>
                  </a:cubicBezTo>
                  <a:close/>
                </a:path>
              </a:pathLst>
            </a:custGeom>
            <a:solidFill>
              <a:schemeClr val="dk1"/>
            </a:solidFill>
            <a:ln w="0">
              <a:noFill/>
            </a:ln>
          </p:spPr>
          <p:style>
            <a:lnRef idx="0"/>
            <a:fillRef idx="0"/>
            <a:effectRef idx="0"/>
            <a:fontRef idx="minor"/>
          </p:style>
          <p:txBody>
            <a:bodyPr tIns="83520" bIns="83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39" name="Google Shape;708;p59"/>
            <p:cNvSpPr/>
            <p:nvPr/>
          </p:nvSpPr>
          <p:spPr>
            <a:xfrm>
              <a:off x="1436760" y="4568400"/>
              <a:ext cx="64440" cy="54720"/>
            </a:xfrm>
            <a:custGeom>
              <a:avLst/>
              <a:gdLst>
                <a:gd name="textAreaLeft" fmla="*/ 0 w 64440"/>
                <a:gd name="textAreaRight" fmla="*/ 64800 w 64440"/>
                <a:gd name="textAreaTop" fmla="*/ 0 h 54720"/>
                <a:gd name="textAreaBottom" fmla="*/ 55080 h 54720"/>
              </a:gdLst>
              <a:ahLst/>
              <a:rect l="textAreaLeft" t="textAreaTop" r="textAreaRight" b="textAreaBottom"/>
              <a:pathLst>
                <a:path w="858" h="753">
                  <a:moveTo>
                    <a:pt x="429" y="0"/>
                  </a:moveTo>
                  <a:cubicBezTo>
                    <a:pt x="191" y="0"/>
                    <a:pt x="0" y="171"/>
                    <a:pt x="0" y="378"/>
                  </a:cubicBezTo>
                  <a:cubicBezTo>
                    <a:pt x="0" y="586"/>
                    <a:pt x="194" y="752"/>
                    <a:pt x="429" y="752"/>
                  </a:cubicBezTo>
                  <a:cubicBezTo>
                    <a:pt x="667" y="752"/>
                    <a:pt x="858" y="582"/>
                    <a:pt x="858" y="375"/>
                  </a:cubicBezTo>
                  <a:cubicBezTo>
                    <a:pt x="858" y="167"/>
                    <a:pt x="663" y="0"/>
                    <a:pt x="429" y="0"/>
                  </a:cubicBezTo>
                  <a:close/>
                </a:path>
              </a:pathLst>
            </a:custGeom>
            <a:solidFill>
              <a:schemeClr val="dk1"/>
            </a:solidFill>
            <a:ln w="0">
              <a:noFill/>
            </a:ln>
          </p:spPr>
          <p:style>
            <a:lnRef idx="0"/>
            <a:fillRef idx="0"/>
            <a:effectRef idx="0"/>
            <a:fontRef idx="minor"/>
          </p:style>
          <p:txBody>
            <a:bodyPr tIns="55440" bIns="55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40" name="Google Shape;709;p59"/>
            <p:cNvSpPr/>
            <p:nvPr/>
          </p:nvSpPr>
          <p:spPr>
            <a:xfrm flipH="1">
              <a:off x="1545120" y="2328840"/>
              <a:ext cx="140040" cy="281880"/>
            </a:xfrm>
            <a:custGeom>
              <a:avLst/>
              <a:gdLst>
                <a:gd name="textAreaLeft" fmla="*/ -360 w 140040"/>
                <a:gd name="textAreaRight" fmla="*/ 140040 w 140040"/>
                <a:gd name="textAreaTop" fmla="*/ 0 h 281880"/>
                <a:gd name="textAreaBottom" fmla="*/ 282240 h 281880"/>
              </a:gdLst>
              <a:ahLst/>
              <a:rect l="textAreaLeft" t="textAreaTop" r="textAreaRight" b="textAreaBottom"/>
              <a:pathLst>
                <a:path w="1862" h="3869">
                  <a:moveTo>
                    <a:pt x="929" y="0"/>
                  </a:moveTo>
                  <a:cubicBezTo>
                    <a:pt x="419" y="0"/>
                    <a:pt x="1" y="419"/>
                    <a:pt x="1" y="929"/>
                  </a:cubicBezTo>
                  <a:lnTo>
                    <a:pt x="1" y="2940"/>
                  </a:lnTo>
                  <a:cubicBezTo>
                    <a:pt x="1" y="3450"/>
                    <a:pt x="419" y="3869"/>
                    <a:pt x="929" y="3869"/>
                  </a:cubicBezTo>
                  <a:cubicBezTo>
                    <a:pt x="1443" y="3869"/>
                    <a:pt x="1862" y="3450"/>
                    <a:pt x="1862" y="2940"/>
                  </a:cubicBezTo>
                  <a:lnTo>
                    <a:pt x="1862" y="929"/>
                  </a:lnTo>
                  <a:cubicBezTo>
                    <a:pt x="1862" y="419"/>
                    <a:pt x="1443" y="0"/>
                    <a:pt x="929" y="0"/>
                  </a:cubicBezTo>
                  <a:close/>
                </a:path>
              </a:pathLst>
            </a:custGeom>
            <a:solidFill>
              <a:srgbClr val="de989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41" name="Google Shape;710;p59"/>
            <p:cNvSpPr/>
            <p:nvPr/>
          </p:nvSpPr>
          <p:spPr>
            <a:xfrm>
              <a:off x="1547280" y="2355120"/>
              <a:ext cx="140040" cy="127080"/>
            </a:xfrm>
            <a:custGeom>
              <a:avLst/>
              <a:gdLst>
                <a:gd name="textAreaLeft" fmla="*/ 0 w 140040"/>
                <a:gd name="textAreaRight" fmla="*/ 140400 w 140040"/>
                <a:gd name="textAreaTop" fmla="*/ 0 h 127080"/>
                <a:gd name="textAreaBottom" fmla="*/ 127440 h 127080"/>
              </a:gdLst>
              <a:ahLst/>
              <a:rect l="textAreaLeft" t="textAreaTop" r="textAreaRight" b="textAreaBottom"/>
              <a:pathLst>
                <a:path w="1862" h="1746">
                  <a:moveTo>
                    <a:pt x="1" y="1"/>
                  </a:moveTo>
                  <a:lnTo>
                    <a:pt x="1" y="1552"/>
                  </a:lnTo>
                  <a:cubicBezTo>
                    <a:pt x="1" y="1552"/>
                    <a:pt x="462" y="1746"/>
                    <a:pt x="1013" y="1746"/>
                  </a:cubicBezTo>
                  <a:cubicBezTo>
                    <a:pt x="1289" y="1746"/>
                    <a:pt x="1587" y="1697"/>
                    <a:pt x="1862" y="1552"/>
                  </a:cubicBezTo>
                  <a:lnTo>
                    <a:pt x="1862" y="1"/>
                  </a:lnTo>
                  <a:close/>
                </a:path>
              </a:pathLst>
            </a:custGeom>
            <a:solidFill>
              <a:schemeClr val="accent4"/>
            </a:solidFill>
            <a:ln w="0">
              <a:noFill/>
            </a:ln>
          </p:spPr>
          <p:style>
            <a:lnRef idx="0"/>
            <a:fillRef idx="0"/>
            <a:effectRef idx="0"/>
            <a:fontRef idx="minor"/>
          </p:style>
          <p:txBody>
            <a:bodyPr tIns="127440" bIns="127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42" name="Google Shape;711;p59"/>
            <p:cNvSpPr/>
            <p:nvPr/>
          </p:nvSpPr>
          <p:spPr>
            <a:xfrm>
              <a:off x="1276560" y="2535840"/>
              <a:ext cx="680040" cy="934560"/>
            </a:xfrm>
            <a:custGeom>
              <a:avLst/>
              <a:gdLst>
                <a:gd name="textAreaLeft" fmla="*/ 0 w 680040"/>
                <a:gd name="textAreaRight" fmla="*/ 680400 w 680040"/>
                <a:gd name="textAreaTop" fmla="*/ 0 h 934560"/>
                <a:gd name="textAreaBottom" fmla="*/ 934920 h 934560"/>
              </a:gdLst>
              <a:ahLst/>
              <a:rect l="textAreaLeft" t="textAreaTop" r="textAreaRight" b="textAreaBottom"/>
              <a:pathLst>
                <a:path w="9028" h="12814">
                  <a:moveTo>
                    <a:pt x="4318" y="1"/>
                  </a:moveTo>
                  <a:cubicBezTo>
                    <a:pt x="1906" y="1"/>
                    <a:pt x="1" y="1491"/>
                    <a:pt x="157" y="3512"/>
                  </a:cubicBezTo>
                  <a:cubicBezTo>
                    <a:pt x="252" y="4716"/>
                    <a:pt x="1423" y="7037"/>
                    <a:pt x="1447" y="7721"/>
                  </a:cubicBezTo>
                  <a:cubicBezTo>
                    <a:pt x="1484" y="8783"/>
                    <a:pt x="1321" y="9636"/>
                    <a:pt x="1290" y="10388"/>
                  </a:cubicBezTo>
                  <a:cubicBezTo>
                    <a:pt x="1243" y="11534"/>
                    <a:pt x="1906" y="12814"/>
                    <a:pt x="4318" y="12814"/>
                  </a:cubicBezTo>
                  <a:lnTo>
                    <a:pt x="4706" y="12814"/>
                  </a:lnTo>
                  <a:cubicBezTo>
                    <a:pt x="7122" y="12814"/>
                    <a:pt x="7782" y="11534"/>
                    <a:pt x="7735" y="10388"/>
                  </a:cubicBezTo>
                  <a:cubicBezTo>
                    <a:pt x="7703" y="9636"/>
                    <a:pt x="7608" y="9037"/>
                    <a:pt x="7608" y="7721"/>
                  </a:cubicBezTo>
                  <a:cubicBezTo>
                    <a:pt x="7608" y="6571"/>
                    <a:pt x="8772" y="4716"/>
                    <a:pt x="8867" y="3512"/>
                  </a:cubicBezTo>
                  <a:cubicBezTo>
                    <a:pt x="9027" y="1491"/>
                    <a:pt x="7122" y="1"/>
                    <a:pt x="4706" y="1"/>
                  </a:cubicBezTo>
                  <a:close/>
                </a:path>
              </a:pathLst>
            </a:custGeom>
            <a:solidFill>
              <a:srgbClr val="de989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43" name="Google Shape;712;p59"/>
            <p:cNvSpPr/>
            <p:nvPr/>
          </p:nvSpPr>
          <p:spPr>
            <a:xfrm>
              <a:off x="1365120" y="3354120"/>
              <a:ext cx="484920" cy="548640"/>
            </a:xfrm>
            <a:custGeom>
              <a:avLst/>
              <a:gdLst>
                <a:gd name="textAreaLeft" fmla="*/ 0 w 484920"/>
                <a:gd name="textAreaRight" fmla="*/ 485280 w 484920"/>
                <a:gd name="textAreaTop" fmla="*/ 0 h 548640"/>
                <a:gd name="textAreaBottom" fmla="*/ 549000 h 548640"/>
              </a:gdLst>
              <a:ahLst/>
              <a:rect l="textAreaLeft" t="textAreaTop" r="textAreaRight" b="textAreaBottom"/>
              <a:pathLst>
                <a:path w="6438" h="7524">
                  <a:moveTo>
                    <a:pt x="6124" y="7384"/>
                  </a:moveTo>
                  <a:lnTo>
                    <a:pt x="6124" y="7384"/>
                  </a:lnTo>
                  <a:cubicBezTo>
                    <a:pt x="6123" y="7393"/>
                    <a:pt x="6122" y="7402"/>
                    <a:pt x="6121" y="7411"/>
                  </a:cubicBezTo>
                  <a:lnTo>
                    <a:pt x="6138" y="7384"/>
                  </a:lnTo>
                  <a:cubicBezTo>
                    <a:pt x="6134" y="7384"/>
                    <a:pt x="6129" y="7384"/>
                    <a:pt x="6124" y="7384"/>
                  </a:cubicBezTo>
                  <a:close/>
                  <a:moveTo>
                    <a:pt x="5768" y="0"/>
                  </a:moveTo>
                  <a:cubicBezTo>
                    <a:pt x="5220" y="0"/>
                    <a:pt x="4669" y="118"/>
                    <a:pt x="4121" y="191"/>
                  </a:cubicBezTo>
                  <a:cubicBezTo>
                    <a:pt x="3702" y="248"/>
                    <a:pt x="3280" y="276"/>
                    <a:pt x="2858" y="276"/>
                  </a:cubicBezTo>
                  <a:cubicBezTo>
                    <a:pt x="2465" y="276"/>
                    <a:pt x="2072" y="251"/>
                    <a:pt x="1682" y="202"/>
                  </a:cubicBezTo>
                  <a:cubicBezTo>
                    <a:pt x="1329" y="159"/>
                    <a:pt x="976" y="96"/>
                    <a:pt x="623" y="96"/>
                  </a:cubicBezTo>
                  <a:cubicBezTo>
                    <a:pt x="557" y="96"/>
                    <a:pt x="492" y="98"/>
                    <a:pt x="426" y="103"/>
                  </a:cubicBezTo>
                  <a:lnTo>
                    <a:pt x="382" y="86"/>
                  </a:lnTo>
                  <a:cubicBezTo>
                    <a:pt x="75" y="2553"/>
                    <a:pt x="0" y="5047"/>
                    <a:pt x="157" y="7523"/>
                  </a:cubicBezTo>
                  <a:lnTo>
                    <a:pt x="225" y="7449"/>
                  </a:lnTo>
                  <a:cubicBezTo>
                    <a:pt x="1011" y="7435"/>
                    <a:pt x="1800" y="7424"/>
                    <a:pt x="2590" y="7411"/>
                  </a:cubicBezTo>
                  <a:cubicBezTo>
                    <a:pt x="2668" y="7411"/>
                    <a:pt x="2746" y="7411"/>
                    <a:pt x="2825" y="7408"/>
                  </a:cubicBezTo>
                  <a:lnTo>
                    <a:pt x="2845" y="7347"/>
                  </a:lnTo>
                  <a:cubicBezTo>
                    <a:pt x="2746" y="5485"/>
                    <a:pt x="2709" y="3618"/>
                    <a:pt x="2729" y="1753"/>
                  </a:cubicBezTo>
                  <a:cubicBezTo>
                    <a:pt x="2729" y="1682"/>
                    <a:pt x="2736" y="1603"/>
                    <a:pt x="2784" y="1556"/>
                  </a:cubicBezTo>
                  <a:cubicBezTo>
                    <a:pt x="2825" y="1515"/>
                    <a:pt x="2889" y="1504"/>
                    <a:pt x="2943" y="1501"/>
                  </a:cubicBezTo>
                  <a:cubicBezTo>
                    <a:pt x="2995" y="1497"/>
                    <a:pt x="3047" y="1495"/>
                    <a:pt x="3099" y="1495"/>
                  </a:cubicBezTo>
                  <a:cubicBezTo>
                    <a:pt x="3384" y="1495"/>
                    <a:pt x="3667" y="1557"/>
                    <a:pt x="3923" y="1678"/>
                  </a:cubicBezTo>
                  <a:lnTo>
                    <a:pt x="3992" y="1780"/>
                  </a:lnTo>
                  <a:cubicBezTo>
                    <a:pt x="3971" y="2233"/>
                    <a:pt x="3951" y="2685"/>
                    <a:pt x="3927" y="3138"/>
                  </a:cubicBezTo>
                  <a:cubicBezTo>
                    <a:pt x="3859" y="4553"/>
                    <a:pt x="3791" y="5969"/>
                    <a:pt x="3907" y="7377"/>
                  </a:cubicBezTo>
                  <a:cubicBezTo>
                    <a:pt x="4643" y="7380"/>
                    <a:pt x="5383" y="7380"/>
                    <a:pt x="6124" y="7384"/>
                  </a:cubicBezTo>
                  <a:lnTo>
                    <a:pt x="6124" y="7384"/>
                  </a:lnTo>
                  <a:cubicBezTo>
                    <a:pt x="6387" y="4946"/>
                    <a:pt x="6437" y="2486"/>
                    <a:pt x="6275" y="39"/>
                  </a:cubicBezTo>
                  <a:cubicBezTo>
                    <a:pt x="6106" y="11"/>
                    <a:pt x="5937" y="0"/>
                    <a:pt x="5768" y="0"/>
                  </a:cubicBez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44" name="Google Shape;713;p59"/>
            <p:cNvSpPr/>
            <p:nvPr/>
          </p:nvSpPr>
          <p:spPr>
            <a:xfrm>
              <a:off x="1358640" y="3864600"/>
              <a:ext cx="232920" cy="63360"/>
            </a:xfrm>
            <a:custGeom>
              <a:avLst/>
              <a:gdLst>
                <a:gd name="textAreaLeft" fmla="*/ 0 w 232920"/>
                <a:gd name="textAreaRight" fmla="*/ 233280 w 232920"/>
                <a:gd name="textAreaTop" fmla="*/ 0 h 63360"/>
                <a:gd name="textAreaBottom" fmla="*/ 63720 h 63360"/>
              </a:gdLst>
              <a:ahLst/>
              <a:rect l="textAreaLeft" t="textAreaTop" r="textAreaRight" b="textAreaBottom"/>
              <a:pathLst>
                <a:path w="3097" h="875">
                  <a:moveTo>
                    <a:pt x="27" y="1"/>
                  </a:moveTo>
                  <a:cubicBezTo>
                    <a:pt x="11" y="1"/>
                    <a:pt x="0" y="14"/>
                    <a:pt x="0" y="28"/>
                  </a:cubicBezTo>
                  <a:lnTo>
                    <a:pt x="0" y="848"/>
                  </a:lnTo>
                  <a:cubicBezTo>
                    <a:pt x="0" y="861"/>
                    <a:pt x="11" y="875"/>
                    <a:pt x="27" y="875"/>
                  </a:cubicBezTo>
                  <a:lnTo>
                    <a:pt x="3069" y="875"/>
                  </a:lnTo>
                  <a:cubicBezTo>
                    <a:pt x="3086" y="875"/>
                    <a:pt x="3097" y="861"/>
                    <a:pt x="3097" y="848"/>
                  </a:cubicBezTo>
                  <a:lnTo>
                    <a:pt x="3097" y="28"/>
                  </a:lnTo>
                  <a:cubicBezTo>
                    <a:pt x="3097" y="14"/>
                    <a:pt x="3086" y="1"/>
                    <a:pt x="3069" y="1"/>
                  </a:cubicBezTo>
                  <a:close/>
                </a:path>
              </a:pathLst>
            </a:custGeom>
            <a:solidFill>
              <a:schemeClr val="accent1"/>
            </a:solidFill>
            <a:ln w="0">
              <a:noFill/>
            </a:ln>
          </p:spPr>
          <p:style>
            <a:lnRef idx="0"/>
            <a:fillRef idx="0"/>
            <a:effectRef idx="0"/>
            <a:fontRef idx="minor"/>
          </p:style>
          <p:txBody>
            <a:bodyPr tIns="64080" bIns="64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45" name="Google Shape;714;p59"/>
            <p:cNvSpPr/>
            <p:nvPr/>
          </p:nvSpPr>
          <p:spPr>
            <a:xfrm>
              <a:off x="1630440" y="3864600"/>
              <a:ext cx="228240" cy="63360"/>
            </a:xfrm>
            <a:custGeom>
              <a:avLst/>
              <a:gdLst>
                <a:gd name="textAreaLeft" fmla="*/ 0 w 228240"/>
                <a:gd name="textAreaRight" fmla="*/ 228600 w 228240"/>
                <a:gd name="textAreaTop" fmla="*/ 0 h 63360"/>
                <a:gd name="textAreaBottom" fmla="*/ 63720 h 63360"/>
              </a:gdLst>
              <a:ahLst/>
              <a:rect l="textAreaLeft" t="textAreaTop" r="textAreaRight" b="textAreaBottom"/>
              <a:pathLst>
                <a:path w="3032" h="875">
                  <a:moveTo>
                    <a:pt x="27" y="1"/>
                  </a:moveTo>
                  <a:cubicBezTo>
                    <a:pt x="10" y="1"/>
                    <a:pt x="0" y="14"/>
                    <a:pt x="0" y="28"/>
                  </a:cubicBezTo>
                  <a:lnTo>
                    <a:pt x="0" y="848"/>
                  </a:lnTo>
                  <a:cubicBezTo>
                    <a:pt x="0" y="861"/>
                    <a:pt x="10" y="875"/>
                    <a:pt x="27" y="875"/>
                  </a:cubicBezTo>
                  <a:lnTo>
                    <a:pt x="3004" y="875"/>
                  </a:lnTo>
                  <a:cubicBezTo>
                    <a:pt x="3018" y="875"/>
                    <a:pt x="3031" y="861"/>
                    <a:pt x="3031" y="848"/>
                  </a:cubicBezTo>
                  <a:lnTo>
                    <a:pt x="3031" y="28"/>
                  </a:lnTo>
                  <a:cubicBezTo>
                    <a:pt x="3031" y="14"/>
                    <a:pt x="3018" y="1"/>
                    <a:pt x="3004" y="1"/>
                  </a:cubicBezTo>
                  <a:close/>
                </a:path>
              </a:pathLst>
            </a:custGeom>
            <a:solidFill>
              <a:schemeClr val="accent1"/>
            </a:solidFill>
            <a:ln w="0">
              <a:noFill/>
            </a:ln>
          </p:spPr>
          <p:style>
            <a:lnRef idx="0"/>
            <a:fillRef idx="0"/>
            <a:effectRef idx="0"/>
            <a:fontRef idx="minor"/>
          </p:style>
          <p:txBody>
            <a:bodyPr tIns="64080" bIns="64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46" name="Google Shape;715;p59"/>
            <p:cNvSpPr/>
            <p:nvPr/>
          </p:nvSpPr>
          <p:spPr>
            <a:xfrm>
              <a:off x="1273320" y="2535840"/>
              <a:ext cx="681480" cy="954360"/>
            </a:xfrm>
            <a:custGeom>
              <a:avLst/>
              <a:gdLst>
                <a:gd name="textAreaLeft" fmla="*/ 0 w 681480"/>
                <a:gd name="textAreaRight" fmla="*/ 681840 w 681480"/>
                <a:gd name="textAreaTop" fmla="*/ 0 h 954360"/>
                <a:gd name="textAreaBottom" fmla="*/ 954720 h 954360"/>
              </a:gdLst>
              <a:ahLst/>
              <a:rect l="textAreaLeft" t="textAreaTop" r="textAreaRight" b="textAreaBottom"/>
              <a:pathLst>
                <a:path w="9047" h="13086">
                  <a:moveTo>
                    <a:pt x="3368" y="1"/>
                  </a:moveTo>
                  <a:cubicBezTo>
                    <a:pt x="2460" y="188"/>
                    <a:pt x="1810" y="504"/>
                    <a:pt x="1150" y="1032"/>
                  </a:cubicBezTo>
                  <a:cubicBezTo>
                    <a:pt x="803" y="1311"/>
                    <a:pt x="551" y="1957"/>
                    <a:pt x="354" y="2359"/>
                  </a:cubicBezTo>
                  <a:cubicBezTo>
                    <a:pt x="0" y="3080"/>
                    <a:pt x="418" y="4353"/>
                    <a:pt x="619" y="5129"/>
                  </a:cubicBezTo>
                  <a:cubicBezTo>
                    <a:pt x="1269" y="7676"/>
                    <a:pt x="721" y="9694"/>
                    <a:pt x="844" y="12321"/>
                  </a:cubicBezTo>
                  <a:cubicBezTo>
                    <a:pt x="854" y="12531"/>
                    <a:pt x="1147" y="12729"/>
                    <a:pt x="1337" y="12814"/>
                  </a:cubicBezTo>
                  <a:cubicBezTo>
                    <a:pt x="1409" y="12848"/>
                    <a:pt x="1745" y="12872"/>
                    <a:pt x="1823" y="12875"/>
                  </a:cubicBezTo>
                  <a:cubicBezTo>
                    <a:pt x="2550" y="12917"/>
                    <a:pt x="3306" y="13086"/>
                    <a:pt x="4040" y="13086"/>
                  </a:cubicBezTo>
                  <a:cubicBezTo>
                    <a:pt x="4217" y="13086"/>
                    <a:pt x="4392" y="13076"/>
                    <a:pt x="4565" y="13052"/>
                  </a:cubicBezTo>
                  <a:cubicBezTo>
                    <a:pt x="5835" y="12882"/>
                    <a:pt x="6165" y="12998"/>
                    <a:pt x="7492" y="12858"/>
                  </a:cubicBezTo>
                  <a:lnTo>
                    <a:pt x="8342" y="12657"/>
                  </a:lnTo>
                  <a:cubicBezTo>
                    <a:pt x="8621" y="12525"/>
                    <a:pt x="8499" y="11191"/>
                    <a:pt x="8482" y="10885"/>
                  </a:cubicBezTo>
                  <a:cubicBezTo>
                    <a:pt x="8353" y="8527"/>
                    <a:pt x="8216" y="6891"/>
                    <a:pt x="8747" y="4590"/>
                  </a:cubicBezTo>
                  <a:cubicBezTo>
                    <a:pt x="8877" y="4043"/>
                    <a:pt x="9047" y="3482"/>
                    <a:pt x="8962" y="2927"/>
                  </a:cubicBezTo>
                  <a:cubicBezTo>
                    <a:pt x="8901" y="2529"/>
                    <a:pt x="8709" y="2164"/>
                    <a:pt x="8492" y="1828"/>
                  </a:cubicBezTo>
                  <a:cubicBezTo>
                    <a:pt x="7904" y="916"/>
                    <a:pt x="7005" y="113"/>
                    <a:pt x="5923" y="1"/>
                  </a:cubicBezTo>
                  <a:lnTo>
                    <a:pt x="5889" y="62"/>
                  </a:lnTo>
                  <a:cubicBezTo>
                    <a:pt x="5892" y="344"/>
                    <a:pt x="5705" y="613"/>
                    <a:pt x="5447" y="712"/>
                  </a:cubicBezTo>
                  <a:cubicBezTo>
                    <a:pt x="5358" y="746"/>
                    <a:pt x="5267" y="760"/>
                    <a:pt x="5175" y="770"/>
                  </a:cubicBezTo>
                  <a:cubicBezTo>
                    <a:pt x="5113" y="775"/>
                    <a:pt x="5052" y="778"/>
                    <a:pt x="4990" y="778"/>
                  </a:cubicBezTo>
                  <a:cubicBezTo>
                    <a:pt x="4629" y="778"/>
                    <a:pt x="4267" y="684"/>
                    <a:pt x="3953" y="501"/>
                  </a:cubicBezTo>
                  <a:cubicBezTo>
                    <a:pt x="3753" y="385"/>
                    <a:pt x="3562" y="222"/>
                    <a:pt x="3484" y="5"/>
                  </a:cubicBezTo>
                  <a:lnTo>
                    <a:pt x="3368" y="1"/>
                  </a:ln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47" name="Google Shape;716;p59"/>
            <p:cNvSpPr/>
            <p:nvPr/>
          </p:nvSpPr>
          <p:spPr>
            <a:xfrm>
              <a:off x="1409040" y="2633040"/>
              <a:ext cx="662040" cy="554040"/>
            </a:xfrm>
            <a:custGeom>
              <a:avLst/>
              <a:gdLst>
                <a:gd name="textAreaLeft" fmla="*/ 0 w 662040"/>
                <a:gd name="textAreaRight" fmla="*/ 662400 w 662040"/>
                <a:gd name="textAreaTop" fmla="*/ 0 h 554040"/>
                <a:gd name="textAreaBottom" fmla="*/ 554400 h 554040"/>
              </a:gdLst>
              <a:ahLst/>
              <a:rect l="textAreaLeft" t="textAreaTop" r="textAreaRight" b="textAreaBottom"/>
              <a:pathLst>
                <a:path w="8789" h="7598">
                  <a:moveTo>
                    <a:pt x="6031" y="1"/>
                  </a:moveTo>
                  <a:cubicBezTo>
                    <a:pt x="5885" y="1"/>
                    <a:pt x="5737" y="45"/>
                    <a:pt x="5608" y="136"/>
                  </a:cubicBezTo>
                  <a:cubicBezTo>
                    <a:pt x="5274" y="371"/>
                    <a:pt x="5196" y="830"/>
                    <a:pt x="5431" y="1160"/>
                  </a:cubicBezTo>
                  <a:cubicBezTo>
                    <a:pt x="6394" y="2528"/>
                    <a:pt x="7540" y="4920"/>
                    <a:pt x="6935" y="5720"/>
                  </a:cubicBezTo>
                  <a:cubicBezTo>
                    <a:pt x="6830" y="5856"/>
                    <a:pt x="6509" y="6119"/>
                    <a:pt x="5594" y="6119"/>
                  </a:cubicBezTo>
                  <a:cubicBezTo>
                    <a:pt x="4728" y="6119"/>
                    <a:pt x="3330" y="5884"/>
                    <a:pt x="1079" y="5084"/>
                  </a:cubicBezTo>
                  <a:cubicBezTo>
                    <a:pt x="998" y="5055"/>
                    <a:pt x="914" y="5041"/>
                    <a:pt x="832" y="5041"/>
                  </a:cubicBezTo>
                  <a:cubicBezTo>
                    <a:pt x="528" y="5041"/>
                    <a:pt x="244" y="5229"/>
                    <a:pt x="137" y="5529"/>
                  </a:cubicBezTo>
                  <a:cubicBezTo>
                    <a:pt x="1" y="5913"/>
                    <a:pt x="202" y="6335"/>
                    <a:pt x="586" y="6472"/>
                  </a:cubicBezTo>
                  <a:cubicBezTo>
                    <a:pt x="2702" y="7223"/>
                    <a:pt x="4363" y="7598"/>
                    <a:pt x="5615" y="7598"/>
                  </a:cubicBezTo>
                  <a:cubicBezTo>
                    <a:pt x="6792" y="7598"/>
                    <a:pt x="7609" y="7268"/>
                    <a:pt x="8108" y="6607"/>
                  </a:cubicBezTo>
                  <a:cubicBezTo>
                    <a:pt x="8789" y="5712"/>
                    <a:pt x="8718" y="4345"/>
                    <a:pt x="7904" y="2545"/>
                  </a:cubicBezTo>
                  <a:cubicBezTo>
                    <a:pt x="7356" y="1337"/>
                    <a:pt x="6662" y="354"/>
                    <a:pt x="6632" y="310"/>
                  </a:cubicBezTo>
                  <a:cubicBezTo>
                    <a:pt x="6488" y="109"/>
                    <a:pt x="6262" y="1"/>
                    <a:pt x="6031" y="1"/>
                  </a:cubicBezTo>
                  <a:close/>
                </a:path>
              </a:pathLst>
            </a:custGeom>
            <a:solidFill>
              <a:srgbClr val="de989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48" name="Google Shape;717;p59"/>
            <p:cNvSpPr/>
            <p:nvPr/>
          </p:nvSpPr>
          <p:spPr>
            <a:xfrm>
              <a:off x="1134000" y="2633040"/>
              <a:ext cx="756720" cy="576000"/>
            </a:xfrm>
            <a:custGeom>
              <a:avLst/>
              <a:gdLst>
                <a:gd name="textAreaLeft" fmla="*/ 0 w 756720"/>
                <a:gd name="textAreaRight" fmla="*/ 757080 w 756720"/>
                <a:gd name="textAreaTop" fmla="*/ 0 h 576000"/>
                <a:gd name="textAreaBottom" fmla="*/ 576360 h 576000"/>
              </a:gdLst>
              <a:ahLst/>
              <a:rect l="textAreaLeft" t="textAreaTop" r="textAreaRight" b="textAreaBottom"/>
              <a:pathLst>
                <a:path w="10044" h="7898">
                  <a:moveTo>
                    <a:pt x="3125" y="1"/>
                  </a:moveTo>
                  <a:cubicBezTo>
                    <a:pt x="3000" y="1"/>
                    <a:pt x="2874" y="33"/>
                    <a:pt x="2759" y="100"/>
                  </a:cubicBezTo>
                  <a:cubicBezTo>
                    <a:pt x="2120" y="464"/>
                    <a:pt x="1358" y="1737"/>
                    <a:pt x="919" y="2761"/>
                  </a:cubicBezTo>
                  <a:cubicBezTo>
                    <a:pt x="443" y="3880"/>
                    <a:pt x="0" y="5465"/>
                    <a:pt x="623" y="6636"/>
                  </a:cubicBezTo>
                  <a:cubicBezTo>
                    <a:pt x="936" y="7228"/>
                    <a:pt x="1623" y="7898"/>
                    <a:pt x="3130" y="7898"/>
                  </a:cubicBezTo>
                  <a:cubicBezTo>
                    <a:pt x="3280" y="7898"/>
                    <a:pt x="3433" y="7894"/>
                    <a:pt x="3596" y="7881"/>
                  </a:cubicBezTo>
                  <a:cubicBezTo>
                    <a:pt x="5049" y="7759"/>
                    <a:pt x="7043" y="7085"/>
                    <a:pt x="9527" y="5877"/>
                  </a:cubicBezTo>
                  <a:cubicBezTo>
                    <a:pt x="9894" y="5697"/>
                    <a:pt x="10044" y="5258"/>
                    <a:pt x="9866" y="4890"/>
                  </a:cubicBezTo>
                  <a:cubicBezTo>
                    <a:pt x="9740" y="4629"/>
                    <a:pt x="9476" y="4476"/>
                    <a:pt x="9201" y="4476"/>
                  </a:cubicBezTo>
                  <a:cubicBezTo>
                    <a:pt x="9093" y="4476"/>
                    <a:pt x="8984" y="4500"/>
                    <a:pt x="8880" y="4550"/>
                  </a:cubicBezTo>
                  <a:cubicBezTo>
                    <a:pt x="6070" y="5920"/>
                    <a:pt x="4218" y="6422"/>
                    <a:pt x="3124" y="6422"/>
                  </a:cubicBezTo>
                  <a:cubicBezTo>
                    <a:pt x="2479" y="6422"/>
                    <a:pt x="2098" y="6248"/>
                    <a:pt x="1939" y="5975"/>
                  </a:cubicBezTo>
                  <a:cubicBezTo>
                    <a:pt x="1272" y="4829"/>
                    <a:pt x="2902" y="1784"/>
                    <a:pt x="3497" y="1373"/>
                  </a:cubicBezTo>
                  <a:cubicBezTo>
                    <a:pt x="3844" y="1168"/>
                    <a:pt x="3967" y="723"/>
                    <a:pt x="3763" y="372"/>
                  </a:cubicBezTo>
                  <a:cubicBezTo>
                    <a:pt x="3628" y="134"/>
                    <a:pt x="3380" y="1"/>
                    <a:pt x="3125" y="1"/>
                  </a:cubicBezTo>
                  <a:close/>
                </a:path>
              </a:pathLst>
            </a:custGeom>
            <a:solidFill>
              <a:srgbClr val="de989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49" name="Google Shape;718;p59"/>
            <p:cNvSpPr/>
            <p:nvPr/>
          </p:nvSpPr>
          <p:spPr>
            <a:xfrm>
              <a:off x="1153800" y="2595960"/>
              <a:ext cx="285840" cy="366840"/>
            </a:xfrm>
            <a:custGeom>
              <a:avLst/>
              <a:gdLst>
                <a:gd name="textAreaLeft" fmla="*/ 0 w 285840"/>
                <a:gd name="textAreaRight" fmla="*/ 286200 w 285840"/>
                <a:gd name="textAreaTop" fmla="*/ 0 h 366840"/>
                <a:gd name="textAreaBottom" fmla="*/ 367200 h 366840"/>
              </a:gdLst>
              <a:ahLst/>
              <a:rect l="textAreaLeft" t="textAreaTop" r="textAreaRight" b="textAreaBottom"/>
              <a:pathLst>
                <a:path w="3798" h="5032">
                  <a:moveTo>
                    <a:pt x="3104" y="0"/>
                  </a:moveTo>
                  <a:cubicBezTo>
                    <a:pt x="2961" y="0"/>
                    <a:pt x="2833" y="150"/>
                    <a:pt x="2589" y="302"/>
                  </a:cubicBezTo>
                  <a:cubicBezTo>
                    <a:pt x="2246" y="516"/>
                    <a:pt x="1494" y="1187"/>
                    <a:pt x="1263" y="1520"/>
                  </a:cubicBezTo>
                  <a:cubicBezTo>
                    <a:pt x="660" y="2385"/>
                    <a:pt x="381" y="2840"/>
                    <a:pt x="0" y="3885"/>
                  </a:cubicBezTo>
                  <a:lnTo>
                    <a:pt x="0" y="4184"/>
                  </a:lnTo>
                  <a:cubicBezTo>
                    <a:pt x="657" y="4456"/>
                    <a:pt x="1214" y="4687"/>
                    <a:pt x="1837" y="5031"/>
                  </a:cubicBezTo>
                  <a:cubicBezTo>
                    <a:pt x="2695" y="4010"/>
                    <a:pt x="3337" y="2806"/>
                    <a:pt x="3715" y="1527"/>
                  </a:cubicBezTo>
                  <a:cubicBezTo>
                    <a:pt x="3760" y="1380"/>
                    <a:pt x="3797" y="1231"/>
                    <a:pt x="3794" y="1078"/>
                  </a:cubicBezTo>
                  <a:cubicBezTo>
                    <a:pt x="3786" y="673"/>
                    <a:pt x="3610" y="346"/>
                    <a:pt x="3297" y="88"/>
                  </a:cubicBezTo>
                  <a:cubicBezTo>
                    <a:pt x="3224" y="26"/>
                    <a:pt x="3163" y="0"/>
                    <a:pt x="3104" y="0"/>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50" name="Google Shape;719;p59"/>
            <p:cNvSpPr/>
            <p:nvPr/>
          </p:nvSpPr>
          <p:spPr>
            <a:xfrm>
              <a:off x="1776600" y="2594160"/>
              <a:ext cx="288360" cy="371880"/>
            </a:xfrm>
            <a:custGeom>
              <a:avLst/>
              <a:gdLst>
                <a:gd name="textAreaLeft" fmla="*/ 0 w 288360"/>
                <a:gd name="textAreaRight" fmla="*/ 288720 w 288360"/>
                <a:gd name="textAreaTop" fmla="*/ 0 h 371880"/>
                <a:gd name="textAreaBottom" fmla="*/ 372240 h 371880"/>
              </a:gdLst>
              <a:ahLst/>
              <a:rect l="textAreaLeft" t="textAreaTop" r="textAreaRight" b="textAreaBottom"/>
              <a:pathLst>
                <a:path w="3828" h="5103">
                  <a:moveTo>
                    <a:pt x="796" y="0"/>
                  </a:moveTo>
                  <a:cubicBezTo>
                    <a:pt x="519" y="0"/>
                    <a:pt x="282" y="368"/>
                    <a:pt x="159" y="642"/>
                  </a:cubicBezTo>
                  <a:cubicBezTo>
                    <a:pt x="24" y="948"/>
                    <a:pt x="0" y="1295"/>
                    <a:pt x="3" y="1629"/>
                  </a:cubicBezTo>
                  <a:cubicBezTo>
                    <a:pt x="10" y="1928"/>
                    <a:pt x="34" y="2228"/>
                    <a:pt x="119" y="2514"/>
                  </a:cubicBezTo>
                  <a:cubicBezTo>
                    <a:pt x="368" y="3357"/>
                    <a:pt x="1089" y="3970"/>
                    <a:pt x="1480" y="4755"/>
                  </a:cubicBezTo>
                  <a:lnTo>
                    <a:pt x="1629" y="5102"/>
                  </a:lnTo>
                  <a:cubicBezTo>
                    <a:pt x="2287" y="4687"/>
                    <a:pt x="3157" y="4657"/>
                    <a:pt x="3746" y="4143"/>
                  </a:cubicBezTo>
                  <a:cubicBezTo>
                    <a:pt x="3780" y="4112"/>
                    <a:pt x="3818" y="4075"/>
                    <a:pt x="3824" y="4028"/>
                  </a:cubicBezTo>
                  <a:cubicBezTo>
                    <a:pt x="3827" y="3987"/>
                    <a:pt x="3813" y="3949"/>
                    <a:pt x="3797" y="3915"/>
                  </a:cubicBezTo>
                  <a:cubicBezTo>
                    <a:pt x="3617" y="3524"/>
                    <a:pt x="3439" y="3133"/>
                    <a:pt x="3259" y="2738"/>
                  </a:cubicBezTo>
                  <a:cubicBezTo>
                    <a:pt x="2940" y="2034"/>
                    <a:pt x="2718" y="1758"/>
                    <a:pt x="2246" y="1142"/>
                  </a:cubicBezTo>
                  <a:cubicBezTo>
                    <a:pt x="1939" y="747"/>
                    <a:pt x="1388" y="169"/>
                    <a:pt x="894" y="16"/>
                  </a:cubicBezTo>
                  <a:cubicBezTo>
                    <a:pt x="861" y="5"/>
                    <a:pt x="828" y="0"/>
                    <a:pt x="796" y="0"/>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51" name="Google Shape;720;p59"/>
            <p:cNvSpPr/>
            <p:nvPr/>
          </p:nvSpPr>
          <p:spPr>
            <a:xfrm flipH="1">
              <a:off x="1784880" y="2180520"/>
              <a:ext cx="157320" cy="142560"/>
            </a:xfrm>
            <a:custGeom>
              <a:avLst/>
              <a:gdLst>
                <a:gd name="textAreaLeft" fmla="*/ -360 w 157320"/>
                <a:gd name="textAreaRight" fmla="*/ 157320 w 157320"/>
                <a:gd name="textAreaTop" fmla="*/ 0 h 142560"/>
                <a:gd name="textAreaBottom" fmla="*/ 142920 h 142560"/>
              </a:gdLst>
              <a:ahLst/>
              <a:rect l="textAreaLeft" t="textAreaTop" r="textAreaRight" b="textAreaBottom"/>
              <a:pathLst>
                <a:path w="2090" h="1957">
                  <a:moveTo>
                    <a:pt x="1045" y="0"/>
                  </a:moveTo>
                  <a:cubicBezTo>
                    <a:pt x="564" y="0"/>
                    <a:pt x="144" y="352"/>
                    <a:pt x="75" y="840"/>
                  </a:cubicBezTo>
                  <a:cubicBezTo>
                    <a:pt x="1" y="1378"/>
                    <a:pt x="375" y="1871"/>
                    <a:pt x="909" y="1946"/>
                  </a:cubicBezTo>
                  <a:cubicBezTo>
                    <a:pt x="956" y="1953"/>
                    <a:pt x="1004" y="1956"/>
                    <a:pt x="1050" y="1956"/>
                  </a:cubicBezTo>
                  <a:cubicBezTo>
                    <a:pt x="1528" y="1956"/>
                    <a:pt x="1947" y="1603"/>
                    <a:pt x="2014" y="1115"/>
                  </a:cubicBezTo>
                  <a:cubicBezTo>
                    <a:pt x="2089" y="581"/>
                    <a:pt x="1719" y="85"/>
                    <a:pt x="1181" y="10"/>
                  </a:cubicBezTo>
                  <a:cubicBezTo>
                    <a:pt x="1136" y="3"/>
                    <a:pt x="1090" y="0"/>
                    <a:pt x="1045" y="0"/>
                  </a:cubicBezTo>
                  <a:close/>
                </a:path>
              </a:pathLst>
            </a:custGeom>
            <a:solidFill>
              <a:srgbClr val="de9894"/>
            </a:solidFill>
            <a:ln w="0">
              <a:noFill/>
            </a:ln>
          </p:spPr>
          <p:style>
            <a:lnRef idx="0"/>
            <a:fillRef idx="0"/>
            <a:effectRef idx="0"/>
            <a:fontRef idx="minor"/>
          </p:style>
          <p:txBody>
            <a:bodyPr tIns="143280" bIns="143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52" name="Google Shape;721;p59"/>
            <p:cNvSpPr/>
            <p:nvPr/>
          </p:nvSpPr>
          <p:spPr>
            <a:xfrm flipH="1">
              <a:off x="1293840" y="2179080"/>
              <a:ext cx="157320" cy="142560"/>
            </a:xfrm>
            <a:custGeom>
              <a:avLst/>
              <a:gdLst>
                <a:gd name="textAreaLeft" fmla="*/ -360 w 157320"/>
                <a:gd name="textAreaRight" fmla="*/ 157320 w 157320"/>
                <a:gd name="textAreaTop" fmla="*/ 0 h 142560"/>
                <a:gd name="textAreaBottom" fmla="*/ 142920 h 142560"/>
              </a:gdLst>
              <a:ahLst/>
              <a:rect l="textAreaLeft" t="textAreaTop" r="textAreaRight" b="textAreaBottom"/>
              <a:pathLst>
                <a:path w="2090" h="1958">
                  <a:moveTo>
                    <a:pt x="1041" y="0"/>
                  </a:moveTo>
                  <a:cubicBezTo>
                    <a:pt x="563" y="0"/>
                    <a:pt x="144" y="354"/>
                    <a:pt x="76" y="841"/>
                  </a:cubicBezTo>
                  <a:cubicBezTo>
                    <a:pt x="1" y="1378"/>
                    <a:pt x="372" y="1872"/>
                    <a:pt x="909" y="1947"/>
                  </a:cubicBezTo>
                  <a:cubicBezTo>
                    <a:pt x="957" y="1954"/>
                    <a:pt x="1004" y="1957"/>
                    <a:pt x="1051" y="1957"/>
                  </a:cubicBezTo>
                  <a:cubicBezTo>
                    <a:pt x="1529" y="1957"/>
                    <a:pt x="1947" y="1603"/>
                    <a:pt x="2015" y="1117"/>
                  </a:cubicBezTo>
                  <a:cubicBezTo>
                    <a:pt x="2090" y="579"/>
                    <a:pt x="1716" y="86"/>
                    <a:pt x="1182" y="11"/>
                  </a:cubicBezTo>
                  <a:cubicBezTo>
                    <a:pt x="1134" y="4"/>
                    <a:pt x="1088" y="0"/>
                    <a:pt x="1041" y="0"/>
                  </a:cubicBezTo>
                  <a:close/>
                </a:path>
              </a:pathLst>
            </a:custGeom>
            <a:solidFill>
              <a:srgbClr val="de9894"/>
            </a:solidFill>
            <a:ln w="0">
              <a:noFill/>
            </a:ln>
          </p:spPr>
          <p:style>
            <a:lnRef idx="0"/>
            <a:fillRef idx="0"/>
            <a:effectRef idx="0"/>
            <a:fontRef idx="minor"/>
          </p:style>
          <p:txBody>
            <a:bodyPr tIns="143280" bIns="143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53" name="Google Shape;722;p59"/>
            <p:cNvSpPr/>
            <p:nvPr/>
          </p:nvSpPr>
          <p:spPr>
            <a:xfrm flipH="1">
              <a:off x="1354680" y="1725120"/>
              <a:ext cx="534600" cy="695520"/>
            </a:xfrm>
            <a:custGeom>
              <a:avLst/>
              <a:gdLst>
                <a:gd name="textAreaLeft" fmla="*/ -360 w 534600"/>
                <a:gd name="textAreaRight" fmla="*/ 534600 w 534600"/>
                <a:gd name="textAreaTop" fmla="*/ 0 h 695520"/>
                <a:gd name="textAreaBottom" fmla="*/ 695880 h 695520"/>
              </a:gdLst>
              <a:ahLst/>
              <a:rect l="textAreaLeft" t="textAreaTop" r="textAreaRight" b="textAreaBottom"/>
              <a:pathLst>
                <a:path w="7098" h="9539">
                  <a:moveTo>
                    <a:pt x="3514" y="1"/>
                  </a:moveTo>
                  <a:cubicBezTo>
                    <a:pt x="3489" y="1"/>
                    <a:pt x="3464" y="1"/>
                    <a:pt x="3439" y="2"/>
                  </a:cubicBezTo>
                  <a:cubicBezTo>
                    <a:pt x="1528" y="46"/>
                    <a:pt x="0" y="1645"/>
                    <a:pt x="44" y="3557"/>
                  </a:cubicBezTo>
                  <a:lnTo>
                    <a:pt x="102" y="6140"/>
                  </a:lnTo>
                  <a:cubicBezTo>
                    <a:pt x="146" y="8026"/>
                    <a:pt x="1703" y="9539"/>
                    <a:pt x="3582" y="9539"/>
                  </a:cubicBezTo>
                  <a:cubicBezTo>
                    <a:pt x="3607" y="9539"/>
                    <a:pt x="3632" y="9539"/>
                    <a:pt x="3657" y="9538"/>
                  </a:cubicBezTo>
                  <a:cubicBezTo>
                    <a:pt x="5570" y="9494"/>
                    <a:pt x="7097" y="7895"/>
                    <a:pt x="7053" y="5983"/>
                  </a:cubicBezTo>
                  <a:lnTo>
                    <a:pt x="6995" y="3400"/>
                  </a:lnTo>
                  <a:cubicBezTo>
                    <a:pt x="6951" y="1514"/>
                    <a:pt x="5393" y="1"/>
                    <a:pt x="3514" y="1"/>
                  </a:cubicBezTo>
                  <a:close/>
                </a:path>
              </a:pathLst>
            </a:custGeom>
            <a:solidFill>
              <a:srgbClr val="de989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54" name="Google Shape;723;p59"/>
            <p:cNvSpPr/>
            <p:nvPr/>
          </p:nvSpPr>
          <p:spPr>
            <a:xfrm flipH="1">
              <a:off x="1338840" y="2233440"/>
              <a:ext cx="46800" cy="63720"/>
            </a:xfrm>
            <a:custGeom>
              <a:avLst/>
              <a:gdLst>
                <a:gd name="textAreaLeft" fmla="*/ 360 w 46800"/>
                <a:gd name="textAreaRight" fmla="*/ 47520 w 46800"/>
                <a:gd name="textAreaTop" fmla="*/ 0 h 63720"/>
                <a:gd name="textAreaBottom" fmla="*/ 64080 h 63720"/>
              </a:gdLst>
              <a:ahLst/>
              <a:rect l="textAreaLeft" t="textAreaTop" r="textAreaRight" b="textAreaBottom"/>
              <a:pathLst>
                <a:path w="626" h="877">
                  <a:moveTo>
                    <a:pt x="613" y="1"/>
                  </a:moveTo>
                  <a:cubicBezTo>
                    <a:pt x="238" y="69"/>
                    <a:pt x="0" y="474"/>
                    <a:pt x="68" y="838"/>
                  </a:cubicBezTo>
                  <a:cubicBezTo>
                    <a:pt x="74" y="865"/>
                    <a:pt x="93" y="877"/>
                    <a:pt x="114" y="877"/>
                  </a:cubicBezTo>
                  <a:cubicBezTo>
                    <a:pt x="142" y="877"/>
                    <a:pt x="173" y="855"/>
                    <a:pt x="177" y="824"/>
                  </a:cubicBezTo>
                  <a:cubicBezTo>
                    <a:pt x="214" y="495"/>
                    <a:pt x="374" y="232"/>
                    <a:pt x="619" y="14"/>
                  </a:cubicBezTo>
                  <a:cubicBezTo>
                    <a:pt x="626" y="8"/>
                    <a:pt x="619" y="1"/>
                    <a:pt x="613" y="1"/>
                  </a:cubicBezTo>
                  <a:close/>
                </a:path>
              </a:pathLst>
            </a:custGeom>
            <a:solidFill>
              <a:schemeClr val="accent4"/>
            </a:solidFill>
            <a:ln w="0">
              <a:noFill/>
            </a:ln>
          </p:spPr>
          <p:style>
            <a:lnRef idx="0"/>
            <a:fillRef idx="0"/>
            <a:effectRef idx="0"/>
            <a:fontRef idx="minor"/>
          </p:style>
          <p:txBody>
            <a:bodyPr tIns="64080" bIns="64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55" name="Google Shape;724;p59"/>
            <p:cNvSpPr/>
            <p:nvPr/>
          </p:nvSpPr>
          <p:spPr>
            <a:xfrm flipH="1">
              <a:off x="1746720" y="2143080"/>
              <a:ext cx="55440" cy="55080"/>
            </a:xfrm>
            <a:custGeom>
              <a:avLst/>
              <a:gdLst>
                <a:gd name="textAreaLeft" fmla="*/ 360 w 55440"/>
                <a:gd name="textAreaRight" fmla="*/ 56160 w 55440"/>
                <a:gd name="textAreaTop" fmla="*/ 0 h 55080"/>
                <a:gd name="textAreaBottom" fmla="*/ 55440 h 55080"/>
              </a:gdLst>
              <a:ahLst/>
              <a:rect l="textAreaLeft" t="textAreaTop" r="textAreaRight" b="textAreaBottom"/>
              <a:pathLst>
                <a:path w="740" h="761">
                  <a:moveTo>
                    <a:pt x="370" y="1"/>
                  </a:moveTo>
                  <a:cubicBezTo>
                    <a:pt x="364" y="1"/>
                    <a:pt x="357" y="1"/>
                    <a:pt x="351" y="1"/>
                  </a:cubicBezTo>
                  <a:cubicBezTo>
                    <a:pt x="154" y="11"/>
                    <a:pt x="1" y="188"/>
                    <a:pt x="11" y="396"/>
                  </a:cubicBezTo>
                  <a:cubicBezTo>
                    <a:pt x="21" y="600"/>
                    <a:pt x="178" y="760"/>
                    <a:pt x="372" y="760"/>
                  </a:cubicBezTo>
                  <a:cubicBezTo>
                    <a:pt x="377" y="760"/>
                    <a:pt x="383" y="760"/>
                    <a:pt x="389" y="760"/>
                  </a:cubicBezTo>
                  <a:cubicBezTo>
                    <a:pt x="586" y="749"/>
                    <a:pt x="739" y="573"/>
                    <a:pt x="729" y="365"/>
                  </a:cubicBezTo>
                  <a:cubicBezTo>
                    <a:pt x="719" y="161"/>
                    <a:pt x="562" y="1"/>
                    <a:pt x="370" y="1"/>
                  </a:cubicBezTo>
                  <a:close/>
                </a:path>
              </a:pathLst>
            </a:custGeom>
            <a:solidFill>
              <a:schemeClr val="accent4"/>
            </a:solidFill>
            <a:ln w="0">
              <a:noFill/>
            </a:ln>
          </p:spPr>
          <p:style>
            <a:lnRef idx="0"/>
            <a:fillRef idx="0"/>
            <a:effectRef idx="0"/>
            <a:fontRef idx="minor"/>
          </p:style>
          <p:txBody>
            <a:bodyPr tIns="55440" bIns="55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56" name="Google Shape;725;p59"/>
            <p:cNvSpPr/>
            <p:nvPr/>
          </p:nvSpPr>
          <p:spPr>
            <a:xfrm flipH="1">
              <a:off x="1528560" y="2142360"/>
              <a:ext cx="55440" cy="55080"/>
            </a:xfrm>
            <a:custGeom>
              <a:avLst/>
              <a:gdLst>
                <a:gd name="textAreaLeft" fmla="*/ 360 w 55440"/>
                <a:gd name="textAreaRight" fmla="*/ 56160 w 55440"/>
                <a:gd name="textAreaTop" fmla="*/ 0 h 55080"/>
                <a:gd name="textAreaBottom" fmla="*/ 55440 h 55080"/>
              </a:gdLst>
              <a:ahLst/>
              <a:rect l="textAreaLeft" t="textAreaTop" r="textAreaRight" b="textAreaBottom"/>
              <a:pathLst>
                <a:path w="742" h="760">
                  <a:moveTo>
                    <a:pt x="371" y="0"/>
                  </a:moveTo>
                  <a:cubicBezTo>
                    <a:pt x="365" y="0"/>
                    <a:pt x="360" y="0"/>
                    <a:pt x="354" y="1"/>
                  </a:cubicBezTo>
                  <a:cubicBezTo>
                    <a:pt x="157" y="11"/>
                    <a:pt x="0" y="188"/>
                    <a:pt x="10" y="395"/>
                  </a:cubicBezTo>
                  <a:cubicBezTo>
                    <a:pt x="20" y="600"/>
                    <a:pt x="180" y="760"/>
                    <a:pt x="370" y="760"/>
                  </a:cubicBezTo>
                  <a:cubicBezTo>
                    <a:pt x="376" y="760"/>
                    <a:pt x="382" y="760"/>
                    <a:pt x="388" y="759"/>
                  </a:cubicBezTo>
                  <a:cubicBezTo>
                    <a:pt x="586" y="750"/>
                    <a:pt x="742" y="572"/>
                    <a:pt x="732" y="365"/>
                  </a:cubicBezTo>
                  <a:cubicBezTo>
                    <a:pt x="722" y="160"/>
                    <a:pt x="561" y="0"/>
                    <a:pt x="371" y="0"/>
                  </a:cubicBezTo>
                  <a:close/>
                </a:path>
              </a:pathLst>
            </a:custGeom>
            <a:solidFill>
              <a:schemeClr val="accent4"/>
            </a:solidFill>
            <a:ln w="0">
              <a:noFill/>
            </a:ln>
          </p:spPr>
          <p:style>
            <a:lnRef idx="0"/>
            <a:fillRef idx="0"/>
            <a:effectRef idx="0"/>
            <a:fontRef idx="minor"/>
          </p:style>
          <p:txBody>
            <a:bodyPr tIns="55440" bIns="55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57" name="Google Shape;726;p59"/>
            <p:cNvSpPr/>
            <p:nvPr/>
          </p:nvSpPr>
          <p:spPr>
            <a:xfrm flipH="1" rot="11259000">
              <a:off x="1617480" y="2244600"/>
              <a:ext cx="46800" cy="37440"/>
            </a:xfrm>
            <a:custGeom>
              <a:avLst/>
              <a:gdLst>
                <a:gd name="textAreaLeft" fmla="*/ 360 w 46800"/>
                <a:gd name="textAreaRight" fmla="*/ 47520 w 46800"/>
                <a:gd name="textAreaTop" fmla="*/ 0 h 37440"/>
                <a:gd name="textAreaBottom" fmla="*/ 37800 h 37440"/>
              </a:gdLst>
              <a:ahLst/>
              <a:rect l="textAreaLeft" t="textAreaTop" r="textAreaRight" b="textAreaBottom"/>
              <a:pathLst>
                <a:path w="627" h="520">
                  <a:moveTo>
                    <a:pt x="499" y="1"/>
                  </a:moveTo>
                  <a:cubicBezTo>
                    <a:pt x="167" y="1"/>
                    <a:pt x="62" y="173"/>
                    <a:pt x="8" y="445"/>
                  </a:cubicBezTo>
                  <a:cubicBezTo>
                    <a:pt x="0" y="479"/>
                    <a:pt x="21" y="510"/>
                    <a:pt x="55" y="516"/>
                  </a:cubicBezTo>
                  <a:cubicBezTo>
                    <a:pt x="58" y="516"/>
                    <a:pt x="61" y="520"/>
                    <a:pt x="69" y="520"/>
                  </a:cubicBezTo>
                  <a:cubicBezTo>
                    <a:pt x="96" y="520"/>
                    <a:pt x="119" y="499"/>
                    <a:pt x="127" y="469"/>
                  </a:cubicBezTo>
                  <a:cubicBezTo>
                    <a:pt x="174" y="234"/>
                    <a:pt x="242" y="124"/>
                    <a:pt x="500" y="124"/>
                  </a:cubicBezTo>
                  <a:cubicBezTo>
                    <a:pt x="518" y="124"/>
                    <a:pt x="538" y="124"/>
                    <a:pt x="559" y="125"/>
                  </a:cubicBezTo>
                  <a:cubicBezTo>
                    <a:pt x="561" y="125"/>
                    <a:pt x="562" y="126"/>
                    <a:pt x="564" y="126"/>
                  </a:cubicBezTo>
                  <a:cubicBezTo>
                    <a:pt x="595" y="126"/>
                    <a:pt x="620" y="100"/>
                    <a:pt x="623" y="67"/>
                  </a:cubicBezTo>
                  <a:cubicBezTo>
                    <a:pt x="627" y="33"/>
                    <a:pt x="600" y="6"/>
                    <a:pt x="565" y="3"/>
                  </a:cubicBezTo>
                  <a:cubicBezTo>
                    <a:pt x="542" y="1"/>
                    <a:pt x="520" y="1"/>
                    <a:pt x="499" y="1"/>
                  </a:cubicBezTo>
                  <a:close/>
                </a:path>
              </a:pathLst>
            </a:custGeom>
            <a:solidFill>
              <a:schemeClr val="accent4"/>
            </a:solidFill>
            <a:ln w="0">
              <a:noFill/>
            </a:ln>
          </p:spPr>
          <p:style>
            <a:lnRef idx="0"/>
            <a:fillRef idx="0"/>
            <a:effectRef idx="0"/>
            <a:fontRef idx="minor"/>
          </p:style>
          <p:txBody>
            <a:bodyPr tIns="38160" bIns="38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58" name="Google Shape;727;p59"/>
            <p:cNvSpPr/>
            <p:nvPr/>
          </p:nvSpPr>
          <p:spPr>
            <a:xfrm flipH="1">
              <a:off x="1515960" y="2062800"/>
              <a:ext cx="77760" cy="22320"/>
            </a:xfrm>
            <a:custGeom>
              <a:avLst/>
              <a:gdLst>
                <a:gd name="textAreaLeft" fmla="*/ 360 w 77760"/>
                <a:gd name="textAreaRight" fmla="*/ 78480 w 77760"/>
                <a:gd name="textAreaTop" fmla="*/ 0 h 22320"/>
                <a:gd name="textAreaBottom" fmla="*/ 22680 h 22320"/>
              </a:gdLst>
              <a:ahLst/>
              <a:rect l="textAreaLeft" t="textAreaTop" r="textAreaRight" b="textAreaBottom"/>
              <a:pathLst>
                <a:path w="1035" h="313">
                  <a:moveTo>
                    <a:pt x="500" y="0"/>
                  </a:moveTo>
                  <a:cubicBezTo>
                    <a:pt x="242" y="0"/>
                    <a:pt x="48" y="156"/>
                    <a:pt x="41" y="163"/>
                  </a:cubicBezTo>
                  <a:cubicBezTo>
                    <a:pt x="4" y="194"/>
                    <a:pt x="1" y="245"/>
                    <a:pt x="28" y="282"/>
                  </a:cubicBezTo>
                  <a:cubicBezTo>
                    <a:pt x="45" y="301"/>
                    <a:pt x="68" y="310"/>
                    <a:pt x="91" y="310"/>
                  </a:cubicBezTo>
                  <a:cubicBezTo>
                    <a:pt x="110" y="310"/>
                    <a:pt x="128" y="304"/>
                    <a:pt x="144" y="292"/>
                  </a:cubicBezTo>
                  <a:cubicBezTo>
                    <a:pt x="147" y="289"/>
                    <a:pt x="299" y="163"/>
                    <a:pt x="504" y="163"/>
                  </a:cubicBezTo>
                  <a:cubicBezTo>
                    <a:pt x="704" y="163"/>
                    <a:pt x="888" y="296"/>
                    <a:pt x="891" y="296"/>
                  </a:cubicBezTo>
                  <a:cubicBezTo>
                    <a:pt x="905" y="306"/>
                    <a:pt x="923" y="313"/>
                    <a:pt x="940" y="313"/>
                  </a:cubicBezTo>
                  <a:cubicBezTo>
                    <a:pt x="967" y="313"/>
                    <a:pt x="990" y="299"/>
                    <a:pt x="1007" y="278"/>
                  </a:cubicBezTo>
                  <a:cubicBezTo>
                    <a:pt x="1034" y="241"/>
                    <a:pt x="1025" y="190"/>
                    <a:pt x="990" y="163"/>
                  </a:cubicBezTo>
                  <a:cubicBezTo>
                    <a:pt x="980" y="156"/>
                    <a:pt x="759" y="0"/>
                    <a:pt x="504" y="0"/>
                  </a:cubicBezTo>
                  <a:close/>
                </a:path>
              </a:pathLst>
            </a:custGeom>
            <a:solidFill>
              <a:schemeClr val="accent4"/>
            </a:solidFill>
            <a:ln w="0">
              <a:noFill/>
            </a:ln>
          </p:spPr>
          <p:style>
            <a:lnRef idx="0"/>
            <a:fillRef idx="0"/>
            <a:effectRef idx="0"/>
            <a:fontRef idx="minor"/>
          </p:style>
          <p:txBody>
            <a:bodyPr tIns="23040" bIns="23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59" name="Google Shape;728;p59"/>
            <p:cNvSpPr/>
            <p:nvPr/>
          </p:nvSpPr>
          <p:spPr>
            <a:xfrm flipH="1">
              <a:off x="1740240" y="2079000"/>
              <a:ext cx="77760" cy="32400"/>
            </a:xfrm>
            <a:custGeom>
              <a:avLst/>
              <a:gdLst>
                <a:gd name="textAreaLeft" fmla="*/ 360 w 77760"/>
                <a:gd name="textAreaRight" fmla="*/ 78480 w 77760"/>
                <a:gd name="textAreaTop" fmla="*/ 0 h 32400"/>
                <a:gd name="textAreaBottom" fmla="*/ 32760 h 32400"/>
              </a:gdLst>
              <a:ahLst/>
              <a:rect l="textAreaLeft" t="textAreaTop" r="textAreaRight" b="textAreaBottom"/>
              <a:pathLst>
                <a:path w="1036" h="447">
                  <a:moveTo>
                    <a:pt x="483" y="0"/>
                  </a:moveTo>
                  <a:cubicBezTo>
                    <a:pt x="280" y="0"/>
                    <a:pt x="75" y="81"/>
                    <a:pt x="65" y="87"/>
                  </a:cubicBezTo>
                  <a:cubicBezTo>
                    <a:pt x="21" y="104"/>
                    <a:pt x="0" y="154"/>
                    <a:pt x="18" y="195"/>
                  </a:cubicBezTo>
                  <a:cubicBezTo>
                    <a:pt x="31" y="226"/>
                    <a:pt x="63" y="245"/>
                    <a:pt x="96" y="245"/>
                  </a:cubicBezTo>
                  <a:cubicBezTo>
                    <a:pt x="106" y="245"/>
                    <a:pt x="116" y="243"/>
                    <a:pt x="126" y="239"/>
                  </a:cubicBezTo>
                  <a:cubicBezTo>
                    <a:pt x="191" y="215"/>
                    <a:pt x="348" y="166"/>
                    <a:pt x="485" y="166"/>
                  </a:cubicBezTo>
                  <a:cubicBezTo>
                    <a:pt x="535" y="166"/>
                    <a:pt x="583" y="172"/>
                    <a:pt x="623" y="189"/>
                  </a:cubicBezTo>
                  <a:cubicBezTo>
                    <a:pt x="817" y="270"/>
                    <a:pt x="861" y="382"/>
                    <a:pt x="861" y="389"/>
                  </a:cubicBezTo>
                  <a:cubicBezTo>
                    <a:pt x="875" y="423"/>
                    <a:pt x="905" y="447"/>
                    <a:pt x="940" y="447"/>
                  </a:cubicBezTo>
                  <a:cubicBezTo>
                    <a:pt x="949" y="447"/>
                    <a:pt x="957" y="443"/>
                    <a:pt x="963" y="443"/>
                  </a:cubicBezTo>
                  <a:cubicBezTo>
                    <a:pt x="1007" y="430"/>
                    <a:pt x="1035" y="382"/>
                    <a:pt x="1021" y="341"/>
                  </a:cubicBezTo>
                  <a:cubicBezTo>
                    <a:pt x="1015" y="321"/>
                    <a:pt x="957" y="148"/>
                    <a:pt x="684" y="35"/>
                  </a:cubicBezTo>
                  <a:cubicBezTo>
                    <a:pt x="622" y="10"/>
                    <a:pt x="553" y="0"/>
                    <a:pt x="483" y="0"/>
                  </a:cubicBezTo>
                  <a:close/>
                </a:path>
              </a:pathLst>
            </a:custGeom>
            <a:solidFill>
              <a:schemeClr val="accent4"/>
            </a:solidFill>
            <a:ln w="0">
              <a:noFill/>
            </a:ln>
          </p:spPr>
          <p:style>
            <a:lnRef idx="0"/>
            <a:fillRef idx="0"/>
            <a:effectRef idx="0"/>
            <a:fontRef idx="minor"/>
          </p:style>
          <p:txBody>
            <a:bodyPr tIns="33120" bIns="33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60" name="Google Shape;729;p59"/>
            <p:cNvSpPr/>
            <p:nvPr/>
          </p:nvSpPr>
          <p:spPr>
            <a:xfrm flipH="1">
              <a:off x="1662120" y="2076120"/>
              <a:ext cx="29880" cy="140040"/>
            </a:xfrm>
            <a:custGeom>
              <a:avLst/>
              <a:gdLst>
                <a:gd name="textAreaLeft" fmla="*/ -360 w 29880"/>
                <a:gd name="textAreaRight" fmla="*/ 29880 w 29880"/>
                <a:gd name="textAreaTop" fmla="*/ 0 h 140040"/>
                <a:gd name="textAreaBottom" fmla="*/ 140400 h 140040"/>
              </a:gdLst>
              <a:ahLst/>
              <a:rect l="textAreaLeft" t="textAreaTop" r="textAreaRight" b="textAreaBottom"/>
              <a:pathLst>
                <a:path w="403" h="1923">
                  <a:moveTo>
                    <a:pt x="275" y="0"/>
                  </a:moveTo>
                  <a:cubicBezTo>
                    <a:pt x="234" y="0"/>
                    <a:pt x="198" y="30"/>
                    <a:pt x="195" y="72"/>
                  </a:cubicBezTo>
                  <a:cubicBezTo>
                    <a:pt x="181" y="232"/>
                    <a:pt x="161" y="395"/>
                    <a:pt x="140" y="552"/>
                  </a:cubicBezTo>
                  <a:cubicBezTo>
                    <a:pt x="69" y="1099"/>
                    <a:pt x="1" y="1617"/>
                    <a:pt x="253" y="1895"/>
                  </a:cubicBezTo>
                  <a:cubicBezTo>
                    <a:pt x="269" y="1912"/>
                    <a:pt x="290" y="1923"/>
                    <a:pt x="310" y="1923"/>
                  </a:cubicBezTo>
                  <a:cubicBezTo>
                    <a:pt x="330" y="1923"/>
                    <a:pt x="351" y="1916"/>
                    <a:pt x="365" y="1903"/>
                  </a:cubicBezTo>
                  <a:cubicBezTo>
                    <a:pt x="399" y="1871"/>
                    <a:pt x="402" y="1821"/>
                    <a:pt x="371" y="1790"/>
                  </a:cubicBezTo>
                  <a:cubicBezTo>
                    <a:pt x="167" y="1562"/>
                    <a:pt x="232" y="1083"/>
                    <a:pt x="300" y="576"/>
                  </a:cubicBezTo>
                  <a:cubicBezTo>
                    <a:pt x="321" y="412"/>
                    <a:pt x="341" y="249"/>
                    <a:pt x="355" y="86"/>
                  </a:cubicBezTo>
                  <a:cubicBezTo>
                    <a:pt x="358" y="42"/>
                    <a:pt x="327" y="4"/>
                    <a:pt x="283" y="1"/>
                  </a:cubicBezTo>
                  <a:cubicBezTo>
                    <a:pt x="280" y="1"/>
                    <a:pt x="278" y="0"/>
                    <a:pt x="275" y="0"/>
                  </a:cubicBezTo>
                  <a:close/>
                </a:path>
              </a:pathLst>
            </a:custGeom>
            <a:solidFill>
              <a:schemeClr val="accent4"/>
            </a:solidFill>
            <a:ln w="0">
              <a:noFill/>
            </a:ln>
          </p:spPr>
          <p:style>
            <a:lnRef idx="0"/>
            <a:fillRef idx="0"/>
            <a:effectRef idx="0"/>
            <a:fontRef idx="minor"/>
          </p:style>
          <p:txBody>
            <a:bodyPr tIns="140400" bIns="140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61" name="Google Shape;730;p59"/>
            <p:cNvSpPr/>
            <p:nvPr/>
          </p:nvSpPr>
          <p:spPr>
            <a:xfrm flipH="1">
              <a:off x="1328760" y="1635480"/>
              <a:ext cx="579240" cy="550440"/>
            </a:xfrm>
            <a:custGeom>
              <a:avLst/>
              <a:gdLst>
                <a:gd name="textAreaLeft" fmla="*/ -360 w 579240"/>
                <a:gd name="textAreaRight" fmla="*/ 579240 w 579240"/>
                <a:gd name="textAreaTop" fmla="*/ 0 h 550440"/>
                <a:gd name="textAreaBottom" fmla="*/ 550800 h 550440"/>
              </a:gdLst>
              <a:ahLst/>
              <a:rect l="textAreaLeft" t="textAreaTop" r="textAreaRight" b="textAreaBottom"/>
              <a:pathLst>
                <a:path w="7690" h="7551">
                  <a:moveTo>
                    <a:pt x="3510" y="1"/>
                  </a:moveTo>
                  <a:cubicBezTo>
                    <a:pt x="3282" y="1"/>
                    <a:pt x="3081" y="139"/>
                    <a:pt x="2909" y="280"/>
                  </a:cubicBezTo>
                  <a:cubicBezTo>
                    <a:pt x="2647" y="501"/>
                    <a:pt x="2415" y="759"/>
                    <a:pt x="2228" y="1042"/>
                  </a:cubicBezTo>
                  <a:lnTo>
                    <a:pt x="2153" y="1025"/>
                  </a:lnTo>
                  <a:cubicBezTo>
                    <a:pt x="2132" y="833"/>
                    <a:pt x="1914" y="703"/>
                    <a:pt x="1702" y="703"/>
                  </a:cubicBezTo>
                  <a:cubicBezTo>
                    <a:pt x="1678" y="703"/>
                    <a:pt x="1654" y="705"/>
                    <a:pt x="1630" y="709"/>
                  </a:cubicBezTo>
                  <a:cubicBezTo>
                    <a:pt x="1402" y="742"/>
                    <a:pt x="1214" y="896"/>
                    <a:pt x="1062" y="1059"/>
                  </a:cubicBezTo>
                  <a:cubicBezTo>
                    <a:pt x="333" y="1841"/>
                    <a:pt x="143" y="2934"/>
                    <a:pt x="78" y="3971"/>
                  </a:cubicBezTo>
                  <a:cubicBezTo>
                    <a:pt x="0" y="5165"/>
                    <a:pt x="55" y="6367"/>
                    <a:pt x="234" y="7551"/>
                  </a:cubicBezTo>
                  <a:lnTo>
                    <a:pt x="364" y="7482"/>
                  </a:lnTo>
                  <a:cubicBezTo>
                    <a:pt x="394" y="6656"/>
                    <a:pt x="490" y="5829"/>
                    <a:pt x="653" y="5012"/>
                  </a:cubicBezTo>
                  <a:cubicBezTo>
                    <a:pt x="708" y="4747"/>
                    <a:pt x="769" y="4478"/>
                    <a:pt x="922" y="4250"/>
                  </a:cubicBezTo>
                  <a:cubicBezTo>
                    <a:pt x="946" y="4216"/>
                    <a:pt x="973" y="4186"/>
                    <a:pt x="1010" y="4165"/>
                  </a:cubicBezTo>
                  <a:cubicBezTo>
                    <a:pt x="1029" y="4158"/>
                    <a:pt x="1049" y="4155"/>
                    <a:pt x="1069" y="4155"/>
                  </a:cubicBezTo>
                  <a:cubicBezTo>
                    <a:pt x="1115" y="4155"/>
                    <a:pt x="1162" y="4170"/>
                    <a:pt x="1204" y="4189"/>
                  </a:cubicBezTo>
                  <a:cubicBezTo>
                    <a:pt x="1327" y="4244"/>
                    <a:pt x="1374" y="4376"/>
                    <a:pt x="1470" y="4471"/>
                  </a:cubicBezTo>
                  <a:lnTo>
                    <a:pt x="1548" y="4478"/>
                  </a:lnTo>
                  <a:cubicBezTo>
                    <a:pt x="1698" y="4349"/>
                    <a:pt x="1837" y="4213"/>
                    <a:pt x="1970" y="4070"/>
                  </a:cubicBezTo>
                  <a:cubicBezTo>
                    <a:pt x="1997" y="4039"/>
                    <a:pt x="2024" y="4008"/>
                    <a:pt x="2065" y="4002"/>
                  </a:cubicBezTo>
                  <a:cubicBezTo>
                    <a:pt x="2071" y="4001"/>
                    <a:pt x="2078" y="4001"/>
                    <a:pt x="2084" y="4001"/>
                  </a:cubicBezTo>
                  <a:cubicBezTo>
                    <a:pt x="2102" y="4001"/>
                    <a:pt x="2119" y="4004"/>
                    <a:pt x="2137" y="4008"/>
                  </a:cubicBezTo>
                  <a:cubicBezTo>
                    <a:pt x="2500" y="4093"/>
                    <a:pt x="2759" y="4410"/>
                    <a:pt x="3120" y="4512"/>
                  </a:cubicBezTo>
                  <a:cubicBezTo>
                    <a:pt x="3154" y="4521"/>
                    <a:pt x="3190" y="4527"/>
                    <a:pt x="3225" y="4527"/>
                  </a:cubicBezTo>
                  <a:cubicBezTo>
                    <a:pt x="3261" y="4527"/>
                    <a:pt x="3297" y="4521"/>
                    <a:pt x="3328" y="4502"/>
                  </a:cubicBezTo>
                  <a:cubicBezTo>
                    <a:pt x="3354" y="4489"/>
                    <a:pt x="3372" y="4465"/>
                    <a:pt x="3392" y="4444"/>
                  </a:cubicBezTo>
                  <a:cubicBezTo>
                    <a:pt x="3521" y="4294"/>
                    <a:pt x="3654" y="4148"/>
                    <a:pt x="3783" y="3999"/>
                  </a:cubicBezTo>
                  <a:lnTo>
                    <a:pt x="3862" y="4066"/>
                  </a:lnTo>
                  <a:cubicBezTo>
                    <a:pt x="4066" y="4206"/>
                    <a:pt x="4273" y="4349"/>
                    <a:pt x="4477" y="4492"/>
                  </a:cubicBezTo>
                  <a:cubicBezTo>
                    <a:pt x="4515" y="4516"/>
                    <a:pt x="4552" y="4539"/>
                    <a:pt x="4593" y="4547"/>
                  </a:cubicBezTo>
                  <a:cubicBezTo>
                    <a:pt x="4602" y="4548"/>
                    <a:pt x="4610" y="4549"/>
                    <a:pt x="4619" y="4549"/>
                  </a:cubicBezTo>
                  <a:cubicBezTo>
                    <a:pt x="4707" y="4549"/>
                    <a:pt x="4783" y="4475"/>
                    <a:pt x="4845" y="4413"/>
                  </a:cubicBezTo>
                  <a:cubicBezTo>
                    <a:pt x="4940" y="4322"/>
                    <a:pt x="5042" y="4244"/>
                    <a:pt x="5154" y="4172"/>
                  </a:cubicBezTo>
                  <a:cubicBezTo>
                    <a:pt x="5177" y="4157"/>
                    <a:pt x="5205" y="4142"/>
                    <a:pt x="5232" y="4142"/>
                  </a:cubicBezTo>
                  <a:cubicBezTo>
                    <a:pt x="5242" y="4142"/>
                    <a:pt x="5251" y="4144"/>
                    <a:pt x="5260" y="4148"/>
                  </a:cubicBezTo>
                  <a:cubicBezTo>
                    <a:pt x="5284" y="4159"/>
                    <a:pt x="5297" y="4179"/>
                    <a:pt x="5308" y="4200"/>
                  </a:cubicBezTo>
                  <a:cubicBezTo>
                    <a:pt x="5447" y="4420"/>
                    <a:pt x="5611" y="4662"/>
                    <a:pt x="5838" y="4805"/>
                  </a:cubicBezTo>
                  <a:lnTo>
                    <a:pt x="5934" y="4839"/>
                  </a:lnTo>
                  <a:cubicBezTo>
                    <a:pt x="6154" y="4798"/>
                    <a:pt x="6372" y="4734"/>
                    <a:pt x="6580" y="4649"/>
                  </a:cubicBezTo>
                  <a:lnTo>
                    <a:pt x="6604" y="4658"/>
                  </a:lnTo>
                  <a:cubicBezTo>
                    <a:pt x="6845" y="5519"/>
                    <a:pt x="7022" y="6400"/>
                    <a:pt x="7131" y="7285"/>
                  </a:cubicBezTo>
                  <a:cubicBezTo>
                    <a:pt x="7138" y="7336"/>
                    <a:pt x="7145" y="7387"/>
                    <a:pt x="7175" y="7428"/>
                  </a:cubicBezTo>
                  <a:cubicBezTo>
                    <a:pt x="7197" y="7460"/>
                    <a:pt x="7237" y="7485"/>
                    <a:pt x="7276" y="7485"/>
                  </a:cubicBezTo>
                  <a:cubicBezTo>
                    <a:pt x="7287" y="7485"/>
                    <a:pt x="7298" y="7483"/>
                    <a:pt x="7308" y="7479"/>
                  </a:cubicBezTo>
                  <a:lnTo>
                    <a:pt x="7356" y="7302"/>
                  </a:lnTo>
                  <a:cubicBezTo>
                    <a:pt x="7553" y="6244"/>
                    <a:pt x="7611" y="5257"/>
                    <a:pt x="7658" y="4182"/>
                  </a:cubicBezTo>
                  <a:cubicBezTo>
                    <a:pt x="7690" y="3515"/>
                    <a:pt x="7645" y="2766"/>
                    <a:pt x="7134" y="2297"/>
                  </a:cubicBezTo>
                  <a:cubicBezTo>
                    <a:pt x="7033" y="2206"/>
                    <a:pt x="6896" y="2128"/>
                    <a:pt x="6764" y="2128"/>
                  </a:cubicBezTo>
                  <a:cubicBezTo>
                    <a:pt x="6719" y="2128"/>
                    <a:pt x="6674" y="2137"/>
                    <a:pt x="6631" y="2158"/>
                  </a:cubicBezTo>
                  <a:lnTo>
                    <a:pt x="6590" y="2086"/>
                  </a:lnTo>
                  <a:cubicBezTo>
                    <a:pt x="6583" y="1750"/>
                    <a:pt x="6532" y="1416"/>
                    <a:pt x="6434" y="1089"/>
                  </a:cubicBezTo>
                  <a:cubicBezTo>
                    <a:pt x="6407" y="1004"/>
                    <a:pt x="6376" y="916"/>
                    <a:pt x="6314" y="844"/>
                  </a:cubicBezTo>
                  <a:cubicBezTo>
                    <a:pt x="6270" y="797"/>
                    <a:pt x="6212" y="759"/>
                    <a:pt x="6154" y="722"/>
                  </a:cubicBezTo>
                  <a:cubicBezTo>
                    <a:pt x="5985" y="620"/>
                    <a:pt x="5804" y="528"/>
                    <a:pt x="5603" y="501"/>
                  </a:cubicBezTo>
                  <a:cubicBezTo>
                    <a:pt x="5557" y="493"/>
                    <a:pt x="5510" y="490"/>
                    <a:pt x="5463" y="490"/>
                  </a:cubicBezTo>
                  <a:cubicBezTo>
                    <a:pt x="5358" y="490"/>
                    <a:pt x="5252" y="507"/>
                    <a:pt x="5151" y="535"/>
                  </a:cubicBezTo>
                  <a:cubicBezTo>
                    <a:pt x="4926" y="596"/>
                    <a:pt x="4719" y="709"/>
                    <a:pt x="4552" y="865"/>
                  </a:cubicBezTo>
                  <a:lnTo>
                    <a:pt x="4436" y="719"/>
                  </a:lnTo>
                  <a:cubicBezTo>
                    <a:pt x="4325" y="579"/>
                    <a:pt x="4307" y="382"/>
                    <a:pt x="4185" y="249"/>
                  </a:cubicBezTo>
                  <a:cubicBezTo>
                    <a:pt x="4086" y="140"/>
                    <a:pt x="3933" y="92"/>
                    <a:pt x="3786" y="51"/>
                  </a:cubicBezTo>
                  <a:cubicBezTo>
                    <a:pt x="3698" y="28"/>
                    <a:pt x="3610" y="4"/>
                    <a:pt x="3518" y="1"/>
                  </a:cubicBezTo>
                  <a:cubicBezTo>
                    <a:pt x="3515" y="1"/>
                    <a:pt x="3512" y="1"/>
                    <a:pt x="3510" y="1"/>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62" name="Google Shape;731;p59"/>
            <p:cNvSpPr/>
            <p:nvPr/>
          </p:nvSpPr>
          <p:spPr>
            <a:xfrm>
              <a:off x="1792440" y="2957040"/>
              <a:ext cx="142560" cy="113040"/>
            </a:xfrm>
            <a:custGeom>
              <a:avLst/>
              <a:gdLst>
                <a:gd name="textAreaLeft" fmla="*/ 0 w 142560"/>
                <a:gd name="textAreaRight" fmla="*/ 142920 w 142560"/>
                <a:gd name="textAreaTop" fmla="*/ 0 h 113040"/>
                <a:gd name="textAreaBottom" fmla="*/ 113400 h 113040"/>
              </a:gdLst>
              <a:ahLst/>
              <a:rect l="textAreaLeft" t="textAreaTop" r="textAreaRight" b="textAreaBottom"/>
              <a:pathLst>
                <a:path w="1896" h="1554">
                  <a:moveTo>
                    <a:pt x="955" y="0"/>
                  </a:moveTo>
                  <a:cubicBezTo>
                    <a:pt x="554" y="0"/>
                    <a:pt x="148" y="197"/>
                    <a:pt x="52" y="588"/>
                  </a:cubicBezTo>
                  <a:cubicBezTo>
                    <a:pt x="0" y="802"/>
                    <a:pt x="162" y="952"/>
                    <a:pt x="341" y="952"/>
                  </a:cubicBezTo>
                  <a:cubicBezTo>
                    <a:pt x="375" y="952"/>
                    <a:pt x="409" y="946"/>
                    <a:pt x="443" y="935"/>
                  </a:cubicBezTo>
                  <a:lnTo>
                    <a:pt x="443" y="935"/>
                  </a:lnTo>
                  <a:cubicBezTo>
                    <a:pt x="286" y="1013"/>
                    <a:pt x="157" y="1128"/>
                    <a:pt x="96" y="1292"/>
                  </a:cubicBezTo>
                  <a:cubicBezTo>
                    <a:pt x="47" y="1418"/>
                    <a:pt x="170" y="1554"/>
                    <a:pt x="297" y="1554"/>
                  </a:cubicBezTo>
                  <a:cubicBezTo>
                    <a:pt x="528" y="1551"/>
                    <a:pt x="697" y="1401"/>
                    <a:pt x="915" y="1346"/>
                  </a:cubicBezTo>
                  <a:cubicBezTo>
                    <a:pt x="971" y="1332"/>
                    <a:pt x="1024" y="1326"/>
                    <a:pt x="1076" y="1326"/>
                  </a:cubicBezTo>
                  <a:cubicBezTo>
                    <a:pt x="1238" y="1326"/>
                    <a:pt x="1386" y="1391"/>
                    <a:pt x="1528" y="1496"/>
                  </a:cubicBezTo>
                  <a:cubicBezTo>
                    <a:pt x="1540" y="1506"/>
                    <a:pt x="1555" y="1510"/>
                    <a:pt x="1569" y="1510"/>
                  </a:cubicBezTo>
                  <a:cubicBezTo>
                    <a:pt x="1616" y="1510"/>
                    <a:pt x="1666" y="1467"/>
                    <a:pt x="1660" y="1418"/>
                  </a:cubicBezTo>
                  <a:cubicBezTo>
                    <a:pt x="1644" y="1177"/>
                    <a:pt x="1494" y="1010"/>
                    <a:pt x="1293" y="918"/>
                  </a:cubicBezTo>
                  <a:lnTo>
                    <a:pt x="1358" y="918"/>
                  </a:lnTo>
                  <a:cubicBezTo>
                    <a:pt x="1495" y="924"/>
                    <a:pt x="1622" y="1003"/>
                    <a:pt x="1759" y="1003"/>
                  </a:cubicBezTo>
                  <a:cubicBezTo>
                    <a:pt x="1764" y="1003"/>
                    <a:pt x="1770" y="1003"/>
                    <a:pt x="1776" y="1003"/>
                  </a:cubicBezTo>
                  <a:cubicBezTo>
                    <a:pt x="1834" y="999"/>
                    <a:pt x="1868" y="959"/>
                    <a:pt x="1875" y="901"/>
                  </a:cubicBezTo>
                  <a:cubicBezTo>
                    <a:pt x="1895" y="704"/>
                    <a:pt x="1698" y="567"/>
                    <a:pt x="1531" y="496"/>
                  </a:cubicBezTo>
                  <a:cubicBezTo>
                    <a:pt x="1558" y="492"/>
                    <a:pt x="1589" y="489"/>
                    <a:pt x="1616" y="486"/>
                  </a:cubicBezTo>
                  <a:cubicBezTo>
                    <a:pt x="1712" y="465"/>
                    <a:pt x="1729" y="343"/>
                    <a:pt x="1671" y="278"/>
                  </a:cubicBezTo>
                  <a:cubicBezTo>
                    <a:pt x="1502" y="93"/>
                    <a:pt x="1229" y="0"/>
                    <a:pt x="955" y="0"/>
                  </a:cubicBezTo>
                  <a:close/>
                </a:path>
              </a:pathLst>
            </a:custGeom>
            <a:solidFill>
              <a:srgbClr val="de9894"/>
            </a:solidFill>
            <a:ln w="0">
              <a:noFill/>
            </a:ln>
          </p:spPr>
          <p:style>
            <a:lnRef idx="0"/>
            <a:fillRef idx="0"/>
            <a:effectRef idx="0"/>
            <a:fontRef idx="minor"/>
          </p:style>
          <p:txBody>
            <a:bodyPr tIns="113760" bIns="113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63" name="Google Shape;732;p59"/>
            <p:cNvSpPr/>
            <p:nvPr/>
          </p:nvSpPr>
          <p:spPr>
            <a:xfrm>
              <a:off x="1345320" y="2975040"/>
              <a:ext cx="156600" cy="116280"/>
            </a:xfrm>
            <a:custGeom>
              <a:avLst/>
              <a:gdLst>
                <a:gd name="textAreaLeft" fmla="*/ 0 w 156600"/>
                <a:gd name="textAreaRight" fmla="*/ 156960 w 156600"/>
                <a:gd name="textAreaTop" fmla="*/ 0 h 116280"/>
                <a:gd name="textAreaBottom" fmla="*/ 116640 h 116280"/>
              </a:gdLst>
              <a:ahLst/>
              <a:rect l="textAreaLeft" t="textAreaTop" r="textAreaRight" b="textAreaBottom"/>
              <a:pathLst>
                <a:path w="2080" h="1599">
                  <a:moveTo>
                    <a:pt x="808" y="0"/>
                  </a:moveTo>
                  <a:cubicBezTo>
                    <a:pt x="648" y="0"/>
                    <a:pt x="494" y="46"/>
                    <a:pt x="385" y="169"/>
                  </a:cubicBezTo>
                  <a:cubicBezTo>
                    <a:pt x="317" y="247"/>
                    <a:pt x="344" y="359"/>
                    <a:pt x="443" y="394"/>
                  </a:cubicBezTo>
                  <a:cubicBezTo>
                    <a:pt x="600" y="444"/>
                    <a:pt x="742" y="468"/>
                    <a:pt x="878" y="512"/>
                  </a:cubicBezTo>
                  <a:cubicBezTo>
                    <a:pt x="845" y="510"/>
                    <a:pt x="809" y="509"/>
                    <a:pt x="772" y="509"/>
                  </a:cubicBezTo>
                  <a:cubicBezTo>
                    <a:pt x="525" y="509"/>
                    <a:pt x="224" y="566"/>
                    <a:pt x="171" y="815"/>
                  </a:cubicBezTo>
                  <a:cubicBezTo>
                    <a:pt x="160" y="873"/>
                    <a:pt x="181" y="917"/>
                    <a:pt x="229" y="955"/>
                  </a:cubicBezTo>
                  <a:cubicBezTo>
                    <a:pt x="334" y="1036"/>
                    <a:pt x="480" y="1030"/>
                    <a:pt x="623" y="1033"/>
                  </a:cubicBezTo>
                  <a:cubicBezTo>
                    <a:pt x="419" y="1097"/>
                    <a:pt x="235" y="1193"/>
                    <a:pt x="116" y="1295"/>
                  </a:cubicBezTo>
                  <a:cubicBezTo>
                    <a:pt x="0" y="1387"/>
                    <a:pt x="106" y="1543"/>
                    <a:pt x="222" y="1553"/>
                  </a:cubicBezTo>
                  <a:cubicBezTo>
                    <a:pt x="252" y="1557"/>
                    <a:pt x="282" y="1558"/>
                    <a:pt x="312" y="1558"/>
                  </a:cubicBezTo>
                  <a:cubicBezTo>
                    <a:pt x="524" y="1558"/>
                    <a:pt x="718" y="1481"/>
                    <a:pt x="933" y="1476"/>
                  </a:cubicBezTo>
                  <a:cubicBezTo>
                    <a:pt x="943" y="1475"/>
                    <a:pt x="953" y="1475"/>
                    <a:pt x="964" y="1475"/>
                  </a:cubicBezTo>
                  <a:cubicBezTo>
                    <a:pt x="1168" y="1475"/>
                    <a:pt x="1345" y="1572"/>
                    <a:pt x="1545" y="1598"/>
                  </a:cubicBezTo>
                  <a:cubicBezTo>
                    <a:pt x="1552" y="1599"/>
                    <a:pt x="1558" y="1599"/>
                    <a:pt x="1564" y="1599"/>
                  </a:cubicBezTo>
                  <a:cubicBezTo>
                    <a:pt x="1626" y="1599"/>
                    <a:pt x="1674" y="1569"/>
                    <a:pt x="1708" y="1526"/>
                  </a:cubicBezTo>
                  <a:cubicBezTo>
                    <a:pt x="1865" y="1476"/>
                    <a:pt x="1991" y="1288"/>
                    <a:pt x="1930" y="1111"/>
                  </a:cubicBezTo>
                  <a:cubicBezTo>
                    <a:pt x="2015" y="1077"/>
                    <a:pt x="2079" y="989"/>
                    <a:pt x="2079" y="897"/>
                  </a:cubicBezTo>
                  <a:cubicBezTo>
                    <a:pt x="2073" y="540"/>
                    <a:pt x="1630" y="267"/>
                    <a:pt x="1338" y="131"/>
                  </a:cubicBezTo>
                  <a:cubicBezTo>
                    <a:pt x="1188" y="60"/>
                    <a:pt x="993" y="0"/>
                    <a:pt x="808" y="0"/>
                  </a:cubicBezTo>
                  <a:close/>
                </a:path>
              </a:pathLst>
            </a:custGeom>
            <a:solidFill>
              <a:srgbClr val="de9894"/>
            </a:solidFill>
            <a:ln w="0">
              <a:noFill/>
            </a:ln>
          </p:spPr>
          <p:style>
            <a:lnRef idx="0"/>
            <a:fillRef idx="0"/>
            <a:effectRef idx="0"/>
            <a:fontRef idx="minor"/>
          </p:style>
          <p:txBody>
            <a:bodyPr tIns="116640" bIns="1166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64" name="Google Shape;733;p59"/>
            <p:cNvSpPr/>
            <p:nvPr/>
          </p:nvSpPr>
          <p:spPr>
            <a:xfrm>
              <a:off x="1433880" y="3048480"/>
              <a:ext cx="177480" cy="47160"/>
            </a:xfrm>
            <a:custGeom>
              <a:avLst/>
              <a:gdLst>
                <a:gd name="textAreaLeft" fmla="*/ 0 w 177480"/>
                <a:gd name="textAreaRight" fmla="*/ 177840 w 177480"/>
                <a:gd name="textAreaTop" fmla="*/ 0 h 47160"/>
                <a:gd name="textAreaBottom" fmla="*/ 47520 h 47160"/>
              </a:gdLst>
              <a:ahLst/>
              <a:rect l="textAreaLeft" t="textAreaTop" r="textAreaRight" b="textAreaBottom"/>
              <a:pathLst>
                <a:path w="2359" h="649">
                  <a:moveTo>
                    <a:pt x="2309" y="1"/>
                  </a:moveTo>
                  <a:cubicBezTo>
                    <a:pt x="2306" y="1"/>
                    <a:pt x="2303" y="1"/>
                    <a:pt x="2300" y="2"/>
                  </a:cubicBezTo>
                  <a:cubicBezTo>
                    <a:pt x="1541" y="196"/>
                    <a:pt x="748" y="390"/>
                    <a:pt x="6" y="638"/>
                  </a:cubicBezTo>
                  <a:cubicBezTo>
                    <a:pt x="1" y="641"/>
                    <a:pt x="2" y="649"/>
                    <a:pt x="7" y="649"/>
                  </a:cubicBezTo>
                  <a:cubicBezTo>
                    <a:pt x="8" y="649"/>
                    <a:pt x="9" y="648"/>
                    <a:pt x="10" y="648"/>
                  </a:cubicBezTo>
                  <a:cubicBezTo>
                    <a:pt x="731" y="549"/>
                    <a:pt x="1680" y="427"/>
                    <a:pt x="2327" y="63"/>
                  </a:cubicBezTo>
                  <a:cubicBezTo>
                    <a:pt x="2358" y="48"/>
                    <a:pt x="2341" y="1"/>
                    <a:pt x="2309" y="1"/>
                  </a:cubicBezTo>
                  <a:close/>
                </a:path>
              </a:pathLst>
            </a:custGeom>
            <a:solidFill>
              <a:schemeClr val="accent4"/>
            </a:solidFill>
            <a:ln w="0">
              <a:noFill/>
            </a:ln>
          </p:spPr>
          <p:style>
            <a:lnRef idx="0"/>
            <a:fillRef idx="0"/>
            <a:effectRef idx="0"/>
            <a:fontRef idx="minor"/>
          </p:style>
          <p:txBody>
            <a:bodyPr tIns="47520" bIns="47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65" name="Google Shape;734;p59"/>
            <p:cNvSpPr/>
            <p:nvPr/>
          </p:nvSpPr>
          <p:spPr>
            <a:xfrm>
              <a:off x="1626480" y="3075840"/>
              <a:ext cx="189720" cy="81360"/>
            </a:xfrm>
            <a:custGeom>
              <a:avLst/>
              <a:gdLst>
                <a:gd name="textAreaLeft" fmla="*/ 0 w 189720"/>
                <a:gd name="textAreaRight" fmla="*/ 190080 w 189720"/>
                <a:gd name="textAreaTop" fmla="*/ 0 h 81360"/>
                <a:gd name="textAreaBottom" fmla="*/ 81720 h 81360"/>
              </a:gdLst>
              <a:ahLst/>
              <a:rect l="textAreaLeft" t="textAreaTop" r="textAreaRight" b="textAreaBottom"/>
              <a:pathLst>
                <a:path w="2520" h="1122">
                  <a:moveTo>
                    <a:pt x="2460" y="1"/>
                  </a:moveTo>
                  <a:cubicBezTo>
                    <a:pt x="2454" y="1"/>
                    <a:pt x="2447" y="2"/>
                    <a:pt x="2441" y="6"/>
                  </a:cubicBezTo>
                  <a:cubicBezTo>
                    <a:pt x="2073" y="176"/>
                    <a:pt x="1709" y="349"/>
                    <a:pt x="1341" y="519"/>
                  </a:cubicBezTo>
                  <a:cubicBezTo>
                    <a:pt x="947" y="707"/>
                    <a:pt x="443" y="1047"/>
                    <a:pt x="15" y="1101"/>
                  </a:cubicBezTo>
                  <a:cubicBezTo>
                    <a:pt x="1" y="1101"/>
                    <a:pt x="1" y="1122"/>
                    <a:pt x="15" y="1122"/>
                  </a:cubicBezTo>
                  <a:cubicBezTo>
                    <a:pt x="382" y="1115"/>
                    <a:pt x="723" y="907"/>
                    <a:pt x="1049" y="754"/>
                  </a:cubicBezTo>
                  <a:cubicBezTo>
                    <a:pt x="1525" y="526"/>
                    <a:pt x="2001" y="299"/>
                    <a:pt x="2481" y="74"/>
                  </a:cubicBezTo>
                  <a:cubicBezTo>
                    <a:pt x="2519" y="53"/>
                    <a:pt x="2497" y="1"/>
                    <a:pt x="2460" y="1"/>
                  </a:cubicBezTo>
                  <a:close/>
                </a:path>
              </a:pathLst>
            </a:custGeom>
            <a:solidFill>
              <a:schemeClr val="accent4"/>
            </a:solidFill>
            <a:ln w="0">
              <a:noFill/>
            </a:ln>
          </p:spPr>
          <p:style>
            <a:lnRef idx="0"/>
            <a:fillRef idx="0"/>
            <a:effectRef idx="0"/>
            <a:fontRef idx="minor"/>
          </p:style>
          <p:txBody>
            <a:bodyPr tIns="82080" bIns="82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66" name="Google Shape;735;p59"/>
            <p:cNvSpPr/>
            <p:nvPr/>
          </p:nvSpPr>
          <p:spPr>
            <a:xfrm>
              <a:off x="1859760" y="2985840"/>
              <a:ext cx="48960" cy="7920"/>
            </a:xfrm>
            <a:custGeom>
              <a:avLst/>
              <a:gdLst>
                <a:gd name="textAreaLeft" fmla="*/ 0 w 48960"/>
                <a:gd name="textAreaRight" fmla="*/ 49320 w 48960"/>
                <a:gd name="textAreaTop" fmla="*/ 0 h 7920"/>
                <a:gd name="textAreaBottom" fmla="*/ 8280 h 7920"/>
              </a:gdLst>
              <a:ahLst/>
              <a:rect l="textAreaLeft" t="textAreaTop" r="textAreaRight" b="textAreaBottom"/>
              <a:pathLst>
                <a:path w="653" h="114">
                  <a:moveTo>
                    <a:pt x="176" y="0"/>
                  </a:moveTo>
                  <a:cubicBezTo>
                    <a:pt x="131" y="0"/>
                    <a:pt x="85" y="3"/>
                    <a:pt x="37" y="8"/>
                  </a:cubicBezTo>
                  <a:cubicBezTo>
                    <a:pt x="4" y="11"/>
                    <a:pt x="0" y="62"/>
                    <a:pt x="33" y="62"/>
                  </a:cubicBezTo>
                  <a:cubicBezTo>
                    <a:pt x="35" y="62"/>
                    <a:pt x="36" y="62"/>
                    <a:pt x="37" y="62"/>
                  </a:cubicBezTo>
                  <a:cubicBezTo>
                    <a:pt x="76" y="60"/>
                    <a:pt x="116" y="59"/>
                    <a:pt x="156" y="59"/>
                  </a:cubicBezTo>
                  <a:cubicBezTo>
                    <a:pt x="316" y="59"/>
                    <a:pt x="480" y="75"/>
                    <a:pt x="636" y="113"/>
                  </a:cubicBezTo>
                  <a:cubicBezTo>
                    <a:pt x="637" y="113"/>
                    <a:pt x="638" y="114"/>
                    <a:pt x="639" y="114"/>
                  </a:cubicBezTo>
                  <a:cubicBezTo>
                    <a:pt x="650" y="114"/>
                    <a:pt x="652" y="96"/>
                    <a:pt x="639" y="93"/>
                  </a:cubicBezTo>
                  <a:cubicBezTo>
                    <a:pt x="483" y="32"/>
                    <a:pt x="335" y="0"/>
                    <a:pt x="176" y="0"/>
                  </a:cubicBezTo>
                  <a:close/>
                </a:path>
              </a:pathLst>
            </a:custGeom>
            <a:solidFill>
              <a:schemeClr val="accent4"/>
            </a:solidFill>
            <a:ln w="0">
              <a:noFill/>
            </a:ln>
          </p:spPr>
          <p:style>
            <a:lnRef idx="0"/>
            <a:fillRef idx="0"/>
            <a:effectRef idx="0"/>
            <a:fontRef idx="minor"/>
          </p:style>
          <p:txBody>
            <a:bodyPr tIns="8640" bIns="8640" anchor="ctr">
              <a:noAutofit/>
            </a:bodyPr>
            <a:p>
              <a:pPr>
                <a:lnSpc>
                  <a:spcPct val="100000"/>
                </a:lnSpc>
                <a:tabLst>
                  <a:tab algn="l" pos="0"/>
                </a:tabLst>
              </a:pPr>
              <a:endParaRPr b="0" lang="en-ID" sz="1400" spc="-1" strike="noStrike">
                <a:solidFill>
                  <a:srgbClr val="000000"/>
                </a:solidFill>
                <a:latin typeface="Arial"/>
                <a:ea typeface="Arial"/>
              </a:endParaRPr>
            </a:p>
          </p:txBody>
        </p:sp>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812" name="Google Shape;1583;p84"/>
          <p:cNvGrpSpPr/>
          <p:nvPr/>
        </p:nvGrpSpPr>
        <p:grpSpPr>
          <a:xfrm>
            <a:off x="107640" y="2859840"/>
            <a:ext cx="2664000" cy="2303640"/>
            <a:chOff x="107640" y="2859840"/>
            <a:chExt cx="2664000" cy="2303640"/>
          </a:xfrm>
        </p:grpSpPr>
        <p:sp>
          <p:nvSpPr>
            <p:cNvPr id="813" name="Google Shape;1584;p84"/>
            <p:cNvSpPr/>
            <p:nvPr/>
          </p:nvSpPr>
          <p:spPr>
            <a:xfrm flipH="1">
              <a:off x="107640" y="4659840"/>
              <a:ext cx="2664000" cy="503640"/>
            </a:xfrm>
            <a:custGeom>
              <a:avLst/>
              <a:gdLst>
                <a:gd name="textAreaLeft" fmla="*/ 360 w 2664000"/>
                <a:gd name="textAreaRight" fmla="*/ 2664720 w 2664000"/>
                <a:gd name="textAreaTop" fmla="*/ 0 h 503640"/>
                <a:gd name="textAreaBottom" fmla="*/ 504000 h 503640"/>
              </a:gdLst>
              <a:ahLst/>
              <a:rect l="textAreaLeft" t="textAreaTop" r="textAreaRight" b="textAreaBottom"/>
              <a:pathLst>
                <a:path w="71657" h="12110">
                  <a:moveTo>
                    <a:pt x="0" y="1"/>
                  </a:moveTo>
                  <a:lnTo>
                    <a:pt x="0" y="12110"/>
                  </a:lnTo>
                  <a:lnTo>
                    <a:pt x="71657" y="12110"/>
                  </a:lnTo>
                  <a:lnTo>
                    <a:pt x="71657" y="1"/>
                  </a:lnTo>
                  <a:close/>
                </a:path>
              </a:pathLst>
            </a:custGeom>
            <a:solidFill>
              <a:schemeClr val="accent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14" name="Google Shape;1585;p84"/>
            <p:cNvSpPr/>
            <p:nvPr/>
          </p:nvSpPr>
          <p:spPr>
            <a:xfrm flipH="1">
              <a:off x="186840" y="3754800"/>
              <a:ext cx="1423080" cy="1026360"/>
            </a:xfrm>
            <a:custGeom>
              <a:avLst/>
              <a:gdLst>
                <a:gd name="textAreaLeft" fmla="*/ -360 w 1423080"/>
                <a:gd name="textAreaRight" fmla="*/ 1423080 w 1423080"/>
                <a:gd name="textAreaTop" fmla="*/ 0 h 1026360"/>
                <a:gd name="textAreaBottom" fmla="*/ 1026720 h 1026360"/>
              </a:gdLst>
              <a:ahLst/>
              <a:rect l="textAreaLeft" t="textAreaTop" r="textAreaRight" b="textAreaBottom"/>
              <a:pathLst>
                <a:path w="38286" h="24669">
                  <a:moveTo>
                    <a:pt x="19582" y="1"/>
                  </a:moveTo>
                  <a:cubicBezTo>
                    <a:pt x="18711" y="1"/>
                    <a:pt x="17836" y="118"/>
                    <a:pt x="16991" y="327"/>
                  </a:cubicBezTo>
                  <a:cubicBezTo>
                    <a:pt x="15303" y="741"/>
                    <a:pt x="12017" y="1994"/>
                    <a:pt x="10584" y="2970"/>
                  </a:cubicBezTo>
                  <a:cubicBezTo>
                    <a:pt x="6560" y="5716"/>
                    <a:pt x="4913" y="7168"/>
                    <a:pt x="2334" y="11003"/>
                  </a:cubicBezTo>
                  <a:cubicBezTo>
                    <a:pt x="1926" y="11609"/>
                    <a:pt x="1418" y="13051"/>
                    <a:pt x="1098" y="13707"/>
                  </a:cubicBezTo>
                  <a:cubicBezTo>
                    <a:pt x="497" y="14953"/>
                    <a:pt x="139" y="16317"/>
                    <a:pt x="65" y="17696"/>
                  </a:cubicBezTo>
                  <a:cubicBezTo>
                    <a:pt x="0" y="18828"/>
                    <a:pt x="150" y="20043"/>
                    <a:pt x="867" y="20924"/>
                  </a:cubicBezTo>
                  <a:cubicBezTo>
                    <a:pt x="1427" y="21615"/>
                    <a:pt x="2315" y="22025"/>
                    <a:pt x="3205" y="22025"/>
                  </a:cubicBezTo>
                  <a:cubicBezTo>
                    <a:pt x="3306" y="22025"/>
                    <a:pt x="3407" y="22020"/>
                    <a:pt x="3507" y="22009"/>
                  </a:cubicBezTo>
                  <a:lnTo>
                    <a:pt x="3409" y="21934"/>
                  </a:lnTo>
                  <a:lnTo>
                    <a:pt x="3409" y="21934"/>
                  </a:lnTo>
                  <a:cubicBezTo>
                    <a:pt x="5852" y="22009"/>
                    <a:pt x="8295" y="22084"/>
                    <a:pt x="10734" y="22159"/>
                  </a:cubicBezTo>
                  <a:cubicBezTo>
                    <a:pt x="11368" y="22181"/>
                    <a:pt x="12005" y="22200"/>
                    <a:pt x="12641" y="22200"/>
                  </a:cubicBezTo>
                  <a:cubicBezTo>
                    <a:pt x="12803" y="22200"/>
                    <a:pt x="12964" y="22199"/>
                    <a:pt x="13126" y="22196"/>
                  </a:cubicBezTo>
                  <a:cubicBezTo>
                    <a:pt x="14909" y="22166"/>
                    <a:pt x="15994" y="22030"/>
                    <a:pt x="17763" y="21808"/>
                  </a:cubicBezTo>
                  <a:cubicBezTo>
                    <a:pt x="17933" y="22823"/>
                    <a:pt x="19478" y="23102"/>
                    <a:pt x="20955" y="23704"/>
                  </a:cubicBezTo>
                  <a:cubicBezTo>
                    <a:pt x="22571" y="24361"/>
                    <a:pt x="24692" y="24669"/>
                    <a:pt x="26758" y="24669"/>
                  </a:cubicBezTo>
                  <a:cubicBezTo>
                    <a:pt x="28254" y="24669"/>
                    <a:pt x="29721" y="24507"/>
                    <a:pt x="30947" y="24200"/>
                  </a:cubicBezTo>
                  <a:cubicBezTo>
                    <a:pt x="34043" y="23429"/>
                    <a:pt x="36367" y="22319"/>
                    <a:pt x="37139" y="21424"/>
                  </a:cubicBezTo>
                  <a:cubicBezTo>
                    <a:pt x="37598" y="20893"/>
                    <a:pt x="37949" y="18178"/>
                    <a:pt x="38085" y="17491"/>
                  </a:cubicBezTo>
                  <a:cubicBezTo>
                    <a:pt x="38286" y="16504"/>
                    <a:pt x="37874" y="13548"/>
                    <a:pt x="37534" y="12602"/>
                  </a:cubicBezTo>
                  <a:cubicBezTo>
                    <a:pt x="36704" y="10306"/>
                    <a:pt x="36190" y="9012"/>
                    <a:pt x="34819" y="7407"/>
                  </a:cubicBezTo>
                  <a:cubicBezTo>
                    <a:pt x="31536" y="3557"/>
                    <a:pt x="26732" y="892"/>
                    <a:pt x="21698" y="252"/>
                  </a:cubicBezTo>
                  <a:lnTo>
                    <a:pt x="21698" y="252"/>
                  </a:lnTo>
                  <a:cubicBezTo>
                    <a:pt x="21007" y="80"/>
                    <a:pt x="20296" y="1"/>
                    <a:pt x="19582" y="1"/>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15" name="Google Shape;1586;p84"/>
            <p:cNvSpPr/>
            <p:nvPr/>
          </p:nvSpPr>
          <p:spPr>
            <a:xfrm flipH="1">
              <a:off x="527760" y="4291200"/>
              <a:ext cx="362520" cy="242280"/>
            </a:xfrm>
            <a:custGeom>
              <a:avLst/>
              <a:gdLst>
                <a:gd name="textAreaLeft" fmla="*/ -360 w 362520"/>
                <a:gd name="textAreaRight" fmla="*/ 362520 w 362520"/>
                <a:gd name="textAreaTop" fmla="*/ 0 h 242280"/>
                <a:gd name="textAreaBottom" fmla="*/ 242640 h 242280"/>
              </a:gdLst>
              <a:ahLst/>
              <a:rect l="textAreaLeft" t="textAreaTop" r="textAreaRight" b="textAreaBottom"/>
              <a:pathLst>
                <a:path w="9761" h="5833">
                  <a:moveTo>
                    <a:pt x="9465" y="1"/>
                  </a:moveTo>
                  <a:cubicBezTo>
                    <a:pt x="9423" y="1"/>
                    <a:pt x="9379" y="30"/>
                    <a:pt x="9379" y="81"/>
                  </a:cubicBezTo>
                  <a:cubicBezTo>
                    <a:pt x="9399" y="1997"/>
                    <a:pt x="7888" y="3956"/>
                    <a:pt x="6167" y="4671"/>
                  </a:cubicBezTo>
                  <a:cubicBezTo>
                    <a:pt x="4660" y="5300"/>
                    <a:pt x="3123" y="5720"/>
                    <a:pt x="1530" y="5720"/>
                  </a:cubicBezTo>
                  <a:cubicBezTo>
                    <a:pt x="1030" y="5720"/>
                    <a:pt x="525" y="5679"/>
                    <a:pt x="13" y="5589"/>
                  </a:cubicBezTo>
                  <a:cubicBezTo>
                    <a:pt x="12" y="5589"/>
                    <a:pt x="11" y="5589"/>
                    <a:pt x="10" y="5589"/>
                  </a:cubicBezTo>
                  <a:cubicBezTo>
                    <a:pt x="4" y="5589"/>
                    <a:pt x="0" y="5600"/>
                    <a:pt x="9" y="5603"/>
                  </a:cubicBezTo>
                  <a:cubicBezTo>
                    <a:pt x="639" y="5760"/>
                    <a:pt x="1283" y="5832"/>
                    <a:pt x="1930" y="5832"/>
                  </a:cubicBezTo>
                  <a:cubicBezTo>
                    <a:pt x="3570" y="5832"/>
                    <a:pt x="5224" y="5367"/>
                    <a:pt x="6688" y="4640"/>
                  </a:cubicBezTo>
                  <a:cubicBezTo>
                    <a:pt x="7552" y="4211"/>
                    <a:pt x="8185" y="3531"/>
                    <a:pt x="8695" y="2728"/>
                  </a:cubicBezTo>
                  <a:cubicBezTo>
                    <a:pt x="9188" y="1953"/>
                    <a:pt x="9760" y="1010"/>
                    <a:pt x="9539" y="57"/>
                  </a:cubicBezTo>
                  <a:cubicBezTo>
                    <a:pt x="9530" y="19"/>
                    <a:pt x="9498" y="1"/>
                    <a:pt x="9465" y="1"/>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16" name="Google Shape;1587;p84"/>
            <p:cNvSpPr/>
            <p:nvPr/>
          </p:nvSpPr>
          <p:spPr>
            <a:xfrm flipH="1">
              <a:off x="1212480" y="4043880"/>
              <a:ext cx="19080" cy="103680"/>
            </a:xfrm>
            <a:custGeom>
              <a:avLst/>
              <a:gdLst>
                <a:gd name="textAreaLeft" fmla="*/ -360 w 19080"/>
                <a:gd name="textAreaRight" fmla="*/ 19080 w 19080"/>
                <a:gd name="textAreaTop" fmla="*/ 0 h 103680"/>
                <a:gd name="textAreaBottom" fmla="*/ 104040 h 103680"/>
              </a:gdLst>
              <a:ahLst/>
              <a:rect l="textAreaLeft" t="textAreaTop" r="textAreaRight" b="textAreaBottom"/>
              <a:pathLst>
                <a:path w="526" h="2503">
                  <a:moveTo>
                    <a:pt x="436" y="0"/>
                  </a:moveTo>
                  <a:cubicBezTo>
                    <a:pt x="408" y="0"/>
                    <a:pt x="382" y="16"/>
                    <a:pt x="375" y="55"/>
                  </a:cubicBezTo>
                  <a:cubicBezTo>
                    <a:pt x="235" y="830"/>
                    <a:pt x="4" y="1653"/>
                    <a:pt x="0" y="2443"/>
                  </a:cubicBezTo>
                  <a:cubicBezTo>
                    <a:pt x="0" y="2482"/>
                    <a:pt x="30" y="2503"/>
                    <a:pt x="61" y="2503"/>
                  </a:cubicBezTo>
                  <a:cubicBezTo>
                    <a:pt x="85" y="2503"/>
                    <a:pt x="110" y="2489"/>
                    <a:pt x="119" y="2460"/>
                  </a:cubicBezTo>
                  <a:cubicBezTo>
                    <a:pt x="364" y="1715"/>
                    <a:pt x="405" y="868"/>
                    <a:pt x="518" y="92"/>
                  </a:cubicBezTo>
                  <a:cubicBezTo>
                    <a:pt x="526" y="37"/>
                    <a:pt x="479" y="0"/>
                    <a:pt x="436" y="0"/>
                  </a:cubicBezTo>
                  <a:close/>
                </a:path>
              </a:pathLst>
            </a:custGeom>
            <a:solidFill>
              <a:schemeClr val="accent4"/>
            </a:solidFill>
            <a:ln w="0">
              <a:noFill/>
            </a:ln>
          </p:spPr>
          <p:style>
            <a:lnRef idx="0"/>
            <a:fillRef idx="0"/>
            <a:effectRef idx="0"/>
            <a:fontRef idx="minor"/>
          </p:style>
          <p:txBody>
            <a:bodyPr tIns="104400" bIns="104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17" name="Google Shape;1588;p84"/>
            <p:cNvSpPr/>
            <p:nvPr/>
          </p:nvSpPr>
          <p:spPr>
            <a:xfrm flipH="1">
              <a:off x="739800" y="4103280"/>
              <a:ext cx="9000" cy="34200"/>
            </a:xfrm>
            <a:custGeom>
              <a:avLst/>
              <a:gdLst>
                <a:gd name="textAreaLeft" fmla="*/ -360 w 9000"/>
                <a:gd name="textAreaRight" fmla="*/ 9000 w 9000"/>
                <a:gd name="textAreaTop" fmla="*/ 0 h 34200"/>
                <a:gd name="textAreaBottom" fmla="*/ 34560 h 34200"/>
              </a:gdLst>
              <a:ahLst/>
              <a:rect l="textAreaLeft" t="textAreaTop" r="textAreaRight" b="textAreaBottom"/>
              <a:pathLst>
                <a:path w="248" h="832">
                  <a:moveTo>
                    <a:pt x="73" y="1"/>
                  </a:moveTo>
                  <a:cubicBezTo>
                    <a:pt x="39" y="1"/>
                    <a:pt x="1" y="31"/>
                    <a:pt x="9" y="78"/>
                  </a:cubicBezTo>
                  <a:cubicBezTo>
                    <a:pt x="33" y="207"/>
                    <a:pt x="44" y="336"/>
                    <a:pt x="47" y="466"/>
                  </a:cubicBezTo>
                  <a:cubicBezTo>
                    <a:pt x="47" y="571"/>
                    <a:pt x="33" y="680"/>
                    <a:pt x="50" y="782"/>
                  </a:cubicBezTo>
                  <a:cubicBezTo>
                    <a:pt x="57" y="816"/>
                    <a:pt x="83" y="832"/>
                    <a:pt x="110" y="832"/>
                  </a:cubicBezTo>
                  <a:cubicBezTo>
                    <a:pt x="140" y="832"/>
                    <a:pt x="170" y="814"/>
                    <a:pt x="179" y="782"/>
                  </a:cubicBezTo>
                  <a:cubicBezTo>
                    <a:pt x="248" y="565"/>
                    <a:pt x="176" y="262"/>
                    <a:pt x="125" y="44"/>
                  </a:cubicBezTo>
                  <a:cubicBezTo>
                    <a:pt x="118" y="14"/>
                    <a:pt x="97" y="1"/>
                    <a:pt x="73" y="1"/>
                  </a:cubicBezTo>
                  <a:close/>
                </a:path>
              </a:pathLst>
            </a:custGeom>
            <a:solidFill>
              <a:schemeClr val="accent4"/>
            </a:solidFill>
            <a:ln w="0">
              <a:noFill/>
            </a:ln>
          </p:spPr>
          <p:style>
            <a:lnRef idx="0"/>
            <a:fillRef idx="0"/>
            <a:effectRef idx="0"/>
            <a:fontRef idx="minor"/>
          </p:style>
          <p:txBody>
            <a:bodyPr tIns="34560" bIns="34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18" name="Google Shape;1589;p84"/>
            <p:cNvSpPr/>
            <p:nvPr/>
          </p:nvSpPr>
          <p:spPr>
            <a:xfrm flipH="1">
              <a:off x="685440" y="4062600"/>
              <a:ext cx="10800" cy="34200"/>
            </a:xfrm>
            <a:custGeom>
              <a:avLst/>
              <a:gdLst>
                <a:gd name="textAreaLeft" fmla="*/ 360 w 10800"/>
                <a:gd name="textAreaRight" fmla="*/ 11520 w 10800"/>
                <a:gd name="textAreaTop" fmla="*/ 0 h 34200"/>
                <a:gd name="textAreaBottom" fmla="*/ 34560 h 34200"/>
              </a:gdLst>
              <a:ahLst/>
              <a:rect l="textAreaLeft" t="textAreaTop" r="textAreaRight" b="textAreaBottom"/>
              <a:pathLst>
                <a:path w="301" h="832">
                  <a:moveTo>
                    <a:pt x="150" y="1"/>
                  </a:moveTo>
                  <a:cubicBezTo>
                    <a:pt x="108" y="1"/>
                    <a:pt x="66" y="29"/>
                    <a:pt x="62" y="85"/>
                  </a:cubicBezTo>
                  <a:cubicBezTo>
                    <a:pt x="52" y="295"/>
                    <a:pt x="1" y="557"/>
                    <a:pt x="59" y="765"/>
                  </a:cubicBezTo>
                  <a:cubicBezTo>
                    <a:pt x="73" y="809"/>
                    <a:pt x="112" y="832"/>
                    <a:pt x="150" y="832"/>
                  </a:cubicBezTo>
                  <a:cubicBezTo>
                    <a:pt x="189" y="832"/>
                    <a:pt x="227" y="809"/>
                    <a:pt x="239" y="765"/>
                  </a:cubicBezTo>
                  <a:cubicBezTo>
                    <a:pt x="300" y="557"/>
                    <a:pt x="246" y="295"/>
                    <a:pt x="236" y="85"/>
                  </a:cubicBezTo>
                  <a:cubicBezTo>
                    <a:pt x="234" y="29"/>
                    <a:pt x="193" y="1"/>
                    <a:pt x="150" y="1"/>
                  </a:cubicBezTo>
                  <a:close/>
                </a:path>
              </a:pathLst>
            </a:custGeom>
            <a:solidFill>
              <a:schemeClr val="accent4"/>
            </a:solidFill>
            <a:ln w="0">
              <a:noFill/>
            </a:ln>
          </p:spPr>
          <p:style>
            <a:lnRef idx="0"/>
            <a:fillRef idx="0"/>
            <a:effectRef idx="0"/>
            <a:fontRef idx="minor"/>
          </p:style>
          <p:txBody>
            <a:bodyPr tIns="34560" bIns="34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19" name="Google Shape;1590;p84"/>
            <p:cNvSpPr/>
            <p:nvPr/>
          </p:nvSpPr>
          <p:spPr>
            <a:xfrm flipH="1">
              <a:off x="695160" y="4201560"/>
              <a:ext cx="6480" cy="18000"/>
            </a:xfrm>
            <a:custGeom>
              <a:avLst/>
              <a:gdLst>
                <a:gd name="textAreaLeft" fmla="*/ 360 w 6480"/>
                <a:gd name="textAreaRight" fmla="*/ 7200 w 6480"/>
                <a:gd name="textAreaTop" fmla="*/ 0 h 18000"/>
                <a:gd name="textAreaBottom" fmla="*/ 18360 h 18000"/>
              </a:gdLst>
              <a:ahLst/>
              <a:rect l="textAreaLeft" t="textAreaTop" r="textAreaRight" b="textAreaBottom"/>
              <a:pathLst>
                <a:path w="182" h="439">
                  <a:moveTo>
                    <a:pt x="91" y="0"/>
                  </a:moveTo>
                  <a:cubicBezTo>
                    <a:pt x="54" y="0"/>
                    <a:pt x="18" y="24"/>
                    <a:pt x="18" y="72"/>
                  </a:cubicBezTo>
                  <a:cubicBezTo>
                    <a:pt x="15" y="130"/>
                    <a:pt x="15" y="188"/>
                    <a:pt x="15" y="245"/>
                  </a:cubicBezTo>
                  <a:cubicBezTo>
                    <a:pt x="11" y="300"/>
                    <a:pt x="1" y="361"/>
                    <a:pt x="32" y="408"/>
                  </a:cubicBezTo>
                  <a:cubicBezTo>
                    <a:pt x="47" y="429"/>
                    <a:pt x="69" y="439"/>
                    <a:pt x="91" y="439"/>
                  </a:cubicBezTo>
                  <a:cubicBezTo>
                    <a:pt x="113" y="439"/>
                    <a:pt x="136" y="429"/>
                    <a:pt x="151" y="408"/>
                  </a:cubicBezTo>
                  <a:cubicBezTo>
                    <a:pt x="181" y="361"/>
                    <a:pt x="171" y="300"/>
                    <a:pt x="168" y="245"/>
                  </a:cubicBezTo>
                  <a:cubicBezTo>
                    <a:pt x="168" y="188"/>
                    <a:pt x="168" y="130"/>
                    <a:pt x="164" y="72"/>
                  </a:cubicBezTo>
                  <a:cubicBezTo>
                    <a:pt x="164" y="24"/>
                    <a:pt x="128" y="0"/>
                    <a:pt x="91" y="0"/>
                  </a:cubicBezTo>
                  <a:close/>
                </a:path>
              </a:pathLst>
            </a:custGeom>
            <a:solidFill>
              <a:schemeClr val="accent4"/>
            </a:solidFill>
            <a:ln w="0">
              <a:noFill/>
            </a:ln>
          </p:spPr>
          <p:style>
            <a:lnRef idx="0"/>
            <a:fillRef idx="0"/>
            <a:effectRef idx="0"/>
            <a:fontRef idx="minor"/>
          </p:style>
          <p:txBody>
            <a:bodyPr tIns="18720" bIns="18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20" name="Google Shape;1591;p84"/>
            <p:cNvSpPr/>
            <p:nvPr/>
          </p:nvSpPr>
          <p:spPr>
            <a:xfrm flipH="1">
              <a:off x="981360" y="4087800"/>
              <a:ext cx="406800" cy="595800"/>
            </a:xfrm>
            <a:custGeom>
              <a:avLst/>
              <a:gdLst>
                <a:gd name="textAreaLeft" fmla="*/ 360 w 406800"/>
                <a:gd name="textAreaRight" fmla="*/ 407520 w 406800"/>
                <a:gd name="textAreaTop" fmla="*/ 0 h 595800"/>
                <a:gd name="textAreaBottom" fmla="*/ 596160 h 595800"/>
              </a:gdLst>
              <a:ahLst/>
              <a:rect l="textAreaLeft" t="textAreaTop" r="textAreaRight" b="textAreaBottom"/>
              <a:pathLst>
                <a:path w="10946" h="14323">
                  <a:moveTo>
                    <a:pt x="6882" y="0"/>
                  </a:moveTo>
                  <a:cubicBezTo>
                    <a:pt x="4477" y="0"/>
                    <a:pt x="3" y="3147"/>
                    <a:pt x="1" y="3147"/>
                  </a:cubicBezTo>
                  <a:lnTo>
                    <a:pt x="2304" y="14323"/>
                  </a:lnTo>
                  <a:lnTo>
                    <a:pt x="10946" y="13030"/>
                  </a:lnTo>
                  <a:lnTo>
                    <a:pt x="8367" y="1776"/>
                  </a:lnTo>
                  <a:cubicBezTo>
                    <a:pt x="8434" y="471"/>
                    <a:pt x="7813" y="0"/>
                    <a:pt x="6882" y="0"/>
                  </a:cubicBezTo>
                  <a:close/>
                </a:path>
              </a:pathLst>
            </a:custGeom>
            <a:solidFill>
              <a:srgbClr val="fafbfb"/>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21" name="Google Shape;1592;p84"/>
            <p:cNvSpPr/>
            <p:nvPr/>
          </p:nvSpPr>
          <p:spPr>
            <a:xfrm flipH="1">
              <a:off x="968760" y="4114440"/>
              <a:ext cx="418680" cy="569160"/>
            </a:xfrm>
            <a:custGeom>
              <a:avLst/>
              <a:gdLst>
                <a:gd name="textAreaLeft" fmla="*/ -360 w 418680"/>
                <a:gd name="textAreaRight" fmla="*/ 418680 w 418680"/>
                <a:gd name="textAreaTop" fmla="*/ 0 h 569160"/>
                <a:gd name="textAreaBottom" fmla="*/ 569520 h 569160"/>
              </a:gdLst>
              <a:ahLst/>
              <a:rect l="textAreaLeft" t="textAreaTop" r="textAreaRight" b="textAreaBottom"/>
              <a:pathLst>
                <a:path w="11270" h="13678">
                  <a:moveTo>
                    <a:pt x="7738" y="0"/>
                  </a:moveTo>
                  <a:cubicBezTo>
                    <a:pt x="4954" y="0"/>
                    <a:pt x="3" y="2641"/>
                    <a:pt x="1" y="2641"/>
                  </a:cubicBezTo>
                  <a:lnTo>
                    <a:pt x="2372" y="13678"/>
                  </a:lnTo>
                  <a:lnTo>
                    <a:pt x="11269" y="12433"/>
                  </a:lnTo>
                  <a:lnTo>
                    <a:pt x="9585" y="1549"/>
                  </a:lnTo>
                  <a:cubicBezTo>
                    <a:pt x="9594" y="409"/>
                    <a:pt x="8833" y="0"/>
                    <a:pt x="7738" y="0"/>
                  </a:cubicBez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22" name="Google Shape;1593;p84"/>
            <p:cNvSpPr/>
            <p:nvPr/>
          </p:nvSpPr>
          <p:spPr>
            <a:xfrm flipH="1">
              <a:off x="958680" y="4136400"/>
              <a:ext cx="428760" cy="547200"/>
            </a:xfrm>
            <a:custGeom>
              <a:avLst/>
              <a:gdLst>
                <a:gd name="textAreaLeft" fmla="*/ -360 w 428760"/>
                <a:gd name="textAreaRight" fmla="*/ 428760 w 428760"/>
                <a:gd name="textAreaTop" fmla="*/ 0 h 547200"/>
                <a:gd name="textAreaBottom" fmla="*/ 547560 h 547200"/>
              </a:gdLst>
              <a:ahLst/>
              <a:rect l="textAreaLeft" t="textAreaTop" r="textAreaRight" b="textAreaBottom"/>
              <a:pathLst>
                <a:path w="11542" h="13151">
                  <a:moveTo>
                    <a:pt x="7705" y="1"/>
                  </a:moveTo>
                  <a:cubicBezTo>
                    <a:pt x="4860" y="1"/>
                    <a:pt x="135" y="1908"/>
                    <a:pt x="1" y="2267"/>
                  </a:cubicBezTo>
                  <a:lnTo>
                    <a:pt x="2430" y="13151"/>
                  </a:lnTo>
                  <a:lnTo>
                    <a:pt x="11541" y="11946"/>
                  </a:lnTo>
                  <a:lnTo>
                    <a:pt x="9817" y="1410"/>
                  </a:lnTo>
                  <a:cubicBezTo>
                    <a:pt x="9848" y="372"/>
                    <a:pt x="8959" y="1"/>
                    <a:pt x="7705" y="1"/>
                  </a:cubicBezTo>
                  <a:close/>
                </a:path>
              </a:pathLst>
            </a:custGeom>
            <a:solidFill>
              <a:srgbClr val="fafbfb"/>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23" name="Google Shape;1594;p84"/>
            <p:cNvSpPr/>
            <p:nvPr/>
          </p:nvSpPr>
          <p:spPr>
            <a:xfrm flipH="1">
              <a:off x="1369440" y="4122720"/>
              <a:ext cx="189360" cy="532080"/>
            </a:xfrm>
            <a:custGeom>
              <a:avLst/>
              <a:gdLst>
                <a:gd name="textAreaLeft" fmla="*/ 360 w 189360"/>
                <a:gd name="textAreaRight" fmla="*/ 190080 w 189360"/>
                <a:gd name="textAreaTop" fmla="*/ 0 h 532080"/>
                <a:gd name="textAreaBottom" fmla="*/ 532440 h 532080"/>
              </a:gdLst>
              <a:ahLst/>
              <a:rect l="textAreaLeft" t="textAreaTop" r="textAreaRight" b="textAreaBottom"/>
              <a:pathLst>
                <a:path w="5101" h="12788">
                  <a:moveTo>
                    <a:pt x="847" y="1"/>
                  </a:moveTo>
                  <a:cubicBezTo>
                    <a:pt x="313" y="1"/>
                    <a:pt x="0" y="341"/>
                    <a:pt x="193" y="1264"/>
                  </a:cubicBezTo>
                  <a:cubicBezTo>
                    <a:pt x="847" y="4381"/>
                    <a:pt x="4831" y="12787"/>
                    <a:pt x="4831" y="12787"/>
                  </a:cubicBezTo>
                  <a:lnTo>
                    <a:pt x="4514" y="2652"/>
                  </a:lnTo>
                  <a:cubicBezTo>
                    <a:pt x="5101" y="2286"/>
                    <a:pt x="2230" y="1"/>
                    <a:pt x="847" y="1"/>
                  </a:cubicBezTo>
                  <a:close/>
                </a:path>
              </a:pathLst>
            </a:custGeom>
            <a:solidFill>
              <a:srgbClr val="fafbfb"/>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24" name="Google Shape;1595;p84"/>
            <p:cNvSpPr/>
            <p:nvPr/>
          </p:nvSpPr>
          <p:spPr>
            <a:xfrm flipH="1">
              <a:off x="915120" y="4151160"/>
              <a:ext cx="430560" cy="596160"/>
            </a:xfrm>
            <a:custGeom>
              <a:avLst/>
              <a:gdLst>
                <a:gd name="textAreaLeft" fmla="*/ 360 w 430560"/>
                <a:gd name="textAreaRight" fmla="*/ 431280 w 430560"/>
                <a:gd name="textAreaTop" fmla="*/ 0 h 596160"/>
                <a:gd name="textAreaBottom" fmla="*/ 596520 h 596160"/>
              </a:gdLst>
              <a:ahLst/>
              <a:rect l="textAreaLeft" t="textAreaTop" r="textAreaRight" b="textAreaBottom"/>
              <a:pathLst>
                <a:path w="11593" h="14328">
                  <a:moveTo>
                    <a:pt x="8538" y="0"/>
                  </a:moveTo>
                  <a:cubicBezTo>
                    <a:pt x="8511" y="0"/>
                    <a:pt x="8483" y="3"/>
                    <a:pt x="8455" y="8"/>
                  </a:cubicBezTo>
                  <a:cubicBezTo>
                    <a:pt x="5673" y="583"/>
                    <a:pt x="2848" y="985"/>
                    <a:pt x="1" y="1175"/>
                  </a:cubicBezTo>
                  <a:lnTo>
                    <a:pt x="2753" y="14328"/>
                  </a:lnTo>
                  <a:lnTo>
                    <a:pt x="11068" y="12780"/>
                  </a:lnTo>
                  <a:cubicBezTo>
                    <a:pt x="11388" y="12723"/>
                    <a:pt x="11593" y="12344"/>
                    <a:pt x="11514" y="11967"/>
                  </a:cubicBezTo>
                  <a:lnTo>
                    <a:pt x="9065" y="495"/>
                  </a:lnTo>
                  <a:cubicBezTo>
                    <a:pt x="9003" y="201"/>
                    <a:pt x="8782" y="0"/>
                    <a:pt x="853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25" name="Google Shape;1596;p84"/>
            <p:cNvSpPr/>
            <p:nvPr/>
          </p:nvSpPr>
          <p:spPr>
            <a:xfrm flipH="1">
              <a:off x="1317960" y="4137840"/>
              <a:ext cx="277560" cy="606960"/>
            </a:xfrm>
            <a:custGeom>
              <a:avLst/>
              <a:gdLst>
                <a:gd name="textAreaLeft" fmla="*/ -360 w 277560"/>
                <a:gd name="textAreaRight" fmla="*/ 277560 w 277560"/>
                <a:gd name="textAreaTop" fmla="*/ 0 h 606960"/>
                <a:gd name="textAreaBottom" fmla="*/ 607320 h 606960"/>
              </a:gdLst>
              <a:ahLst/>
              <a:rect l="textAreaLeft" t="textAreaTop" r="textAreaRight" b="textAreaBottom"/>
              <a:pathLst>
                <a:path w="7476" h="14594">
                  <a:moveTo>
                    <a:pt x="485" y="0"/>
                  </a:moveTo>
                  <a:cubicBezTo>
                    <a:pt x="221" y="0"/>
                    <a:pt x="0" y="299"/>
                    <a:pt x="66" y="638"/>
                  </a:cubicBezTo>
                  <a:lnTo>
                    <a:pt x="2230" y="11907"/>
                  </a:lnTo>
                  <a:cubicBezTo>
                    <a:pt x="2264" y="12073"/>
                    <a:pt x="2362" y="12213"/>
                    <a:pt x="2495" y="12274"/>
                  </a:cubicBezTo>
                  <a:lnTo>
                    <a:pt x="7476" y="14594"/>
                  </a:lnTo>
                  <a:lnTo>
                    <a:pt x="4720" y="1554"/>
                  </a:lnTo>
                  <a:cubicBezTo>
                    <a:pt x="3461" y="1339"/>
                    <a:pt x="2083" y="778"/>
                    <a:pt x="641" y="36"/>
                  </a:cubicBezTo>
                  <a:cubicBezTo>
                    <a:pt x="588" y="11"/>
                    <a:pt x="536" y="0"/>
                    <a:pt x="48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26" name="Google Shape;1597;p84"/>
            <p:cNvSpPr/>
            <p:nvPr/>
          </p:nvSpPr>
          <p:spPr>
            <a:xfrm flipH="1">
              <a:off x="1233360" y="4196160"/>
              <a:ext cx="200160" cy="573120"/>
            </a:xfrm>
            <a:custGeom>
              <a:avLst/>
              <a:gdLst>
                <a:gd name="textAreaLeft" fmla="*/ 360 w 200160"/>
                <a:gd name="textAreaRight" fmla="*/ 200880 w 200160"/>
                <a:gd name="textAreaTop" fmla="*/ 0 h 573120"/>
                <a:gd name="textAreaBottom" fmla="*/ 573480 h 573120"/>
              </a:gdLst>
              <a:ahLst/>
              <a:rect l="textAreaLeft" t="textAreaTop" r="textAreaRight" b="textAreaBottom"/>
              <a:pathLst>
                <a:path w="5393" h="13774">
                  <a:moveTo>
                    <a:pt x="296" y="0"/>
                  </a:moveTo>
                  <a:cubicBezTo>
                    <a:pt x="110" y="0"/>
                    <a:pt x="1" y="120"/>
                    <a:pt x="82" y="497"/>
                  </a:cubicBezTo>
                  <a:lnTo>
                    <a:pt x="2824" y="13221"/>
                  </a:lnTo>
                  <a:cubicBezTo>
                    <a:pt x="2879" y="13476"/>
                    <a:pt x="3062" y="13664"/>
                    <a:pt x="3280" y="13680"/>
                  </a:cubicBezTo>
                  <a:lnTo>
                    <a:pt x="4362" y="13772"/>
                  </a:lnTo>
                  <a:cubicBezTo>
                    <a:pt x="4376" y="13773"/>
                    <a:pt x="4390" y="13774"/>
                    <a:pt x="4405" y="13774"/>
                  </a:cubicBezTo>
                  <a:cubicBezTo>
                    <a:pt x="4763" y="13774"/>
                    <a:pt x="5393" y="13429"/>
                    <a:pt x="5308" y="13040"/>
                  </a:cubicBezTo>
                  <a:lnTo>
                    <a:pt x="2569" y="313"/>
                  </a:lnTo>
                  <a:cubicBezTo>
                    <a:pt x="2511" y="57"/>
                    <a:pt x="2484" y="118"/>
                    <a:pt x="2362" y="27"/>
                  </a:cubicBezTo>
                  <a:cubicBezTo>
                    <a:pt x="2239" y="317"/>
                    <a:pt x="1850" y="434"/>
                    <a:pt x="1445" y="434"/>
                  </a:cubicBezTo>
                  <a:cubicBezTo>
                    <a:pt x="939" y="434"/>
                    <a:pt x="409" y="252"/>
                    <a:pt x="344" y="3"/>
                  </a:cubicBezTo>
                  <a:cubicBezTo>
                    <a:pt x="328" y="1"/>
                    <a:pt x="312" y="0"/>
                    <a:pt x="296" y="0"/>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27" name="Google Shape;1598;p84"/>
            <p:cNvSpPr/>
            <p:nvPr/>
          </p:nvSpPr>
          <p:spPr>
            <a:xfrm flipH="1">
              <a:off x="874080" y="4431240"/>
              <a:ext cx="243360" cy="241200"/>
            </a:xfrm>
            <a:custGeom>
              <a:avLst/>
              <a:gdLst>
                <a:gd name="textAreaLeft" fmla="*/ 360 w 243360"/>
                <a:gd name="textAreaRight" fmla="*/ 244080 w 243360"/>
                <a:gd name="textAreaTop" fmla="*/ 0 h 241200"/>
                <a:gd name="textAreaBottom" fmla="*/ 241560 h 241200"/>
              </a:gdLst>
              <a:ahLst/>
              <a:rect l="textAreaLeft" t="textAreaTop" r="textAreaRight" b="textAreaBottom"/>
              <a:pathLst>
                <a:path w="6554" h="5806">
                  <a:moveTo>
                    <a:pt x="1991" y="1"/>
                  </a:moveTo>
                  <a:cubicBezTo>
                    <a:pt x="1906" y="1"/>
                    <a:pt x="1832" y="77"/>
                    <a:pt x="1832" y="161"/>
                  </a:cubicBezTo>
                  <a:cubicBezTo>
                    <a:pt x="1835" y="669"/>
                    <a:pt x="2230" y="1154"/>
                    <a:pt x="2631" y="1563"/>
                  </a:cubicBezTo>
                  <a:cubicBezTo>
                    <a:pt x="2083" y="1154"/>
                    <a:pt x="1532" y="760"/>
                    <a:pt x="934" y="427"/>
                  </a:cubicBezTo>
                  <a:cubicBezTo>
                    <a:pt x="884" y="399"/>
                    <a:pt x="832" y="386"/>
                    <a:pt x="782" y="386"/>
                  </a:cubicBezTo>
                  <a:cubicBezTo>
                    <a:pt x="559" y="386"/>
                    <a:pt x="368" y="634"/>
                    <a:pt x="502" y="859"/>
                  </a:cubicBezTo>
                  <a:cubicBezTo>
                    <a:pt x="838" y="1424"/>
                    <a:pt x="1236" y="1941"/>
                    <a:pt x="1675" y="2434"/>
                  </a:cubicBezTo>
                  <a:cubicBezTo>
                    <a:pt x="1263" y="2093"/>
                    <a:pt x="838" y="1750"/>
                    <a:pt x="365" y="1603"/>
                  </a:cubicBezTo>
                  <a:cubicBezTo>
                    <a:pt x="340" y="1596"/>
                    <a:pt x="315" y="1592"/>
                    <a:pt x="291" y="1592"/>
                  </a:cubicBezTo>
                  <a:cubicBezTo>
                    <a:pt x="127" y="1592"/>
                    <a:pt x="1" y="1761"/>
                    <a:pt x="42" y="1927"/>
                  </a:cubicBezTo>
                  <a:cubicBezTo>
                    <a:pt x="246" y="2730"/>
                    <a:pt x="1070" y="3502"/>
                    <a:pt x="1686" y="4009"/>
                  </a:cubicBezTo>
                  <a:cubicBezTo>
                    <a:pt x="1910" y="4196"/>
                    <a:pt x="2226" y="4441"/>
                    <a:pt x="2570" y="4632"/>
                  </a:cubicBezTo>
                  <a:cubicBezTo>
                    <a:pt x="2601" y="4659"/>
                    <a:pt x="2631" y="4686"/>
                    <a:pt x="2662" y="4714"/>
                  </a:cubicBezTo>
                  <a:cubicBezTo>
                    <a:pt x="3006" y="5187"/>
                    <a:pt x="3427" y="5581"/>
                    <a:pt x="4023" y="5785"/>
                  </a:cubicBezTo>
                  <a:cubicBezTo>
                    <a:pt x="4060" y="5799"/>
                    <a:pt x="4095" y="5805"/>
                    <a:pt x="4129" y="5805"/>
                  </a:cubicBezTo>
                  <a:cubicBezTo>
                    <a:pt x="4169" y="5805"/>
                    <a:pt x="4206" y="5796"/>
                    <a:pt x="4237" y="5782"/>
                  </a:cubicBezTo>
                  <a:cubicBezTo>
                    <a:pt x="4259" y="5786"/>
                    <a:pt x="4281" y="5788"/>
                    <a:pt x="4302" y="5788"/>
                  </a:cubicBezTo>
                  <a:cubicBezTo>
                    <a:pt x="4451" y="5788"/>
                    <a:pt x="4594" y="5689"/>
                    <a:pt x="4635" y="5540"/>
                  </a:cubicBezTo>
                  <a:cubicBezTo>
                    <a:pt x="4911" y="4577"/>
                    <a:pt x="5492" y="3761"/>
                    <a:pt x="6326" y="3203"/>
                  </a:cubicBezTo>
                  <a:cubicBezTo>
                    <a:pt x="6530" y="3067"/>
                    <a:pt x="6554" y="2761"/>
                    <a:pt x="6326" y="2632"/>
                  </a:cubicBezTo>
                  <a:cubicBezTo>
                    <a:pt x="6265" y="2594"/>
                    <a:pt x="6197" y="2556"/>
                    <a:pt x="6125" y="2516"/>
                  </a:cubicBezTo>
                  <a:cubicBezTo>
                    <a:pt x="6112" y="2179"/>
                    <a:pt x="6017" y="1835"/>
                    <a:pt x="5928" y="1597"/>
                  </a:cubicBezTo>
                  <a:cubicBezTo>
                    <a:pt x="5724" y="1060"/>
                    <a:pt x="5292" y="419"/>
                    <a:pt x="4663" y="386"/>
                  </a:cubicBezTo>
                  <a:cubicBezTo>
                    <a:pt x="4659" y="386"/>
                    <a:pt x="4656" y="386"/>
                    <a:pt x="4652" y="386"/>
                  </a:cubicBezTo>
                  <a:cubicBezTo>
                    <a:pt x="4506" y="386"/>
                    <a:pt x="4431" y="532"/>
                    <a:pt x="4455" y="658"/>
                  </a:cubicBezTo>
                  <a:cubicBezTo>
                    <a:pt x="4509" y="981"/>
                    <a:pt x="4713" y="1277"/>
                    <a:pt x="4833" y="1580"/>
                  </a:cubicBezTo>
                  <a:cubicBezTo>
                    <a:pt x="4880" y="1706"/>
                    <a:pt x="4917" y="1828"/>
                    <a:pt x="4949" y="1951"/>
                  </a:cubicBezTo>
                  <a:cubicBezTo>
                    <a:pt x="4823" y="1900"/>
                    <a:pt x="4693" y="1853"/>
                    <a:pt x="4564" y="1812"/>
                  </a:cubicBezTo>
                  <a:cubicBezTo>
                    <a:pt x="4435" y="1702"/>
                    <a:pt x="4305" y="1597"/>
                    <a:pt x="4186" y="1501"/>
                  </a:cubicBezTo>
                  <a:cubicBezTo>
                    <a:pt x="3849" y="1233"/>
                    <a:pt x="3489" y="991"/>
                    <a:pt x="3138" y="740"/>
                  </a:cubicBezTo>
                  <a:cubicBezTo>
                    <a:pt x="2791" y="495"/>
                    <a:pt x="2444" y="138"/>
                    <a:pt x="2036" y="8"/>
                  </a:cubicBezTo>
                  <a:cubicBezTo>
                    <a:pt x="2021" y="3"/>
                    <a:pt x="2006" y="1"/>
                    <a:pt x="1991" y="1"/>
                  </a:cubicBezTo>
                  <a:close/>
                </a:path>
              </a:pathLst>
            </a:custGeom>
            <a:solidFill>
              <a:srgbClr val="d9919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28" name="Google Shape;1599;p84"/>
            <p:cNvSpPr/>
            <p:nvPr/>
          </p:nvSpPr>
          <p:spPr>
            <a:xfrm flipH="1">
              <a:off x="1481400" y="4402440"/>
              <a:ext cx="94320" cy="189720"/>
            </a:xfrm>
            <a:custGeom>
              <a:avLst/>
              <a:gdLst>
                <a:gd name="textAreaLeft" fmla="*/ 360 w 94320"/>
                <a:gd name="textAreaRight" fmla="*/ 95040 w 94320"/>
                <a:gd name="textAreaTop" fmla="*/ 0 h 189720"/>
                <a:gd name="textAreaBottom" fmla="*/ 190080 h 189720"/>
              </a:gdLst>
              <a:ahLst/>
              <a:rect l="textAreaLeft" t="textAreaTop" r="textAreaRight" b="textAreaBottom"/>
              <a:pathLst>
                <a:path w="2545" h="4569">
                  <a:moveTo>
                    <a:pt x="924" y="0"/>
                  </a:moveTo>
                  <a:cubicBezTo>
                    <a:pt x="239" y="0"/>
                    <a:pt x="61" y="728"/>
                    <a:pt x="34" y="1332"/>
                  </a:cubicBezTo>
                  <a:cubicBezTo>
                    <a:pt x="7" y="1853"/>
                    <a:pt x="0" y="2594"/>
                    <a:pt x="449" y="2900"/>
                  </a:cubicBezTo>
                  <a:cubicBezTo>
                    <a:pt x="445" y="2927"/>
                    <a:pt x="442" y="2958"/>
                    <a:pt x="445" y="2989"/>
                  </a:cubicBezTo>
                  <a:cubicBezTo>
                    <a:pt x="476" y="3533"/>
                    <a:pt x="800" y="3993"/>
                    <a:pt x="1139" y="4387"/>
                  </a:cubicBezTo>
                  <a:cubicBezTo>
                    <a:pt x="1249" y="4514"/>
                    <a:pt x="1383" y="4568"/>
                    <a:pt x="1517" y="4568"/>
                  </a:cubicBezTo>
                  <a:cubicBezTo>
                    <a:pt x="1815" y="4568"/>
                    <a:pt x="2109" y="4299"/>
                    <a:pt x="2123" y="3959"/>
                  </a:cubicBezTo>
                  <a:cubicBezTo>
                    <a:pt x="2144" y="3533"/>
                    <a:pt x="2229" y="3142"/>
                    <a:pt x="2320" y="2727"/>
                  </a:cubicBezTo>
                  <a:cubicBezTo>
                    <a:pt x="2392" y="2393"/>
                    <a:pt x="2545" y="2040"/>
                    <a:pt x="2375" y="1716"/>
                  </a:cubicBezTo>
                  <a:cubicBezTo>
                    <a:pt x="2336" y="1645"/>
                    <a:pt x="2252" y="1587"/>
                    <a:pt x="2173" y="1587"/>
                  </a:cubicBezTo>
                  <a:cubicBezTo>
                    <a:pt x="2169" y="1587"/>
                    <a:pt x="2164" y="1587"/>
                    <a:pt x="2160" y="1587"/>
                  </a:cubicBezTo>
                  <a:cubicBezTo>
                    <a:pt x="2031" y="1597"/>
                    <a:pt x="1922" y="1649"/>
                    <a:pt x="1827" y="1723"/>
                  </a:cubicBezTo>
                  <a:cubicBezTo>
                    <a:pt x="1878" y="1547"/>
                    <a:pt x="1922" y="1366"/>
                    <a:pt x="1932" y="1179"/>
                  </a:cubicBezTo>
                  <a:cubicBezTo>
                    <a:pt x="1939" y="1043"/>
                    <a:pt x="1816" y="910"/>
                    <a:pt x="1688" y="910"/>
                  </a:cubicBezTo>
                  <a:cubicBezTo>
                    <a:pt x="1684" y="910"/>
                    <a:pt x="1681" y="910"/>
                    <a:pt x="1677" y="910"/>
                  </a:cubicBezTo>
                  <a:cubicBezTo>
                    <a:pt x="1364" y="931"/>
                    <a:pt x="1116" y="1090"/>
                    <a:pt x="932" y="1328"/>
                  </a:cubicBezTo>
                  <a:cubicBezTo>
                    <a:pt x="902" y="985"/>
                    <a:pt x="935" y="645"/>
                    <a:pt x="1153" y="325"/>
                  </a:cubicBezTo>
                  <a:cubicBezTo>
                    <a:pt x="1249" y="182"/>
                    <a:pt x="1116" y="12"/>
                    <a:pt x="976" y="2"/>
                  </a:cubicBezTo>
                  <a:cubicBezTo>
                    <a:pt x="958" y="1"/>
                    <a:pt x="941" y="0"/>
                    <a:pt x="924" y="0"/>
                  </a:cubicBezTo>
                  <a:close/>
                </a:path>
              </a:pathLst>
            </a:custGeom>
            <a:solidFill>
              <a:srgbClr val="d9919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29" name="Google Shape;1600;p84"/>
            <p:cNvSpPr/>
            <p:nvPr/>
          </p:nvSpPr>
          <p:spPr>
            <a:xfrm flipH="1">
              <a:off x="727200" y="4531320"/>
              <a:ext cx="249120" cy="230760"/>
            </a:xfrm>
            <a:custGeom>
              <a:avLst/>
              <a:gdLst>
                <a:gd name="textAreaLeft" fmla="*/ 360 w 249120"/>
                <a:gd name="textAreaRight" fmla="*/ 249840 w 249120"/>
                <a:gd name="textAreaTop" fmla="*/ 0 h 230760"/>
                <a:gd name="textAreaBottom" fmla="*/ 231120 h 230760"/>
              </a:gdLst>
              <a:ahLst/>
              <a:rect l="textAreaLeft" t="textAreaTop" r="textAreaRight" b="textAreaBottom"/>
              <a:pathLst>
                <a:path w="6709" h="5550">
                  <a:moveTo>
                    <a:pt x="2378" y="1"/>
                  </a:moveTo>
                  <a:cubicBezTo>
                    <a:pt x="1357" y="1"/>
                    <a:pt x="0" y="2226"/>
                    <a:pt x="0" y="3246"/>
                  </a:cubicBezTo>
                  <a:cubicBezTo>
                    <a:pt x="0" y="4070"/>
                    <a:pt x="4664" y="5549"/>
                    <a:pt x="5688" y="5549"/>
                  </a:cubicBezTo>
                  <a:cubicBezTo>
                    <a:pt x="6709" y="5549"/>
                    <a:pt x="4096" y="2494"/>
                    <a:pt x="4096" y="1474"/>
                  </a:cubicBezTo>
                  <a:cubicBezTo>
                    <a:pt x="4096" y="453"/>
                    <a:pt x="3402" y="1"/>
                    <a:pt x="2378" y="1"/>
                  </a:cubicBez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30" name="Google Shape;1601;p84"/>
            <p:cNvSpPr/>
            <p:nvPr/>
          </p:nvSpPr>
          <p:spPr>
            <a:xfrm flipH="1">
              <a:off x="586440" y="3007800"/>
              <a:ext cx="533160" cy="891720"/>
            </a:xfrm>
            <a:custGeom>
              <a:avLst/>
              <a:gdLst>
                <a:gd name="textAreaLeft" fmla="*/ -360 w 533160"/>
                <a:gd name="textAreaRight" fmla="*/ 533160 w 533160"/>
                <a:gd name="textAreaTop" fmla="*/ 0 h 891720"/>
                <a:gd name="textAreaBottom" fmla="*/ 892080 h 891720"/>
              </a:gdLst>
              <a:ahLst/>
              <a:rect l="textAreaLeft" t="textAreaTop" r="textAreaRight" b="textAreaBottom"/>
              <a:pathLst>
                <a:path w="14345" h="21428">
                  <a:moveTo>
                    <a:pt x="6417" y="1"/>
                  </a:moveTo>
                  <a:cubicBezTo>
                    <a:pt x="5061" y="1"/>
                    <a:pt x="3763" y="791"/>
                    <a:pt x="2909" y="1863"/>
                  </a:cubicBezTo>
                  <a:cubicBezTo>
                    <a:pt x="1981" y="3027"/>
                    <a:pt x="1501" y="4484"/>
                    <a:pt x="1150" y="5933"/>
                  </a:cubicBezTo>
                  <a:cubicBezTo>
                    <a:pt x="412" y="8985"/>
                    <a:pt x="1" y="12152"/>
                    <a:pt x="1661" y="14850"/>
                  </a:cubicBezTo>
                  <a:cubicBezTo>
                    <a:pt x="1991" y="15385"/>
                    <a:pt x="2746" y="16068"/>
                    <a:pt x="3331" y="16299"/>
                  </a:cubicBezTo>
                  <a:cubicBezTo>
                    <a:pt x="3726" y="16453"/>
                    <a:pt x="3848" y="16538"/>
                    <a:pt x="4239" y="16643"/>
                  </a:cubicBezTo>
                  <a:lnTo>
                    <a:pt x="4239" y="16783"/>
                  </a:lnTo>
                  <a:cubicBezTo>
                    <a:pt x="4162" y="17756"/>
                    <a:pt x="4049" y="18576"/>
                    <a:pt x="4080" y="19549"/>
                  </a:cubicBezTo>
                  <a:cubicBezTo>
                    <a:pt x="4090" y="19926"/>
                    <a:pt x="4114" y="20317"/>
                    <a:pt x="4291" y="20655"/>
                  </a:cubicBezTo>
                  <a:cubicBezTo>
                    <a:pt x="4555" y="21151"/>
                    <a:pt x="5129" y="21427"/>
                    <a:pt x="5695" y="21427"/>
                  </a:cubicBezTo>
                  <a:cubicBezTo>
                    <a:pt x="5734" y="21427"/>
                    <a:pt x="5773" y="21426"/>
                    <a:pt x="5811" y="21423"/>
                  </a:cubicBezTo>
                  <a:cubicBezTo>
                    <a:pt x="6411" y="21386"/>
                    <a:pt x="6965" y="21070"/>
                    <a:pt x="7400" y="20658"/>
                  </a:cubicBezTo>
                  <a:cubicBezTo>
                    <a:pt x="7840" y="20246"/>
                    <a:pt x="7996" y="20195"/>
                    <a:pt x="8326" y="19695"/>
                  </a:cubicBezTo>
                  <a:lnTo>
                    <a:pt x="8432" y="19508"/>
                  </a:lnTo>
                  <a:cubicBezTo>
                    <a:pt x="8506" y="19358"/>
                    <a:pt x="8377" y="17678"/>
                    <a:pt x="8414" y="16823"/>
                  </a:cubicBezTo>
                  <a:cubicBezTo>
                    <a:pt x="9759" y="16585"/>
                    <a:pt x="11085" y="15541"/>
                    <a:pt x="11527" y="14228"/>
                  </a:cubicBezTo>
                  <a:cubicBezTo>
                    <a:pt x="11646" y="14323"/>
                    <a:pt x="11864" y="14449"/>
                    <a:pt x="11984" y="14473"/>
                  </a:cubicBezTo>
                  <a:cubicBezTo>
                    <a:pt x="12058" y="14488"/>
                    <a:pt x="12133" y="14495"/>
                    <a:pt x="12208" y="14495"/>
                  </a:cubicBezTo>
                  <a:cubicBezTo>
                    <a:pt x="12618" y="14495"/>
                    <a:pt x="13017" y="14280"/>
                    <a:pt x="13355" y="14027"/>
                  </a:cubicBezTo>
                  <a:cubicBezTo>
                    <a:pt x="13780" y="13707"/>
                    <a:pt x="14032" y="13302"/>
                    <a:pt x="14161" y="12785"/>
                  </a:cubicBezTo>
                  <a:cubicBezTo>
                    <a:pt x="14344" y="12057"/>
                    <a:pt x="14110" y="11298"/>
                    <a:pt x="13565" y="10903"/>
                  </a:cubicBezTo>
                  <a:cubicBezTo>
                    <a:pt x="13173" y="10621"/>
                    <a:pt x="12746" y="10509"/>
                    <a:pt x="12289" y="10509"/>
                  </a:cubicBezTo>
                  <a:cubicBezTo>
                    <a:pt x="12132" y="10509"/>
                    <a:pt x="11972" y="10522"/>
                    <a:pt x="11809" y="10546"/>
                  </a:cubicBezTo>
                  <a:lnTo>
                    <a:pt x="11809" y="10546"/>
                  </a:lnTo>
                  <a:cubicBezTo>
                    <a:pt x="12197" y="8000"/>
                    <a:pt x="11956" y="5362"/>
                    <a:pt x="11116" y="2928"/>
                  </a:cubicBezTo>
                  <a:cubicBezTo>
                    <a:pt x="10935" y="2411"/>
                    <a:pt x="10725" y="1894"/>
                    <a:pt x="10357" y="1493"/>
                  </a:cubicBezTo>
                  <a:cubicBezTo>
                    <a:pt x="10044" y="1149"/>
                    <a:pt x="9633" y="907"/>
                    <a:pt x="9214" y="710"/>
                  </a:cubicBezTo>
                  <a:cubicBezTo>
                    <a:pt x="8343" y="305"/>
                    <a:pt x="7394" y="64"/>
                    <a:pt x="6434" y="2"/>
                  </a:cubicBezTo>
                  <a:lnTo>
                    <a:pt x="6434" y="2"/>
                  </a:lnTo>
                  <a:lnTo>
                    <a:pt x="6778" y="20"/>
                  </a:lnTo>
                  <a:cubicBezTo>
                    <a:pt x="6657" y="7"/>
                    <a:pt x="6537" y="1"/>
                    <a:pt x="6417" y="1"/>
                  </a:cubicBezTo>
                  <a:close/>
                </a:path>
              </a:pathLst>
            </a:custGeom>
            <a:solidFill>
              <a:srgbClr val="d9919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31" name="Google Shape;1602;p84"/>
            <p:cNvSpPr/>
            <p:nvPr/>
          </p:nvSpPr>
          <p:spPr>
            <a:xfrm flipH="1">
              <a:off x="547560" y="2859840"/>
              <a:ext cx="577440" cy="860760"/>
            </a:xfrm>
            <a:custGeom>
              <a:avLst/>
              <a:gdLst>
                <a:gd name="textAreaLeft" fmla="*/ 360 w 577440"/>
                <a:gd name="textAreaRight" fmla="*/ 578160 w 577440"/>
                <a:gd name="textAreaTop" fmla="*/ 0 h 860760"/>
                <a:gd name="textAreaBottom" fmla="*/ 861120 h 860760"/>
              </a:gdLst>
              <a:ahLst/>
              <a:rect l="textAreaLeft" t="textAreaTop" r="textAreaRight" b="textAreaBottom"/>
              <a:pathLst>
                <a:path w="15543" h="20687">
                  <a:moveTo>
                    <a:pt x="5555" y="0"/>
                  </a:moveTo>
                  <a:cubicBezTo>
                    <a:pt x="5390" y="0"/>
                    <a:pt x="5221" y="3"/>
                    <a:pt x="5050" y="7"/>
                  </a:cubicBezTo>
                  <a:cubicBezTo>
                    <a:pt x="4648" y="17"/>
                    <a:pt x="3859" y="147"/>
                    <a:pt x="3376" y="286"/>
                  </a:cubicBezTo>
                  <a:cubicBezTo>
                    <a:pt x="3009" y="392"/>
                    <a:pt x="2699" y="364"/>
                    <a:pt x="2216" y="725"/>
                  </a:cubicBezTo>
                  <a:cubicBezTo>
                    <a:pt x="1307" y="1402"/>
                    <a:pt x="1280" y="1545"/>
                    <a:pt x="1052" y="2171"/>
                  </a:cubicBezTo>
                  <a:cubicBezTo>
                    <a:pt x="800" y="2859"/>
                    <a:pt x="776" y="3675"/>
                    <a:pt x="896" y="4145"/>
                  </a:cubicBezTo>
                  <a:cubicBezTo>
                    <a:pt x="954" y="4372"/>
                    <a:pt x="1470" y="5247"/>
                    <a:pt x="1780" y="5390"/>
                  </a:cubicBezTo>
                  <a:cubicBezTo>
                    <a:pt x="2008" y="5499"/>
                    <a:pt x="2350" y="5709"/>
                    <a:pt x="2631" y="5709"/>
                  </a:cubicBezTo>
                  <a:cubicBezTo>
                    <a:pt x="2728" y="5709"/>
                    <a:pt x="2818" y="5684"/>
                    <a:pt x="2893" y="5621"/>
                  </a:cubicBezTo>
                  <a:cubicBezTo>
                    <a:pt x="3567" y="5131"/>
                    <a:pt x="4189" y="5090"/>
                    <a:pt x="5002" y="4910"/>
                  </a:cubicBezTo>
                  <a:cubicBezTo>
                    <a:pt x="5590" y="4782"/>
                    <a:pt x="6040" y="4711"/>
                    <a:pt x="6484" y="4711"/>
                  </a:cubicBezTo>
                  <a:cubicBezTo>
                    <a:pt x="6775" y="4711"/>
                    <a:pt x="7064" y="4742"/>
                    <a:pt x="7387" y="4808"/>
                  </a:cubicBezTo>
                  <a:cubicBezTo>
                    <a:pt x="8142" y="4957"/>
                    <a:pt x="8823" y="5222"/>
                    <a:pt x="9419" y="5709"/>
                  </a:cubicBezTo>
                  <a:cubicBezTo>
                    <a:pt x="9888" y="6087"/>
                    <a:pt x="10419" y="6656"/>
                    <a:pt x="10732" y="7169"/>
                  </a:cubicBezTo>
                  <a:cubicBezTo>
                    <a:pt x="10960" y="7540"/>
                    <a:pt x="11198" y="8098"/>
                    <a:pt x="11344" y="8506"/>
                  </a:cubicBezTo>
                  <a:cubicBezTo>
                    <a:pt x="11817" y="9833"/>
                    <a:pt x="12038" y="10483"/>
                    <a:pt x="11800" y="11868"/>
                  </a:cubicBezTo>
                  <a:cubicBezTo>
                    <a:pt x="11756" y="12126"/>
                    <a:pt x="11759" y="12378"/>
                    <a:pt x="11644" y="12694"/>
                  </a:cubicBezTo>
                  <a:cubicBezTo>
                    <a:pt x="11596" y="12824"/>
                    <a:pt x="11463" y="13242"/>
                    <a:pt x="11272" y="13511"/>
                  </a:cubicBezTo>
                  <a:lnTo>
                    <a:pt x="10578" y="13858"/>
                  </a:lnTo>
                  <a:cubicBezTo>
                    <a:pt x="10090" y="14089"/>
                    <a:pt x="9427" y="14150"/>
                    <a:pt x="8675" y="14150"/>
                  </a:cubicBezTo>
                  <a:cubicBezTo>
                    <a:pt x="7853" y="14150"/>
                    <a:pt x="6925" y="14077"/>
                    <a:pt x="6003" y="14077"/>
                  </a:cubicBezTo>
                  <a:cubicBezTo>
                    <a:pt x="5933" y="14077"/>
                    <a:pt x="5862" y="14078"/>
                    <a:pt x="5792" y="14079"/>
                  </a:cubicBezTo>
                  <a:cubicBezTo>
                    <a:pt x="5619" y="14081"/>
                    <a:pt x="5447" y="14083"/>
                    <a:pt x="5275" y="14083"/>
                  </a:cubicBezTo>
                  <a:cubicBezTo>
                    <a:pt x="3652" y="14083"/>
                    <a:pt x="2086" y="13952"/>
                    <a:pt x="668" y="13140"/>
                  </a:cubicBezTo>
                  <a:lnTo>
                    <a:pt x="637" y="13184"/>
                  </a:lnTo>
                  <a:cubicBezTo>
                    <a:pt x="327" y="14103"/>
                    <a:pt x="69" y="14916"/>
                    <a:pt x="41" y="15886"/>
                  </a:cubicBezTo>
                  <a:cubicBezTo>
                    <a:pt x="1" y="17169"/>
                    <a:pt x="266" y="18557"/>
                    <a:pt x="1208" y="19424"/>
                  </a:cubicBezTo>
                  <a:cubicBezTo>
                    <a:pt x="2018" y="20170"/>
                    <a:pt x="3165" y="20394"/>
                    <a:pt x="4254" y="20553"/>
                  </a:cubicBezTo>
                  <a:cubicBezTo>
                    <a:pt x="4855" y="20644"/>
                    <a:pt x="5460" y="20686"/>
                    <a:pt x="6065" y="20686"/>
                  </a:cubicBezTo>
                  <a:cubicBezTo>
                    <a:pt x="6644" y="20686"/>
                    <a:pt x="7225" y="20647"/>
                    <a:pt x="7802" y="20574"/>
                  </a:cubicBezTo>
                  <a:cubicBezTo>
                    <a:pt x="8544" y="20479"/>
                    <a:pt x="9014" y="20305"/>
                    <a:pt x="9589" y="20036"/>
                  </a:cubicBezTo>
                  <a:cubicBezTo>
                    <a:pt x="9857" y="19911"/>
                    <a:pt x="10272" y="19707"/>
                    <a:pt x="10507" y="19526"/>
                  </a:cubicBezTo>
                  <a:cubicBezTo>
                    <a:pt x="11109" y="19063"/>
                    <a:pt x="11514" y="18536"/>
                    <a:pt x="11660" y="17788"/>
                  </a:cubicBezTo>
                  <a:cubicBezTo>
                    <a:pt x="11807" y="17042"/>
                    <a:pt x="11569" y="15957"/>
                    <a:pt x="11770" y="15222"/>
                  </a:cubicBezTo>
                  <a:cubicBezTo>
                    <a:pt x="11872" y="14851"/>
                    <a:pt x="12032" y="14470"/>
                    <a:pt x="12341" y="14245"/>
                  </a:cubicBezTo>
                  <a:cubicBezTo>
                    <a:pt x="12480" y="14146"/>
                    <a:pt x="12631" y="14103"/>
                    <a:pt x="12787" y="14103"/>
                  </a:cubicBezTo>
                  <a:cubicBezTo>
                    <a:pt x="12983" y="14103"/>
                    <a:pt x="13186" y="14170"/>
                    <a:pt x="13379" y="14276"/>
                  </a:cubicBezTo>
                  <a:lnTo>
                    <a:pt x="13436" y="14201"/>
                  </a:lnTo>
                  <a:cubicBezTo>
                    <a:pt x="13794" y="12973"/>
                    <a:pt x="14563" y="11902"/>
                    <a:pt x="14954" y="10684"/>
                  </a:cubicBezTo>
                  <a:cubicBezTo>
                    <a:pt x="15543" y="8867"/>
                    <a:pt x="15339" y="7468"/>
                    <a:pt x="14481" y="6145"/>
                  </a:cubicBezTo>
                  <a:cubicBezTo>
                    <a:pt x="14221" y="5748"/>
                    <a:pt x="13610" y="4894"/>
                    <a:pt x="12825" y="4894"/>
                  </a:cubicBezTo>
                  <a:cubicBezTo>
                    <a:pt x="12789" y="4894"/>
                    <a:pt x="12752" y="4896"/>
                    <a:pt x="12715" y="4900"/>
                  </a:cubicBezTo>
                  <a:lnTo>
                    <a:pt x="12317" y="3814"/>
                  </a:lnTo>
                  <a:cubicBezTo>
                    <a:pt x="12055" y="3280"/>
                    <a:pt x="11953" y="3022"/>
                    <a:pt x="11654" y="2650"/>
                  </a:cubicBezTo>
                  <a:cubicBezTo>
                    <a:pt x="10006" y="584"/>
                    <a:pt x="8151" y="0"/>
                    <a:pt x="5555"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32" name="Google Shape;1603;p84"/>
            <p:cNvSpPr/>
            <p:nvPr/>
          </p:nvSpPr>
          <p:spPr>
            <a:xfrm flipH="1">
              <a:off x="805320" y="3335040"/>
              <a:ext cx="36360" cy="39960"/>
            </a:xfrm>
            <a:custGeom>
              <a:avLst/>
              <a:gdLst>
                <a:gd name="textAreaLeft" fmla="*/ -360 w 36360"/>
                <a:gd name="textAreaRight" fmla="*/ 36360 w 36360"/>
                <a:gd name="textAreaTop" fmla="*/ 0 h 39960"/>
                <a:gd name="textAreaBottom" fmla="*/ 40320 h 39960"/>
              </a:gdLst>
              <a:ahLst/>
              <a:rect l="textAreaLeft" t="textAreaTop" r="textAreaRight" b="textAreaBottom"/>
              <a:pathLst>
                <a:path w="991" h="968">
                  <a:moveTo>
                    <a:pt x="496" y="0"/>
                  </a:moveTo>
                  <a:cubicBezTo>
                    <a:pt x="235" y="0"/>
                    <a:pt x="21" y="204"/>
                    <a:pt x="10" y="467"/>
                  </a:cubicBezTo>
                  <a:cubicBezTo>
                    <a:pt x="0" y="732"/>
                    <a:pt x="211" y="957"/>
                    <a:pt x="476" y="967"/>
                  </a:cubicBezTo>
                  <a:cubicBezTo>
                    <a:pt x="483" y="967"/>
                    <a:pt x="490" y="967"/>
                    <a:pt x="496" y="967"/>
                  </a:cubicBezTo>
                  <a:cubicBezTo>
                    <a:pt x="756" y="967"/>
                    <a:pt x="970" y="763"/>
                    <a:pt x="980" y="501"/>
                  </a:cubicBezTo>
                  <a:cubicBezTo>
                    <a:pt x="990" y="236"/>
                    <a:pt x="779" y="7"/>
                    <a:pt x="514" y="1"/>
                  </a:cubicBezTo>
                  <a:cubicBezTo>
                    <a:pt x="508" y="1"/>
                    <a:pt x="502" y="0"/>
                    <a:pt x="496" y="0"/>
                  </a:cubicBezTo>
                  <a:close/>
                </a:path>
              </a:pathLst>
            </a:custGeom>
            <a:solidFill>
              <a:schemeClr val="accent4"/>
            </a:solidFill>
            <a:ln w="0">
              <a:noFill/>
            </a:ln>
          </p:spPr>
          <p:style>
            <a:lnRef idx="0"/>
            <a:fillRef idx="0"/>
            <a:effectRef idx="0"/>
            <a:fontRef idx="minor"/>
          </p:style>
          <p:txBody>
            <a:bodyPr tIns="40320" bIns="40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33" name="Google Shape;1604;p84"/>
            <p:cNvSpPr/>
            <p:nvPr/>
          </p:nvSpPr>
          <p:spPr>
            <a:xfrm flipH="1">
              <a:off x="999000" y="3330360"/>
              <a:ext cx="36360" cy="39960"/>
            </a:xfrm>
            <a:custGeom>
              <a:avLst/>
              <a:gdLst>
                <a:gd name="textAreaLeft" fmla="*/ -360 w 36360"/>
                <a:gd name="textAreaRight" fmla="*/ 36360 w 36360"/>
                <a:gd name="textAreaTop" fmla="*/ 0 h 39960"/>
                <a:gd name="textAreaBottom" fmla="*/ 40320 h 39960"/>
              </a:gdLst>
              <a:ahLst/>
              <a:rect l="textAreaLeft" t="textAreaTop" r="textAreaRight" b="textAreaBottom"/>
              <a:pathLst>
                <a:path w="988" h="972">
                  <a:moveTo>
                    <a:pt x="499" y="1"/>
                  </a:moveTo>
                  <a:cubicBezTo>
                    <a:pt x="236" y="1"/>
                    <a:pt x="18" y="206"/>
                    <a:pt x="10" y="470"/>
                  </a:cubicBezTo>
                  <a:cubicBezTo>
                    <a:pt x="1" y="736"/>
                    <a:pt x="208" y="960"/>
                    <a:pt x="477" y="971"/>
                  </a:cubicBezTo>
                  <a:cubicBezTo>
                    <a:pt x="483" y="971"/>
                    <a:pt x="489" y="971"/>
                    <a:pt x="495" y="971"/>
                  </a:cubicBezTo>
                  <a:cubicBezTo>
                    <a:pt x="752" y="971"/>
                    <a:pt x="967" y="767"/>
                    <a:pt x="977" y="505"/>
                  </a:cubicBezTo>
                  <a:cubicBezTo>
                    <a:pt x="987" y="236"/>
                    <a:pt x="780" y="11"/>
                    <a:pt x="511" y="1"/>
                  </a:cubicBezTo>
                  <a:cubicBezTo>
                    <a:pt x="507" y="1"/>
                    <a:pt x="503" y="1"/>
                    <a:pt x="499" y="1"/>
                  </a:cubicBezTo>
                  <a:close/>
                </a:path>
              </a:pathLst>
            </a:custGeom>
            <a:solidFill>
              <a:schemeClr val="accent4"/>
            </a:solidFill>
            <a:ln w="0">
              <a:noFill/>
            </a:ln>
          </p:spPr>
          <p:style>
            <a:lnRef idx="0"/>
            <a:fillRef idx="0"/>
            <a:effectRef idx="0"/>
            <a:fontRef idx="minor"/>
          </p:style>
          <p:txBody>
            <a:bodyPr tIns="40320" bIns="40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34" name="Google Shape;1605;p84"/>
            <p:cNvSpPr/>
            <p:nvPr/>
          </p:nvSpPr>
          <p:spPr>
            <a:xfrm flipH="1">
              <a:off x="773640" y="3197880"/>
              <a:ext cx="87120" cy="44640"/>
            </a:xfrm>
            <a:custGeom>
              <a:avLst/>
              <a:gdLst>
                <a:gd name="textAreaLeft" fmla="*/ 360 w 87120"/>
                <a:gd name="textAreaRight" fmla="*/ 87840 w 87120"/>
                <a:gd name="textAreaTop" fmla="*/ 0 h 44640"/>
                <a:gd name="textAreaBottom" fmla="*/ 45000 h 44640"/>
              </a:gdLst>
              <a:ahLst/>
              <a:rect l="textAreaLeft" t="textAreaTop" r="textAreaRight" b="textAreaBottom"/>
              <a:pathLst>
                <a:path w="2352" h="1078">
                  <a:moveTo>
                    <a:pt x="723" y="0"/>
                  </a:moveTo>
                  <a:cubicBezTo>
                    <a:pt x="422" y="0"/>
                    <a:pt x="162" y="89"/>
                    <a:pt x="109" y="421"/>
                  </a:cubicBezTo>
                  <a:cubicBezTo>
                    <a:pt x="0" y="1078"/>
                    <a:pt x="694" y="902"/>
                    <a:pt x="1164" y="983"/>
                  </a:cubicBezTo>
                  <a:cubicBezTo>
                    <a:pt x="1287" y="1005"/>
                    <a:pt x="1422" y="1016"/>
                    <a:pt x="1554" y="1016"/>
                  </a:cubicBezTo>
                  <a:cubicBezTo>
                    <a:pt x="1923" y="1016"/>
                    <a:pt x="2275" y="930"/>
                    <a:pt x="2307" y="745"/>
                  </a:cubicBezTo>
                  <a:cubicBezTo>
                    <a:pt x="2351" y="493"/>
                    <a:pt x="1786" y="153"/>
                    <a:pt x="1320" y="71"/>
                  </a:cubicBezTo>
                  <a:cubicBezTo>
                    <a:pt x="1135" y="39"/>
                    <a:pt x="920" y="0"/>
                    <a:pt x="723" y="0"/>
                  </a:cubicBezTo>
                  <a:close/>
                </a:path>
              </a:pathLst>
            </a:custGeom>
            <a:solidFill>
              <a:schemeClr val="accent4"/>
            </a:solidFill>
            <a:ln w="0">
              <a:noFill/>
            </a:ln>
          </p:spPr>
          <p:style>
            <a:lnRef idx="0"/>
            <a:fillRef idx="0"/>
            <a:effectRef idx="0"/>
            <a:fontRef idx="minor"/>
          </p:style>
          <p:txBody>
            <a:bodyPr tIns="45360" bIns="45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35" name="Google Shape;1606;p84"/>
            <p:cNvSpPr/>
            <p:nvPr/>
          </p:nvSpPr>
          <p:spPr>
            <a:xfrm flipH="1">
              <a:off x="992520" y="3200400"/>
              <a:ext cx="75960" cy="39960"/>
            </a:xfrm>
            <a:custGeom>
              <a:avLst/>
              <a:gdLst>
                <a:gd name="textAreaLeft" fmla="*/ -360 w 75960"/>
                <a:gd name="textAreaRight" fmla="*/ 75960 w 75960"/>
                <a:gd name="textAreaTop" fmla="*/ 0 h 39960"/>
                <a:gd name="textAreaBottom" fmla="*/ 40320 h 39960"/>
              </a:gdLst>
              <a:ahLst/>
              <a:rect l="textAreaLeft" t="textAreaTop" r="textAreaRight" b="textAreaBottom"/>
              <a:pathLst>
                <a:path w="2056" h="965">
                  <a:moveTo>
                    <a:pt x="902" y="1"/>
                  </a:moveTo>
                  <a:cubicBezTo>
                    <a:pt x="456" y="1"/>
                    <a:pt x="1" y="208"/>
                    <a:pt x="1" y="463"/>
                  </a:cubicBezTo>
                  <a:cubicBezTo>
                    <a:pt x="1" y="722"/>
                    <a:pt x="456" y="926"/>
                    <a:pt x="902" y="926"/>
                  </a:cubicBezTo>
                  <a:cubicBezTo>
                    <a:pt x="1084" y="926"/>
                    <a:pt x="1308" y="965"/>
                    <a:pt x="1509" y="965"/>
                  </a:cubicBezTo>
                  <a:cubicBezTo>
                    <a:pt x="1806" y="965"/>
                    <a:pt x="2056" y="880"/>
                    <a:pt x="2056" y="463"/>
                  </a:cubicBezTo>
                  <a:cubicBezTo>
                    <a:pt x="2056" y="1"/>
                    <a:pt x="1351" y="1"/>
                    <a:pt x="902" y="1"/>
                  </a:cubicBezTo>
                  <a:close/>
                </a:path>
              </a:pathLst>
            </a:custGeom>
            <a:solidFill>
              <a:schemeClr val="accent4"/>
            </a:solidFill>
            <a:ln w="0">
              <a:noFill/>
            </a:ln>
          </p:spPr>
          <p:style>
            <a:lnRef idx="0"/>
            <a:fillRef idx="0"/>
            <a:effectRef idx="0"/>
            <a:fontRef idx="minor"/>
          </p:style>
          <p:txBody>
            <a:bodyPr tIns="40320" bIns="40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36" name="Google Shape;1607;p84"/>
            <p:cNvSpPr/>
            <p:nvPr/>
          </p:nvSpPr>
          <p:spPr>
            <a:xfrm flipH="1">
              <a:off x="937080" y="3228840"/>
              <a:ext cx="45000" cy="192960"/>
            </a:xfrm>
            <a:custGeom>
              <a:avLst/>
              <a:gdLst>
                <a:gd name="textAreaLeft" fmla="*/ -360 w 45000"/>
                <a:gd name="textAreaRight" fmla="*/ 45000 w 45000"/>
                <a:gd name="textAreaTop" fmla="*/ 0 h 192960"/>
                <a:gd name="textAreaBottom" fmla="*/ 193320 h 192960"/>
              </a:gdLst>
              <a:ahLst/>
              <a:rect l="textAreaLeft" t="textAreaTop" r="textAreaRight" b="textAreaBottom"/>
              <a:pathLst>
                <a:path w="1220" h="4645">
                  <a:moveTo>
                    <a:pt x="1219" y="1"/>
                  </a:moveTo>
                  <a:lnTo>
                    <a:pt x="1219" y="1"/>
                  </a:lnTo>
                  <a:cubicBezTo>
                    <a:pt x="409" y="1345"/>
                    <a:pt x="569" y="1171"/>
                    <a:pt x="96" y="2570"/>
                  </a:cubicBezTo>
                  <a:lnTo>
                    <a:pt x="35" y="3056"/>
                  </a:lnTo>
                  <a:cubicBezTo>
                    <a:pt x="28" y="3338"/>
                    <a:pt x="1" y="3410"/>
                    <a:pt x="133" y="3743"/>
                  </a:cubicBezTo>
                  <a:cubicBezTo>
                    <a:pt x="225" y="3968"/>
                    <a:pt x="715" y="4451"/>
                    <a:pt x="852" y="4645"/>
                  </a:cubicBezTo>
                  <a:lnTo>
                    <a:pt x="1219" y="1"/>
                  </a:lnTo>
                  <a:close/>
                </a:path>
              </a:pathLst>
            </a:custGeom>
            <a:solidFill>
              <a:srgbClr val="d9919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37" name="Google Shape;1608;p84"/>
            <p:cNvSpPr/>
            <p:nvPr/>
          </p:nvSpPr>
          <p:spPr>
            <a:xfrm flipH="1">
              <a:off x="930960" y="3223080"/>
              <a:ext cx="61200" cy="202680"/>
            </a:xfrm>
            <a:custGeom>
              <a:avLst/>
              <a:gdLst>
                <a:gd name="textAreaLeft" fmla="*/ 360 w 61200"/>
                <a:gd name="textAreaRight" fmla="*/ 61920 w 61200"/>
                <a:gd name="textAreaTop" fmla="*/ 0 h 202680"/>
                <a:gd name="textAreaBottom" fmla="*/ 203040 h 202680"/>
              </a:gdLst>
              <a:ahLst/>
              <a:rect l="textAreaLeft" t="textAreaTop" r="textAreaRight" b="textAreaBottom"/>
              <a:pathLst>
                <a:path w="1652" h="4881">
                  <a:moveTo>
                    <a:pt x="1464" y="1"/>
                  </a:moveTo>
                  <a:cubicBezTo>
                    <a:pt x="1421" y="1"/>
                    <a:pt x="1377" y="20"/>
                    <a:pt x="1344" y="67"/>
                  </a:cubicBezTo>
                  <a:cubicBezTo>
                    <a:pt x="800" y="853"/>
                    <a:pt x="381" y="1809"/>
                    <a:pt x="194" y="2748"/>
                  </a:cubicBezTo>
                  <a:cubicBezTo>
                    <a:pt x="0" y="3735"/>
                    <a:pt x="445" y="4143"/>
                    <a:pt x="1034" y="4851"/>
                  </a:cubicBezTo>
                  <a:cubicBezTo>
                    <a:pt x="1052" y="4872"/>
                    <a:pt x="1075" y="4881"/>
                    <a:pt x="1098" y="4881"/>
                  </a:cubicBezTo>
                  <a:cubicBezTo>
                    <a:pt x="1166" y="4881"/>
                    <a:pt x="1236" y="4801"/>
                    <a:pt x="1188" y="4735"/>
                  </a:cubicBezTo>
                  <a:cubicBezTo>
                    <a:pt x="929" y="4388"/>
                    <a:pt x="541" y="4078"/>
                    <a:pt x="445" y="3639"/>
                  </a:cubicBezTo>
                  <a:cubicBezTo>
                    <a:pt x="374" y="3330"/>
                    <a:pt x="445" y="2935"/>
                    <a:pt x="527" y="2632"/>
                  </a:cubicBezTo>
                  <a:cubicBezTo>
                    <a:pt x="766" y="1748"/>
                    <a:pt x="1180" y="1020"/>
                    <a:pt x="1593" y="213"/>
                  </a:cubicBezTo>
                  <a:cubicBezTo>
                    <a:pt x="1651" y="98"/>
                    <a:pt x="1561" y="1"/>
                    <a:pt x="1464" y="1"/>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38" name="Google Shape;1609;p84"/>
            <p:cNvSpPr/>
            <p:nvPr/>
          </p:nvSpPr>
          <p:spPr>
            <a:xfrm flipH="1">
              <a:off x="904320" y="3462840"/>
              <a:ext cx="63360" cy="43200"/>
            </a:xfrm>
            <a:custGeom>
              <a:avLst/>
              <a:gdLst>
                <a:gd name="textAreaLeft" fmla="*/ 360 w 63360"/>
                <a:gd name="textAreaRight" fmla="*/ 64080 w 63360"/>
                <a:gd name="textAreaTop" fmla="*/ 0 h 43200"/>
                <a:gd name="textAreaBottom" fmla="*/ 43560 h 43200"/>
              </a:gdLst>
              <a:ahLst/>
              <a:rect l="textAreaLeft" t="textAreaTop" r="textAreaRight" b="textAreaBottom"/>
              <a:pathLst>
                <a:path w="1712" h="1044">
                  <a:moveTo>
                    <a:pt x="1325" y="1"/>
                  </a:moveTo>
                  <a:cubicBezTo>
                    <a:pt x="1159" y="1"/>
                    <a:pt x="962" y="30"/>
                    <a:pt x="779" y="30"/>
                  </a:cubicBezTo>
                  <a:cubicBezTo>
                    <a:pt x="601" y="30"/>
                    <a:pt x="438" y="4"/>
                    <a:pt x="307" y="4"/>
                  </a:cubicBezTo>
                  <a:cubicBezTo>
                    <a:pt x="120" y="4"/>
                    <a:pt x="0" y="56"/>
                    <a:pt x="0" y="308"/>
                  </a:cubicBezTo>
                  <a:cubicBezTo>
                    <a:pt x="0" y="737"/>
                    <a:pt x="347" y="1043"/>
                    <a:pt x="779" y="1043"/>
                  </a:cubicBezTo>
                  <a:cubicBezTo>
                    <a:pt x="1208" y="1043"/>
                    <a:pt x="1712" y="727"/>
                    <a:pt x="1712" y="299"/>
                  </a:cubicBezTo>
                  <a:cubicBezTo>
                    <a:pt x="1712" y="53"/>
                    <a:pt x="1547" y="1"/>
                    <a:pt x="1325" y="1"/>
                  </a:cubicBezTo>
                  <a:close/>
                </a:path>
              </a:pathLst>
            </a:custGeom>
            <a:solidFill>
              <a:srgbClr val="fafbfb"/>
            </a:solidFill>
            <a:ln w="0">
              <a:noFill/>
            </a:ln>
          </p:spPr>
          <p:style>
            <a:lnRef idx="0"/>
            <a:fillRef idx="0"/>
            <a:effectRef idx="0"/>
            <a:fontRef idx="minor"/>
          </p:style>
          <p:txBody>
            <a:bodyPr tIns="43920" bIns="43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39" name="Google Shape;1610;p84"/>
            <p:cNvSpPr/>
            <p:nvPr/>
          </p:nvSpPr>
          <p:spPr>
            <a:xfrm flipH="1">
              <a:off x="618120" y="3512160"/>
              <a:ext cx="43560" cy="48240"/>
            </a:xfrm>
            <a:custGeom>
              <a:avLst/>
              <a:gdLst>
                <a:gd name="textAreaLeft" fmla="*/ -360 w 43560"/>
                <a:gd name="textAreaRight" fmla="*/ 43560 w 43560"/>
                <a:gd name="textAreaTop" fmla="*/ 0 h 48240"/>
                <a:gd name="textAreaBottom" fmla="*/ 48600 h 48240"/>
              </a:gdLst>
              <a:ahLst/>
              <a:rect l="textAreaLeft" t="textAreaTop" r="textAreaRight" b="textAreaBottom"/>
              <a:pathLst>
                <a:path w="1181" h="1170">
                  <a:moveTo>
                    <a:pt x="1100" y="0"/>
                  </a:moveTo>
                  <a:cubicBezTo>
                    <a:pt x="1093" y="0"/>
                    <a:pt x="1085" y="2"/>
                    <a:pt x="1076" y="5"/>
                  </a:cubicBezTo>
                  <a:cubicBezTo>
                    <a:pt x="814" y="111"/>
                    <a:pt x="596" y="246"/>
                    <a:pt x="398" y="447"/>
                  </a:cubicBezTo>
                  <a:cubicBezTo>
                    <a:pt x="239" y="614"/>
                    <a:pt x="1" y="852"/>
                    <a:pt x="7" y="1100"/>
                  </a:cubicBezTo>
                  <a:cubicBezTo>
                    <a:pt x="7" y="1137"/>
                    <a:pt x="40" y="1169"/>
                    <a:pt x="76" y="1169"/>
                  </a:cubicBezTo>
                  <a:cubicBezTo>
                    <a:pt x="87" y="1169"/>
                    <a:pt x="98" y="1166"/>
                    <a:pt x="109" y="1158"/>
                  </a:cubicBezTo>
                  <a:cubicBezTo>
                    <a:pt x="296" y="1036"/>
                    <a:pt x="388" y="794"/>
                    <a:pt x="538" y="631"/>
                  </a:cubicBezTo>
                  <a:cubicBezTo>
                    <a:pt x="712" y="447"/>
                    <a:pt x="916" y="274"/>
                    <a:pt x="1127" y="131"/>
                  </a:cubicBezTo>
                  <a:cubicBezTo>
                    <a:pt x="1181" y="95"/>
                    <a:pt x="1158" y="0"/>
                    <a:pt x="1100" y="0"/>
                  </a:cubicBezTo>
                  <a:close/>
                </a:path>
              </a:pathLst>
            </a:custGeom>
            <a:solidFill>
              <a:schemeClr val="accent4"/>
            </a:solidFill>
            <a:ln w="0">
              <a:noFill/>
            </a:ln>
          </p:spPr>
          <p:style>
            <a:lnRef idx="0"/>
            <a:fillRef idx="0"/>
            <a:effectRef idx="0"/>
            <a:fontRef idx="minor"/>
          </p:style>
          <p:txBody>
            <a:bodyPr tIns="48960" bIns="48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40" name="Google Shape;1611;p84"/>
            <p:cNvSpPr/>
            <p:nvPr/>
          </p:nvSpPr>
          <p:spPr>
            <a:xfrm flipH="1">
              <a:off x="921600" y="3384720"/>
              <a:ext cx="20880" cy="23760"/>
            </a:xfrm>
            <a:custGeom>
              <a:avLst/>
              <a:gdLst>
                <a:gd name="textAreaLeft" fmla="*/ 360 w 20880"/>
                <a:gd name="textAreaRight" fmla="*/ 21600 w 20880"/>
                <a:gd name="textAreaTop" fmla="*/ 0 h 23760"/>
                <a:gd name="textAreaBottom" fmla="*/ 24120 h 23760"/>
              </a:gdLst>
              <a:ahLst/>
              <a:rect l="textAreaLeft" t="textAreaTop" r="textAreaRight" b="textAreaBottom"/>
              <a:pathLst>
                <a:path w="567" h="579">
                  <a:moveTo>
                    <a:pt x="106" y="1"/>
                  </a:moveTo>
                  <a:cubicBezTo>
                    <a:pt x="53" y="1"/>
                    <a:pt x="1" y="64"/>
                    <a:pt x="36" y="119"/>
                  </a:cubicBezTo>
                  <a:cubicBezTo>
                    <a:pt x="90" y="214"/>
                    <a:pt x="155" y="302"/>
                    <a:pt x="223" y="387"/>
                  </a:cubicBezTo>
                  <a:cubicBezTo>
                    <a:pt x="282" y="459"/>
                    <a:pt x="360" y="579"/>
                    <a:pt x="462" y="579"/>
                  </a:cubicBezTo>
                  <a:cubicBezTo>
                    <a:pt x="466" y="579"/>
                    <a:pt x="470" y="579"/>
                    <a:pt x="474" y="578"/>
                  </a:cubicBezTo>
                  <a:cubicBezTo>
                    <a:pt x="519" y="575"/>
                    <a:pt x="566" y="541"/>
                    <a:pt x="563" y="489"/>
                  </a:cubicBezTo>
                  <a:cubicBezTo>
                    <a:pt x="556" y="381"/>
                    <a:pt x="447" y="326"/>
                    <a:pt x="372" y="258"/>
                  </a:cubicBezTo>
                  <a:cubicBezTo>
                    <a:pt x="294" y="187"/>
                    <a:pt x="223" y="109"/>
                    <a:pt x="158" y="27"/>
                  </a:cubicBezTo>
                  <a:cubicBezTo>
                    <a:pt x="143" y="8"/>
                    <a:pt x="124" y="1"/>
                    <a:pt x="106" y="1"/>
                  </a:cubicBezTo>
                  <a:close/>
                </a:path>
              </a:pathLst>
            </a:custGeom>
            <a:solidFill>
              <a:schemeClr val="accent4"/>
            </a:solidFill>
            <a:ln w="0">
              <a:noFill/>
            </a:ln>
          </p:spPr>
          <p:style>
            <a:lnRef idx="0"/>
            <a:fillRef idx="0"/>
            <a:effectRef idx="0"/>
            <a:fontRef idx="minor"/>
          </p:style>
          <p:txBody>
            <a:bodyPr tIns="24480" bIns="24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41" name="Google Shape;1612;p84"/>
            <p:cNvSpPr/>
            <p:nvPr/>
          </p:nvSpPr>
          <p:spPr>
            <a:xfrm flipH="1">
              <a:off x="1079640" y="4276080"/>
              <a:ext cx="150840" cy="25200"/>
            </a:xfrm>
            <a:custGeom>
              <a:avLst/>
              <a:gdLst>
                <a:gd name="textAreaLeft" fmla="*/ -360 w 150840"/>
                <a:gd name="textAreaRight" fmla="*/ 150840 w 150840"/>
                <a:gd name="textAreaTop" fmla="*/ 0 h 25200"/>
                <a:gd name="textAreaBottom" fmla="*/ 25560 h 25200"/>
              </a:gdLst>
              <a:ahLst/>
              <a:rect l="textAreaLeft" t="textAreaTop" r="textAreaRight" b="textAreaBottom"/>
              <a:pathLst>
                <a:path w="4069" h="610">
                  <a:moveTo>
                    <a:pt x="3987" y="0"/>
                  </a:moveTo>
                  <a:cubicBezTo>
                    <a:pt x="2678" y="14"/>
                    <a:pt x="1289" y="344"/>
                    <a:pt x="7" y="595"/>
                  </a:cubicBezTo>
                  <a:cubicBezTo>
                    <a:pt x="1" y="599"/>
                    <a:pt x="0" y="610"/>
                    <a:pt x="5" y="610"/>
                  </a:cubicBezTo>
                  <a:cubicBezTo>
                    <a:pt x="5" y="610"/>
                    <a:pt x="6" y="610"/>
                    <a:pt x="7" y="609"/>
                  </a:cubicBezTo>
                  <a:cubicBezTo>
                    <a:pt x="1313" y="511"/>
                    <a:pt x="2735" y="457"/>
                    <a:pt x="4004" y="119"/>
                  </a:cubicBezTo>
                  <a:cubicBezTo>
                    <a:pt x="4069" y="102"/>
                    <a:pt x="4055" y="0"/>
                    <a:pt x="3987" y="0"/>
                  </a:cubicBezTo>
                  <a:close/>
                </a:path>
              </a:pathLst>
            </a:custGeom>
            <a:solidFill>
              <a:schemeClr val="accent4"/>
            </a:solidFill>
            <a:ln w="0">
              <a:noFill/>
            </a:ln>
          </p:spPr>
          <p:style>
            <a:lnRef idx="0"/>
            <a:fillRef idx="0"/>
            <a:effectRef idx="0"/>
            <a:fontRef idx="minor"/>
          </p:style>
          <p:txBody>
            <a:bodyPr tIns="25920" bIns="25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42" name="Google Shape;1613;p84"/>
            <p:cNvSpPr/>
            <p:nvPr/>
          </p:nvSpPr>
          <p:spPr>
            <a:xfrm flipH="1">
              <a:off x="1121760" y="4344840"/>
              <a:ext cx="76320" cy="16200"/>
            </a:xfrm>
            <a:custGeom>
              <a:avLst/>
              <a:gdLst>
                <a:gd name="textAreaLeft" fmla="*/ 360 w 76320"/>
                <a:gd name="textAreaRight" fmla="*/ 77040 w 76320"/>
                <a:gd name="textAreaTop" fmla="*/ 0 h 16200"/>
                <a:gd name="textAreaBottom" fmla="*/ 16560 h 16200"/>
              </a:gdLst>
              <a:ahLst/>
              <a:rect l="textAreaLeft" t="textAreaTop" r="textAreaRight" b="textAreaBottom"/>
              <a:pathLst>
                <a:path w="2067" h="401">
                  <a:moveTo>
                    <a:pt x="2013" y="0"/>
                  </a:moveTo>
                  <a:cubicBezTo>
                    <a:pt x="2011" y="0"/>
                    <a:pt x="2009" y="0"/>
                    <a:pt x="2007" y="1"/>
                  </a:cubicBezTo>
                  <a:cubicBezTo>
                    <a:pt x="1695" y="38"/>
                    <a:pt x="1389" y="100"/>
                    <a:pt x="1076" y="157"/>
                  </a:cubicBezTo>
                  <a:cubicBezTo>
                    <a:pt x="725" y="225"/>
                    <a:pt x="347" y="242"/>
                    <a:pt x="14" y="362"/>
                  </a:cubicBezTo>
                  <a:cubicBezTo>
                    <a:pt x="0" y="368"/>
                    <a:pt x="0" y="389"/>
                    <a:pt x="18" y="389"/>
                  </a:cubicBezTo>
                  <a:cubicBezTo>
                    <a:pt x="99" y="397"/>
                    <a:pt x="184" y="400"/>
                    <a:pt x="272" y="400"/>
                  </a:cubicBezTo>
                  <a:cubicBezTo>
                    <a:pt x="842" y="400"/>
                    <a:pt x="1511" y="240"/>
                    <a:pt x="2021" y="93"/>
                  </a:cubicBezTo>
                  <a:cubicBezTo>
                    <a:pt x="2067" y="80"/>
                    <a:pt x="2063" y="0"/>
                    <a:pt x="2013" y="0"/>
                  </a:cubicBezTo>
                  <a:close/>
                </a:path>
              </a:pathLst>
            </a:custGeom>
            <a:solidFill>
              <a:schemeClr val="accent4"/>
            </a:solidFill>
            <a:ln w="0">
              <a:noFill/>
            </a:ln>
          </p:spPr>
          <p:style>
            <a:lnRef idx="0"/>
            <a:fillRef idx="0"/>
            <a:effectRef idx="0"/>
            <a:fontRef idx="minor"/>
          </p:style>
          <p:txBody>
            <a:bodyPr tIns="16560" bIns="16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43" name="Google Shape;1614;p84"/>
            <p:cNvSpPr/>
            <p:nvPr/>
          </p:nvSpPr>
          <p:spPr>
            <a:xfrm flipH="1">
              <a:off x="1290600" y="4389480"/>
              <a:ext cx="59400" cy="313920"/>
            </a:xfrm>
            <a:custGeom>
              <a:avLst/>
              <a:gdLst>
                <a:gd name="textAreaLeft" fmla="*/ -360 w 59400"/>
                <a:gd name="textAreaRight" fmla="*/ 59400 w 59400"/>
                <a:gd name="textAreaTop" fmla="*/ 0 h 313920"/>
                <a:gd name="textAreaBottom" fmla="*/ 314280 h 313920"/>
              </a:gdLst>
              <a:ahLst/>
              <a:rect l="textAreaLeft" t="textAreaTop" r="textAreaRight" b="textAreaBottom"/>
              <a:pathLst>
                <a:path w="1607" h="7554">
                  <a:moveTo>
                    <a:pt x="54" y="1"/>
                  </a:moveTo>
                  <a:cubicBezTo>
                    <a:pt x="27" y="1"/>
                    <a:pt x="0" y="19"/>
                    <a:pt x="4" y="54"/>
                  </a:cubicBezTo>
                  <a:cubicBezTo>
                    <a:pt x="294" y="2555"/>
                    <a:pt x="902" y="5127"/>
                    <a:pt x="1593" y="7550"/>
                  </a:cubicBezTo>
                  <a:cubicBezTo>
                    <a:pt x="1593" y="7552"/>
                    <a:pt x="1595" y="7553"/>
                    <a:pt x="1597" y="7553"/>
                  </a:cubicBezTo>
                  <a:cubicBezTo>
                    <a:pt x="1601" y="7553"/>
                    <a:pt x="1607" y="7550"/>
                    <a:pt x="1607" y="7546"/>
                  </a:cubicBezTo>
                  <a:cubicBezTo>
                    <a:pt x="1284" y="5052"/>
                    <a:pt x="831" y="2453"/>
                    <a:pt x="110" y="41"/>
                  </a:cubicBezTo>
                  <a:cubicBezTo>
                    <a:pt x="102" y="14"/>
                    <a:pt x="78" y="1"/>
                    <a:pt x="54" y="1"/>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44" name="Google Shape;1615;p84"/>
            <p:cNvSpPr/>
            <p:nvPr/>
          </p:nvSpPr>
          <p:spPr>
            <a:xfrm flipH="1">
              <a:off x="1349640" y="4314960"/>
              <a:ext cx="7920" cy="8640"/>
            </a:xfrm>
            <a:custGeom>
              <a:avLst/>
              <a:gdLst>
                <a:gd name="textAreaLeft" fmla="*/ 360 w 7920"/>
                <a:gd name="textAreaRight" fmla="*/ 8640 w 7920"/>
                <a:gd name="textAreaTop" fmla="*/ 0 h 8640"/>
                <a:gd name="textAreaBottom" fmla="*/ 9000 h 8640"/>
              </a:gdLst>
              <a:ahLst/>
              <a:rect l="textAreaLeft" t="textAreaTop" r="textAreaRight" b="textAreaBottom"/>
              <a:pathLst>
                <a:path w="219" h="216">
                  <a:moveTo>
                    <a:pt x="110" y="1"/>
                  </a:moveTo>
                  <a:cubicBezTo>
                    <a:pt x="82" y="1"/>
                    <a:pt x="52" y="12"/>
                    <a:pt x="31" y="32"/>
                  </a:cubicBezTo>
                  <a:cubicBezTo>
                    <a:pt x="14" y="48"/>
                    <a:pt x="0" y="79"/>
                    <a:pt x="0" y="106"/>
                  </a:cubicBezTo>
                  <a:cubicBezTo>
                    <a:pt x="0" y="134"/>
                    <a:pt x="11" y="164"/>
                    <a:pt x="31" y="185"/>
                  </a:cubicBezTo>
                  <a:cubicBezTo>
                    <a:pt x="52" y="202"/>
                    <a:pt x="79" y="216"/>
                    <a:pt x="110" y="216"/>
                  </a:cubicBezTo>
                  <a:cubicBezTo>
                    <a:pt x="137" y="216"/>
                    <a:pt x="164" y="202"/>
                    <a:pt x="184" y="185"/>
                  </a:cubicBezTo>
                  <a:cubicBezTo>
                    <a:pt x="201" y="164"/>
                    <a:pt x="218" y="134"/>
                    <a:pt x="215" y="106"/>
                  </a:cubicBezTo>
                  <a:cubicBezTo>
                    <a:pt x="215" y="79"/>
                    <a:pt x="204" y="52"/>
                    <a:pt x="184" y="32"/>
                  </a:cubicBezTo>
                  <a:cubicBezTo>
                    <a:pt x="164" y="12"/>
                    <a:pt x="137" y="1"/>
                    <a:pt x="110" y="1"/>
                  </a:cubicBezTo>
                  <a:close/>
                </a:path>
              </a:pathLst>
            </a:custGeom>
            <a:solidFill>
              <a:schemeClr val="accent4"/>
            </a:solidFill>
            <a:ln w="0">
              <a:noFill/>
            </a:ln>
          </p:spPr>
          <p:style>
            <a:lnRef idx="0"/>
            <a:fillRef idx="0"/>
            <a:effectRef idx="0"/>
            <a:fontRef idx="minor"/>
          </p:style>
          <p:txBody>
            <a:bodyPr tIns="9360" bIns="9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45" name="Google Shape;1616;p84"/>
            <p:cNvSpPr/>
            <p:nvPr/>
          </p:nvSpPr>
          <p:spPr>
            <a:xfrm flipH="1">
              <a:off x="2174400" y="4609080"/>
              <a:ext cx="91440" cy="102600"/>
            </a:xfrm>
            <a:custGeom>
              <a:avLst/>
              <a:gdLst>
                <a:gd name="textAreaLeft" fmla="*/ 360 w 91440"/>
                <a:gd name="textAreaRight" fmla="*/ 92160 w 91440"/>
                <a:gd name="textAreaTop" fmla="*/ 0 h 102600"/>
                <a:gd name="textAreaBottom" fmla="*/ 102960 h 102600"/>
              </a:gdLst>
              <a:ahLst/>
              <a:rect l="textAreaLeft" t="textAreaTop" r="textAreaRight" b="textAreaBottom"/>
              <a:pathLst>
                <a:path w="2471" h="2474">
                  <a:moveTo>
                    <a:pt x="1" y="0"/>
                  </a:moveTo>
                  <a:lnTo>
                    <a:pt x="1" y="2474"/>
                  </a:lnTo>
                  <a:lnTo>
                    <a:pt x="2471" y="2474"/>
                  </a:lnTo>
                  <a:lnTo>
                    <a:pt x="2471" y="0"/>
                  </a:lnTo>
                  <a:close/>
                </a:path>
              </a:pathLst>
            </a:custGeom>
            <a:solidFill>
              <a:srgbClr val="fbce83"/>
            </a:solidFill>
            <a:ln w="0">
              <a:noFill/>
            </a:ln>
          </p:spPr>
          <p:style>
            <a:lnRef idx="0"/>
            <a:fillRef idx="0"/>
            <a:effectRef idx="0"/>
            <a:fontRef idx="minor"/>
          </p:style>
          <p:txBody>
            <a:bodyPr tIns="102960" bIns="102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46" name="Google Shape;1617;p84"/>
            <p:cNvSpPr/>
            <p:nvPr/>
          </p:nvSpPr>
          <p:spPr>
            <a:xfrm flipH="1">
              <a:off x="2169000" y="4600080"/>
              <a:ext cx="97920" cy="41040"/>
            </a:xfrm>
            <a:custGeom>
              <a:avLst/>
              <a:gdLst>
                <a:gd name="textAreaLeft" fmla="*/ 360 w 97920"/>
                <a:gd name="textAreaRight" fmla="*/ 98640 w 97920"/>
                <a:gd name="textAreaTop" fmla="*/ 0 h 41040"/>
                <a:gd name="textAreaBottom" fmla="*/ 41400 h 41040"/>
              </a:gdLst>
              <a:ahLst/>
              <a:rect l="textAreaLeft" t="textAreaTop" r="textAreaRight" b="textAreaBottom"/>
              <a:pathLst>
                <a:path w="2644" h="993">
                  <a:moveTo>
                    <a:pt x="2104" y="0"/>
                  </a:moveTo>
                  <a:cubicBezTo>
                    <a:pt x="2049" y="0"/>
                    <a:pt x="1992" y="12"/>
                    <a:pt x="1936" y="39"/>
                  </a:cubicBezTo>
                  <a:cubicBezTo>
                    <a:pt x="1491" y="253"/>
                    <a:pt x="983" y="436"/>
                    <a:pt x="474" y="436"/>
                  </a:cubicBezTo>
                  <a:cubicBezTo>
                    <a:pt x="360" y="436"/>
                    <a:pt x="245" y="426"/>
                    <a:pt x="132" y="406"/>
                  </a:cubicBezTo>
                  <a:cubicBezTo>
                    <a:pt x="128" y="405"/>
                    <a:pt x="123" y="405"/>
                    <a:pt x="118" y="405"/>
                  </a:cubicBezTo>
                  <a:cubicBezTo>
                    <a:pt x="58" y="405"/>
                    <a:pt x="1" y="482"/>
                    <a:pt x="61" y="529"/>
                  </a:cubicBezTo>
                  <a:cubicBezTo>
                    <a:pt x="410" y="805"/>
                    <a:pt x="913" y="992"/>
                    <a:pt x="1394" y="992"/>
                  </a:cubicBezTo>
                  <a:cubicBezTo>
                    <a:pt x="1762" y="992"/>
                    <a:pt x="2117" y="883"/>
                    <a:pt x="2382" y="621"/>
                  </a:cubicBezTo>
                  <a:cubicBezTo>
                    <a:pt x="2643" y="359"/>
                    <a:pt x="2404" y="0"/>
                    <a:pt x="2104" y="0"/>
                  </a:cubicBezTo>
                  <a:close/>
                </a:path>
              </a:pathLst>
            </a:custGeom>
            <a:solidFill>
              <a:schemeClr val="accent4"/>
            </a:solidFill>
            <a:ln w="0">
              <a:noFill/>
            </a:ln>
          </p:spPr>
          <p:style>
            <a:lnRef idx="0"/>
            <a:fillRef idx="0"/>
            <a:effectRef idx="0"/>
            <a:fontRef idx="minor"/>
          </p:style>
          <p:txBody>
            <a:bodyPr tIns="41760" bIns="41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47" name="Google Shape;1618;p84"/>
            <p:cNvSpPr/>
            <p:nvPr/>
          </p:nvSpPr>
          <p:spPr>
            <a:xfrm flipH="1">
              <a:off x="1990080" y="3819240"/>
              <a:ext cx="668160" cy="801360"/>
            </a:xfrm>
            <a:custGeom>
              <a:avLst/>
              <a:gdLst>
                <a:gd name="textAreaLeft" fmla="*/ 360 w 668160"/>
                <a:gd name="textAreaRight" fmla="*/ 668880 w 668160"/>
                <a:gd name="textAreaTop" fmla="*/ 0 h 801360"/>
                <a:gd name="textAreaBottom" fmla="*/ 801720 h 801360"/>
              </a:gdLst>
              <a:ahLst/>
              <a:rect l="textAreaLeft" t="textAreaTop" r="textAreaRight" b="textAreaBottom"/>
              <a:pathLst>
                <a:path w="17983" h="19264">
                  <a:moveTo>
                    <a:pt x="7573" y="0"/>
                  </a:moveTo>
                  <a:cubicBezTo>
                    <a:pt x="7476" y="0"/>
                    <a:pt x="7376" y="21"/>
                    <a:pt x="7282" y="64"/>
                  </a:cubicBezTo>
                  <a:cubicBezTo>
                    <a:pt x="2205" y="2432"/>
                    <a:pt x="1" y="8488"/>
                    <a:pt x="2369" y="13564"/>
                  </a:cubicBezTo>
                  <a:cubicBezTo>
                    <a:pt x="3560" y="16119"/>
                    <a:pt x="5839" y="18049"/>
                    <a:pt x="8623" y="18855"/>
                  </a:cubicBezTo>
                  <a:cubicBezTo>
                    <a:pt x="9558" y="19128"/>
                    <a:pt x="10517" y="19263"/>
                    <a:pt x="11477" y="19263"/>
                  </a:cubicBezTo>
                  <a:cubicBezTo>
                    <a:pt x="13559" y="19263"/>
                    <a:pt x="15652" y="18634"/>
                    <a:pt x="17571" y="17402"/>
                  </a:cubicBezTo>
                  <a:cubicBezTo>
                    <a:pt x="17891" y="17198"/>
                    <a:pt x="17982" y="16769"/>
                    <a:pt x="17778" y="16449"/>
                  </a:cubicBezTo>
                  <a:cubicBezTo>
                    <a:pt x="17647" y="16245"/>
                    <a:pt x="17424" y="16132"/>
                    <a:pt x="17196" y="16132"/>
                  </a:cubicBezTo>
                  <a:cubicBezTo>
                    <a:pt x="17069" y="16132"/>
                    <a:pt x="16940" y="16167"/>
                    <a:pt x="16825" y="16242"/>
                  </a:cubicBezTo>
                  <a:cubicBezTo>
                    <a:pt x="15132" y="17326"/>
                    <a:pt x="13293" y="17881"/>
                    <a:pt x="11473" y="17881"/>
                  </a:cubicBezTo>
                  <a:cubicBezTo>
                    <a:pt x="10641" y="17881"/>
                    <a:pt x="9814" y="17765"/>
                    <a:pt x="9007" y="17531"/>
                  </a:cubicBezTo>
                  <a:cubicBezTo>
                    <a:pt x="6605" y="16834"/>
                    <a:pt x="4642" y="15177"/>
                    <a:pt x="3621" y="12983"/>
                  </a:cubicBezTo>
                  <a:cubicBezTo>
                    <a:pt x="1573" y="8594"/>
                    <a:pt x="3478" y="3361"/>
                    <a:pt x="7867" y="1316"/>
                  </a:cubicBezTo>
                  <a:cubicBezTo>
                    <a:pt x="8210" y="1153"/>
                    <a:pt x="8361" y="745"/>
                    <a:pt x="8201" y="398"/>
                  </a:cubicBezTo>
                  <a:cubicBezTo>
                    <a:pt x="8082" y="147"/>
                    <a:pt x="7833" y="0"/>
                    <a:pt x="7573" y="0"/>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48" name="Google Shape;1619;p84"/>
            <p:cNvSpPr/>
            <p:nvPr/>
          </p:nvSpPr>
          <p:spPr>
            <a:xfrm flipH="1">
              <a:off x="2098440" y="4684320"/>
              <a:ext cx="243000" cy="96840"/>
            </a:xfrm>
            <a:custGeom>
              <a:avLst/>
              <a:gdLst>
                <a:gd name="textAreaLeft" fmla="*/ -360 w 243000"/>
                <a:gd name="textAreaRight" fmla="*/ 243000 w 243000"/>
                <a:gd name="textAreaTop" fmla="*/ 0 h 96840"/>
                <a:gd name="textAreaBottom" fmla="*/ 97200 h 96840"/>
              </a:gdLst>
              <a:ahLst/>
              <a:rect l="textAreaLeft" t="textAreaTop" r="textAreaRight" b="textAreaBottom"/>
              <a:pathLst>
                <a:path w="6544" h="2338">
                  <a:moveTo>
                    <a:pt x="1146" y="1"/>
                  </a:moveTo>
                  <a:cubicBezTo>
                    <a:pt x="851" y="1"/>
                    <a:pt x="589" y="188"/>
                    <a:pt x="490" y="467"/>
                  </a:cubicBezTo>
                  <a:lnTo>
                    <a:pt x="160" y="1413"/>
                  </a:lnTo>
                  <a:cubicBezTo>
                    <a:pt x="0" y="1865"/>
                    <a:pt x="337" y="2338"/>
                    <a:pt x="817" y="2338"/>
                  </a:cubicBezTo>
                  <a:lnTo>
                    <a:pt x="5747" y="2338"/>
                  </a:lnTo>
                  <a:cubicBezTo>
                    <a:pt x="6209" y="2338"/>
                    <a:pt x="6543" y="1896"/>
                    <a:pt x="6413" y="1450"/>
                  </a:cubicBezTo>
                  <a:lnTo>
                    <a:pt x="6141" y="505"/>
                  </a:lnTo>
                  <a:cubicBezTo>
                    <a:pt x="6056" y="208"/>
                    <a:pt x="5784" y="1"/>
                    <a:pt x="5474" y="1"/>
                  </a:cubicBezTo>
                  <a:close/>
                </a:path>
              </a:pathLst>
            </a:custGeom>
            <a:solidFill>
              <a:schemeClr val="accent3"/>
            </a:solidFill>
            <a:ln w="0">
              <a:noFill/>
            </a:ln>
          </p:spPr>
          <p:style>
            <a:lnRef idx="0"/>
            <a:fillRef idx="0"/>
            <a:effectRef idx="0"/>
            <a:fontRef idx="minor"/>
          </p:style>
          <p:txBody>
            <a:bodyPr tIns="97200" bIns="97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49" name="Google Shape;1620;p84"/>
            <p:cNvSpPr/>
            <p:nvPr/>
          </p:nvSpPr>
          <p:spPr>
            <a:xfrm flipH="1">
              <a:off x="1918080" y="3861360"/>
              <a:ext cx="603000" cy="675360"/>
            </a:xfrm>
            <a:custGeom>
              <a:avLst/>
              <a:gdLst>
                <a:gd name="textAreaLeft" fmla="*/ -360 w 603000"/>
                <a:gd name="textAreaRight" fmla="*/ 603000 w 603000"/>
                <a:gd name="textAreaTop" fmla="*/ 0 h 675360"/>
                <a:gd name="textAreaBottom" fmla="*/ 675720 h 675360"/>
              </a:gdLst>
              <a:ahLst/>
              <a:rect l="textAreaLeft" t="textAreaTop" r="textAreaRight" b="textAreaBottom"/>
              <a:pathLst>
                <a:path w="16230" h="16234">
                  <a:moveTo>
                    <a:pt x="8115" y="0"/>
                  </a:moveTo>
                  <a:cubicBezTo>
                    <a:pt x="3634" y="0"/>
                    <a:pt x="0" y="3634"/>
                    <a:pt x="0" y="8115"/>
                  </a:cubicBezTo>
                  <a:cubicBezTo>
                    <a:pt x="0" y="12600"/>
                    <a:pt x="3634" y="16234"/>
                    <a:pt x="8115" y="16234"/>
                  </a:cubicBezTo>
                  <a:cubicBezTo>
                    <a:pt x="12599" y="16234"/>
                    <a:pt x="16229" y="12600"/>
                    <a:pt x="16229" y="8115"/>
                  </a:cubicBezTo>
                  <a:cubicBezTo>
                    <a:pt x="16229" y="3634"/>
                    <a:pt x="12599" y="0"/>
                    <a:pt x="811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50" name="Google Shape;1621;p84"/>
            <p:cNvSpPr/>
            <p:nvPr/>
          </p:nvSpPr>
          <p:spPr>
            <a:xfrm flipH="1">
              <a:off x="2316240" y="3966480"/>
              <a:ext cx="247680" cy="383760"/>
            </a:xfrm>
            <a:custGeom>
              <a:avLst/>
              <a:gdLst>
                <a:gd name="textAreaLeft" fmla="*/ 360 w 247680"/>
                <a:gd name="textAreaRight" fmla="*/ 248400 w 247680"/>
                <a:gd name="textAreaTop" fmla="*/ 0 h 383760"/>
                <a:gd name="textAreaBottom" fmla="*/ 384120 h 383760"/>
              </a:gdLst>
              <a:ahLst/>
              <a:rect l="textAreaLeft" t="textAreaTop" r="textAreaRight" b="textAreaBottom"/>
              <a:pathLst>
                <a:path w="6669" h="9229">
                  <a:moveTo>
                    <a:pt x="3372" y="1"/>
                  </a:moveTo>
                  <a:cubicBezTo>
                    <a:pt x="1" y="3947"/>
                    <a:pt x="1412" y="7714"/>
                    <a:pt x="1412" y="7714"/>
                  </a:cubicBezTo>
                  <a:cubicBezTo>
                    <a:pt x="1412" y="7714"/>
                    <a:pt x="1654" y="8850"/>
                    <a:pt x="2953" y="9164"/>
                  </a:cubicBezTo>
                  <a:cubicBezTo>
                    <a:pt x="3138" y="9208"/>
                    <a:pt x="3286" y="9228"/>
                    <a:pt x="3404" y="9228"/>
                  </a:cubicBezTo>
                  <a:cubicBezTo>
                    <a:pt x="4312" y="9228"/>
                    <a:pt x="3372" y="8041"/>
                    <a:pt x="3372" y="8041"/>
                  </a:cubicBezTo>
                  <a:cubicBezTo>
                    <a:pt x="3372" y="8041"/>
                    <a:pt x="1235" y="6636"/>
                    <a:pt x="3900" y="5332"/>
                  </a:cubicBezTo>
                  <a:cubicBezTo>
                    <a:pt x="6669" y="3978"/>
                    <a:pt x="3372" y="1"/>
                    <a:pt x="3372" y="1"/>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51" name="Google Shape;1622;p84"/>
            <p:cNvSpPr/>
            <p:nvPr/>
          </p:nvSpPr>
          <p:spPr>
            <a:xfrm flipH="1">
              <a:off x="2207520" y="4264920"/>
              <a:ext cx="213120" cy="268200"/>
            </a:xfrm>
            <a:custGeom>
              <a:avLst/>
              <a:gdLst>
                <a:gd name="textAreaLeft" fmla="*/ 360 w 213120"/>
                <a:gd name="textAreaRight" fmla="*/ 213840 w 213120"/>
                <a:gd name="textAreaTop" fmla="*/ 0 h 268200"/>
                <a:gd name="textAreaBottom" fmla="*/ 268560 h 268200"/>
              </a:gdLst>
              <a:ahLst/>
              <a:rect l="textAreaLeft" t="textAreaTop" r="textAreaRight" b="textAreaBottom"/>
              <a:pathLst>
                <a:path w="5740" h="6451">
                  <a:moveTo>
                    <a:pt x="2183" y="1"/>
                  </a:moveTo>
                  <a:cubicBezTo>
                    <a:pt x="1080" y="1"/>
                    <a:pt x="45" y="487"/>
                    <a:pt x="45" y="1991"/>
                  </a:cubicBezTo>
                  <a:cubicBezTo>
                    <a:pt x="45" y="1991"/>
                    <a:pt x="0" y="3899"/>
                    <a:pt x="1505" y="3899"/>
                  </a:cubicBezTo>
                  <a:cubicBezTo>
                    <a:pt x="1716" y="3899"/>
                    <a:pt x="1957" y="3862"/>
                    <a:pt x="2232" y="3776"/>
                  </a:cubicBezTo>
                  <a:cubicBezTo>
                    <a:pt x="2232" y="3776"/>
                    <a:pt x="3335" y="5111"/>
                    <a:pt x="4583" y="6155"/>
                  </a:cubicBezTo>
                  <a:cubicBezTo>
                    <a:pt x="4827" y="6360"/>
                    <a:pt x="5173" y="6450"/>
                    <a:pt x="5397" y="6450"/>
                  </a:cubicBezTo>
                  <a:cubicBezTo>
                    <a:pt x="5642" y="6450"/>
                    <a:pt x="5740" y="6342"/>
                    <a:pt x="5393" y="6155"/>
                  </a:cubicBezTo>
                  <a:cubicBezTo>
                    <a:pt x="4696" y="5777"/>
                    <a:pt x="4852" y="3776"/>
                    <a:pt x="4852" y="3776"/>
                  </a:cubicBezTo>
                  <a:cubicBezTo>
                    <a:pt x="4852" y="3776"/>
                    <a:pt x="5018" y="718"/>
                    <a:pt x="3614" y="245"/>
                  </a:cubicBezTo>
                  <a:cubicBezTo>
                    <a:pt x="3181" y="98"/>
                    <a:pt x="2675" y="1"/>
                    <a:pt x="2183" y="1"/>
                  </a:cubicBez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52" name="Google Shape;1623;p84"/>
            <p:cNvSpPr/>
            <p:nvPr/>
          </p:nvSpPr>
          <p:spPr>
            <a:xfrm flipH="1">
              <a:off x="1930320" y="4041720"/>
              <a:ext cx="294120" cy="323280"/>
            </a:xfrm>
            <a:custGeom>
              <a:avLst/>
              <a:gdLst>
                <a:gd name="textAreaLeft" fmla="*/ -360 w 294120"/>
                <a:gd name="textAreaRight" fmla="*/ 294120 w 294120"/>
                <a:gd name="textAreaTop" fmla="*/ 0 h 323280"/>
                <a:gd name="textAreaBottom" fmla="*/ 323640 h 323280"/>
              </a:gdLst>
              <a:ahLst/>
              <a:rect l="textAreaLeft" t="textAreaTop" r="textAreaRight" b="textAreaBottom"/>
              <a:pathLst>
                <a:path w="7916" h="7776">
                  <a:moveTo>
                    <a:pt x="3756" y="0"/>
                  </a:moveTo>
                  <a:cubicBezTo>
                    <a:pt x="2707" y="0"/>
                    <a:pt x="1688" y="489"/>
                    <a:pt x="1100" y="1821"/>
                  </a:cubicBezTo>
                  <a:cubicBezTo>
                    <a:pt x="0" y="4315"/>
                    <a:pt x="2087" y="4882"/>
                    <a:pt x="3112" y="4882"/>
                  </a:cubicBezTo>
                  <a:cubicBezTo>
                    <a:pt x="3175" y="4882"/>
                    <a:pt x="3234" y="4880"/>
                    <a:pt x="3288" y="4876"/>
                  </a:cubicBezTo>
                  <a:cubicBezTo>
                    <a:pt x="4038" y="4822"/>
                    <a:pt x="4171" y="4147"/>
                    <a:pt x="4544" y="4147"/>
                  </a:cubicBezTo>
                  <a:cubicBezTo>
                    <a:pt x="4635" y="4147"/>
                    <a:pt x="4739" y="4187"/>
                    <a:pt x="4870" y="4284"/>
                  </a:cubicBezTo>
                  <a:cubicBezTo>
                    <a:pt x="6357" y="5391"/>
                    <a:pt x="5465" y="6200"/>
                    <a:pt x="6424" y="7442"/>
                  </a:cubicBezTo>
                  <a:cubicBezTo>
                    <a:pt x="6603" y="7673"/>
                    <a:pt x="6761" y="7775"/>
                    <a:pt x="6899" y="7775"/>
                  </a:cubicBezTo>
                  <a:cubicBezTo>
                    <a:pt x="7915" y="7775"/>
                    <a:pt x="7814" y="2165"/>
                    <a:pt x="6561" y="1083"/>
                  </a:cubicBezTo>
                  <a:cubicBezTo>
                    <a:pt x="5854" y="475"/>
                    <a:pt x="4791" y="0"/>
                    <a:pt x="3756" y="0"/>
                  </a:cubicBez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53" name="Google Shape;1624;p84"/>
            <p:cNvSpPr/>
            <p:nvPr/>
          </p:nvSpPr>
          <p:spPr>
            <a:xfrm flipH="1">
              <a:off x="1949760" y="3862800"/>
              <a:ext cx="304920" cy="240840"/>
            </a:xfrm>
            <a:custGeom>
              <a:avLst/>
              <a:gdLst>
                <a:gd name="textAreaLeft" fmla="*/ -360 w 304920"/>
                <a:gd name="textAreaRight" fmla="*/ 304920 w 304920"/>
                <a:gd name="textAreaTop" fmla="*/ 0 h 240840"/>
                <a:gd name="textAreaBottom" fmla="*/ 241200 h 240840"/>
              </a:gdLst>
              <a:ahLst/>
              <a:rect l="textAreaLeft" t="textAreaTop" r="textAreaRight" b="textAreaBottom"/>
              <a:pathLst>
                <a:path w="8211" h="5795">
                  <a:moveTo>
                    <a:pt x="1613" y="0"/>
                  </a:moveTo>
                  <a:cubicBezTo>
                    <a:pt x="1613" y="0"/>
                    <a:pt x="0" y="217"/>
                    <a:pt x="950" y="2055"/>
                  </a:cubicBezTo>
                  <a:cubicBezTo>
                    <a:pt x="1227" y="2592"/>
                    <a:pt x="1399" y="2783"/>
                    <a:pt x="1503" y="2783"/>
                  </a:cubicBezTo>
                  <a:cubicBezTo>
                    <a:pt x="1756" y="2783"/>
                    <a:pt x="1613" y="1664"/>
                    <a:pt x="1613" y="1664"/>
                  </a:cubicBezTo>
                  <a:lnTo>
                    <a:pt x="1613" y="1664"/>
                  </a:lnTo>
                  <a:cubicBezTo>
                    <a:pt x="1613" y="1664"/>
                    <a:pt x="2882" y="1932"/>
                    <a:pt x="1613" y="3658"/>
                  </a:cubicBezTo>
                  <a:cubicBezTo>
                    <a:pt x="341" y="5386"/>
                    <a:pt x="1613" y="5795"/>
                    <a:pt x="1613" y="5795"/>
                  </a:cubicBezTo>
                  <a:cubicBezTo>
                    <a:pt x="1613" y="5795"/>
                    <a:pt x="2021" y="5447"/>
                    <a:pt x="1613" y="4900"/>
                  </a:cubicBezTo>
                  <a:cubicBezTo>
                    <a:pt x="1613" y="4900"/>
                    <a:pt x="3396" y="3638"/>
                    <a:pt x="5516" y="3638"/>
                  </a:cubicBezTo>
                  <a:cubicBezTo>
                    <a:pt x="6391" y="3638"/>
                    <a:pt x="7323" y="3853"/>
                    <a:pt x="8210" y="4460"/>
                  </a:cubicBezTo>
                  <a:cubicBezTo>
                    <a:pt x="8210" y="4460"/>
                    <a:pt x="6489" y="354"/>
                    <a:pt x="1613" y="0"/>
                  </a:cubicBez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54" name="Google Shape;1625;p84"/>
            <p:cNvSpPr/>
            <p:nvPr/>
          </p:nvSpPr>
          <p:spPr>
            <a:xfrm flipH="1">
              <a:off x="2300760" y="3884040"/>
              <a:ext cx="118080" cy="110880"/>
            </a:xfrm>
            <a:custGeom>
              <a:avLst/>
              <a:gdLst>
                <a:gd name="textAreaLeft" fmla="*/ 360 w 118080"/>
                <a:gd name="textAreaRight" fmla="*/ 118800 w 118080"/>
                <a:gd name="textAreaTop" fmla="*/ 0 h 110880"/>
                <a:gd name="textAreaBottom" fmla="*/ 111240 h 110880"/>
              </a:gdLst>
              <a:ahLst/>
              <a:rect l="textAreaLeft" t="textAreaTop" r="textAreaRight" b="textAreaBottom"/>
              <a:pathLst>
                <a:path w="3186" h="2669">
                  <a:moveTo>
                    <a:pt x="2440" y="1"/>
                  </a:moveTo>
                  <a:cubicBezTo>
                    <a:pt x="2440" y="1"/>
                    <a:pt x="222" y="896"/>
                    <a:pt x="1" y="1545"/>
                  </a:cubicBezTo>
                  <a:cubicBezTo>
                    <a:pt x="1" y="1545"/>
                    <a:pt x="1056" y="2669"/>
                    <a:pt x="1867" y="2669"/>
                  </a:cubicBezTo>
                  <a:cubicBezTo>
                    <a:pt x="2084" y="2669"/>
                    <a:pt x="2283" y="2589"/>
                    <a:pt x="2440" y="2386"/>
                  </a:cubicBezTo>
                  <a:cubicBezTo>
                    <a:pt x="3185" y="1422"/>
                    <a:pt x="2440" y="1"/>
                    <a:pt x="2440" y="1"/>
                  </a:cubicBezTo>
                  <a:close/>
                </a:path>
              </a:pathLst>
            </a:custGeom>
            <a:solidFill>
              <a:schemeClr val="lt1"/>
            </a:solidFill>
            <a:ln w="0">
              <a:noFill/>
            </a:ln>
          </p:spPr>
          <p:style>
            <a:lnRef idx="0"/>
            <a:fillRef idx="0"/>
            <a:effectRef idx="0"/>
            <a:fontRef idx="minor"/>
          </p:style>
          <p:txBody>
            <a:bodyPr tIns="111600" bIns="111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55" name="Google Shape;1626;p84"/>
            <p:cNvSpPr/>
            <p:nvPr/>
          </p:nvSpPr>
          <p:spPr>
            <a:xfrm flipH="1">
              <a:off x="1939320" y="4165200"/>
              <a:ext cx="90720" cy="237240"/>
            </a:xfrm>
            <a:custGeom>
              <a:avLst/>
              <a:gdLst>
                <a:gd name="textAreaLeft" fmla="*/ 360 w 90720"/>
                <a:gd name="textAreaRight" fmla="*/ 91440 w 90720"/>
                <a:gd name="textAreaTop" fmla="*/ 0 h 237240"/>
                <a:gd name="textAreaBottom" fmla="*/ 237600 h 237240"/>
              </a:gdLst>
              <a:ahLst/>
              <a:rect l="textAreaLeft" t="textAreaTop" r="textAreaRight" b="textAreaBottom"/>
              <a:pathLst>
                <a:path w="2446" h="5711">
                  <a:moveTo>
                    <a:pt x="1980" y="0"/>
                  </a:moveTo>
                  <a:cubicBezTo>
                    <a:pt x="1948" y="0"/>
                    <a:pt x="1916" y="17"/>
                    <a:pt x="1911" y="52"/>
                  </a:cubicBezTo>
                  <a:cubicBezTo>
                    <a:pt x="1758" y="1026"/>
                    <a:pt x="1754" y="1979"/>
                    <a:pt x="1455" y="2931"/>
                  </a:cubicBezTo>
                  <a:cubicBezTo>
                    <a:pt x="1139" y="3935"/>
                    <a:pt x="618" y="4854"/>
                    <a:pt x="6" y="5701"/>
                  </a:cubicBezTo>
                  <a:cubicBezTo>
                    <a:pt x="1" y="5705"/>
                    <a:pt x="5" y="5710"/>
                    <a:pt x="9" y="5710"/>
                  </a:cubicBezTo>
                  <a:cubicBezTo>
                    <a:pt x="12" y="5710"/>
                    <a:pt x="14" y="5709"/>
                    <a:pt x="16" y="5707"/>
                  </a:cubicBezTo>
                  <a:cubicBezTo>
                    <a:pt x="1319" y="4347"/>
                    <a:pt x="2445" y="1985"/>
                    <a:pt x="2054" y="52"/>
                  </a:cubicBezTo>
                  <a:cubicBezTo>
                    <a:pt x="2047" y="18"/>
                    <a:pt x="2013" y="0"/>
                    <a:pt x="1980" y="0"/>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56" name="Google Shape;1627;p84"/>
            <p:cNvSpPr/>
            <p:nvPr/>
          </p:nvSpPr>
          <p:spPr>
            <a:xfrm flipH="1">
              <a:off x="1949400" y="4143240"/>
              <a:ext cx="10080" cy="8640"/>
            </a:xfrm>
            <a:custGeom>
              <a:avLst/>
              <a:gdLst>
                <a:gd name="textAreaLeft" fmla="*/ 360 w 10080"/>
                <a:gd name="textAreaRight" fmla="*/ 10800 w 10080"/>
                <a:gd name="textAreaTop" fmla="*/ 0 h 8640"/>
                <a:gd name="textAreaBottom" fmla="*/ 9000 h 8640"/>
              </a:gdLst>
              <a:ahLst/>
              <a:rect l="textAreaLeft" t="textAreaTop" r="textAreaRight" b="textAreaBottom"/>
              <a:pathLst>
                <a:path w="280" h="216">
                  <a:moveTo>
                    <a:pt x="140" y="0"/>
                  </a:moveTo>
                  <a:cubicBezTo>
                    <a:pt x="0" y="0"/>
                    <a:pt x="0" y="215"/>
                    <a:pt x="140" y="215"/>
                  </a:cubicBezTo>
                  <a:cubicBezTo>
                    <a:pt x="279" y="215"/>
                    <a:pt x="279" y="0"/>
                    <a:pt x="140" y="0"/>
                  </a:cubicBezTo>
                  <a:close/>
                </a:path>
              </a:pathLst>
            </a:custGeom>
            <a:solidFill>
              <a:schemeClr val="accent4"/>
            </a:solidFill>
            <a:ln w="0">
              <a:noFill/>
            </a:ln>
          </p:spPr>
          <p:style>
            <a:lnRef idx="0"/>
            <a:fillRef idx="0"/>
            <a:effectRef idx="0"/>
            <a:fontRef idx="minor"/>
          </p:style>
          <p:txBody>
            <a:bodyPr tIns="9360" bIns="9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57" name="Google Shape;1628;p84"/>
            <p:cNvSpPr/>
            <p:nvPr/>
          </p:nvSpPr>
          <p:spPr>
            <a:xfrm flipH="1">
              <a:off x="1680480" y="4698720"/>
              <a:ext cx="506520" cy="322560"/>
            </a:xfrm>
            <a:custGeom>
              <a:avLst/>
              <a:gdLst>
                <a:gd name="textAreaLeft" fmla="*/ -360 w 506520"/>
                <a:gd name="textAreaRight" fmla="*/ 506520 w 506520"/>
                <a:gd name="textAreaTop" fmla="*/ 0 h 322560"/>
                <a:gd name="textAreaBottom" fmla="*/ 322920 h 322560"/>
              </a:gdLst>
              <a:ahLst/>
              <a:rect l="textAreaLeft" t="textAreaTop" r="textAreaRight" b="textAreaBottom"/>
              <a:pathLst>
                <a:path w="13637" h="7758">
                  <a:moveTo>
                    <a:pt x="11611" y="1"/>
                  </a:moveTo>
                  <a:cubicBezTo>
                    <a:pt x="11571" y="1"/>
                    <a:pt x="11532" y="11"/>
                    <a:pt x="11497" y="31"/>
                  </a:cubicBezTo>
                  <a:lnTo>
                    <a:pt x="164" y="6618"/>
                  </a:lnTo>
                  <a:cubicBezTo>
                    <a:pt x="0" y="6709"/>
                    <a:pt x="17" y="6951"/>
                    <a:pt x="191" y="7023"/>
                  </a:cubicBezTo>
                  <a:lnTo>
                    <a:pt x="1943" y="7741"/>
                  </a:lnTo>
                  <a:cubicBezTo>
                    <a:pt x="1970" y="7752"/>
                    <a:pt x="1999" y="7757"/>
                    <a:pt x="2028" y="7757"/>
                  </a:cubicBezTo>
                  <a:cubicBezTo>
                    <a:pt x="2068" y="7757"/>
                    <a:pt x="2108" y="7747"/>
                    <a:pt x="2144" y="7727"/>
                  </a:cubicBezTo>
                  <a:lnTo>
                    <a:pt x="13473" y="1140"/>
                  </a:lnTo>
                  <a:cubicBezTo>
                    <a:pt x="13637" y="1048"/>
                    <a:pt x="13620" y="806"/>
                    <a:pt x="13446" y="735"/>
                  </a:cubicBezTo>
                  <a:lnTo>
                    <a:pt x="11694" y="18"/>
                  </a:lnTo>
                  <a:cubicBezTo>
                    <a:pt x="11667" y="6"/>
                    <a:pt x="11639" y="1"/>
                    <a:pt x="11611" y="1"/>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58" name="Google Shape;1629;p84"/>
            <p:cNvSpPr/>
            <p:nvPr/>
          </p:nvSpPr>
          <p:spPr>
            <a:xfrm flipH="1">
              <a:off x="1680480" y="4692960"/>
              <a:ext cx="506520" cy="322560"/>
            </a:xfrm>
            <a:custGeom>
              <a:avLst/>
              <a:gdLst>
                <a:gd name="textAreaLeft" fmla="*/ -360 w 506520"/>
                <a:gd name="textAreaRight" fmla="*/ 506520 w 506520"/>
                <a:gd name="textAreaTop" fmla="*/ 0 h 322560"/>
                <a:gd name="textAreaBottom" fmla="*/ 322920 h 322560"/>
              </a:gdLst>
              <a:ahLst/>
              <a:rect l="textAreaLeft" t="textAreaTop" r="textAreaRight" b="textAreaBottom"/>
              <a:pathLst>
                <a:path w="13637" h="7758">
                  <a:moveTo>
                    <a:pt x="11611" y="1"/>
                  </a:moveTo>
                  <a:cubicBezTo>
                    <a:pt x="11571" y="1"/>
                    <a:pt x="11532" y="11"/>
                    <a:pt x="11497" y="31"/>
                  </a:cubicBezTo>
                  <a:lnTo>
                    <a:pt x="164" y="6615"/>
                  </a:lnTo>
                  <a:cubicBezTo>
                    <a:pt x="0" y="6709"/>
                    <a:pt x="17" y="6951"/>
                    <a:pt x="191" y="7023"/>
                  </a:cubicBezTo>
                  <a:lnTo>
                    <a:pt x="1943" y="7741"/>
                  </a:lnTo>
                  <a:cubicBezTo>
                    <a:pt x="1970" y="7752"/>
                    <a:pt x="1999" y="7757"/>
                    <a:pt x="2028" y="7757"/>
                  </a:cubicBezTo>
                  <a:cubicBezTo>
                    <a:pt x="2068" y="7757"/>
                    <a:pt x="2108" y="7747"/>
                    <a:pt x="2144" y="7727"/>
                  </a:cubicBezTo>
                  <a:lnTo>
                    <a:pt x="13473" y="1141"/>
                  </a:lnTo>
                  <a:cubicBezTo>
                    <a:pt x="13637" y="1048"/>
                    <a:pt x="13620" y="807"/>
                    <a:pt x="13446" y="735"/>
                  </a:cubicBezTo>
                  <a:lnTo>
                    <a:pt x="11694" y="18"/>
                  </a:lnTo>
                  <a:cubicBezTo>
                    <a:pt x="11667" y="6"/>
                    <a:pt x="11639" y="1"/>
                    <a:pt x="11611" y="1"/>
                  </a:cubicBez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59" name="Google Shape;1630;p84"/>
            <p:cNvSpPr/>
            <p:nvPr/>
          </p:nvSpPr>
          <p:spPr>
            <a:xfrm flipH="1">
              <a:off x="2105640" y="4957920"/>
              <a:ext cx="33480" cy="23400"/>
            </a:xfrm>
            <a:custGeom>
              <a:avLst/>
              <a:gdLst>
                <a:gd name="textAreaLeft" fmla="*/ -360 w 33480"/>
                <a:gd name="textAreaRight" fmla="*/ 33480 w 33480"/>
                <a:gd name="textAreaTop" fmla="*/ 0 h 23400"/>
                <a:gd name="textAreaBottom" fmla="*/ 23760 h 23400"/>
              </a:gdLst>
              <a:ahLst/>
              <a:rect l="textAreaLeft" t="textAreaTop" r="textAreaRight" b="textAreaBottom"/>
              <a:pathLst>
                <a:path w="912" h="573">
                  <a:moveTo>
                    <a:pt x="456" y="1"/>
                  </a:moveTo>
                  <a:cubicBezTo>
                    <a:pt x="205" y="1"/>
                    <a:pt x="1" y="130"/>
                    <a:pt x="1" y="287"/>
                  </a:cubicBezTo>
                  <a:cubicBezTo>
                    <a:pt x="1" y="444"/>
                    <a:pt x="205" y="573"/>
                    <a:pt x="456" y="573"/>
                  </a:cubicBezTo>
                  <a:cubicBezTo>
                    <a:pt x="708" y="573"/>
                    <a:pt x="912" y="444"/>
                    <a:pt x="912" y="287"/>
                  </a:cubicBezTo>
                  <a:cubicBezTo>
                    <a:pt x="912" y="130"/>
                    <a:pt x="708" y="1"/>
                    <a:pt x="456" y="1"/>
                  </a:cubicBezTo>
                  <a:close/>
                </a:path>
              </a:pathLst>
            </a:custGeom>
            <a:solidFill>
              <a:schemeClr val="lt2"/>
            </a:solidFill>
            <a:ln w="0">
              <a:noFill/>
            </a:ln>
          </p:spPr>
          <p:style>
            <a:lnRef idx="0"/>
            <a:fillRef idx="0"/>
            <a:effectRef idx="0"/>
            <a:fontRef idx="minor"/>
          </p:style>
          <p:txBody>
            <a:bodyPr tIns="23760" bIns="23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60" name="Google Shape;1631;p84"/>
            <p:cNvSpPr/>
            <p:nvPr/>
          </p:nvSpPr>
          <p:spPr>
            <a:xfrm flipH="1">
              <a:off x="2038320" y="4908960"/>
              <a:ext cx="53280" cy="27000"/>
            </a:xfrm>
            <a:custGeom>
              <a:avLst/>
              <a:gdLst>
                <a:gd name="textAreaLeft" fmla="*/ 360 w 53280"/>
                <a:gd name="textAreaRight" fmla="*/ 54000 w 53280"/>
                <a:gd name="textAreaTop" fmla="*/ 0 h 27000"/>
                <a:gd name="textAreaBottom" fmla="*/ 27360 h 27000"/>
              </a:gdLst>
              <a:ahLst/>
              <a:rect l="textAreaLeft" t="textAreaTop" r="textAreaRight" b="textAreaBottom"/>
              <a:pathLst>
                <a:path w="1441" h="658">
                  <a:moveTo>
                    <a:pt x="52" y="1"/>
                  </a:moveTo>
                  <a:lnTo>
                    <a:pt x="1" y="133"/>
                  </a:lnTo>
                  <a:lnTo>
                    <a:pt x="1389" y="657"/>
                  </a:lnTo>
                  <a:lnTo>
                    <a:pt x="1440" y="521"/>
                  </a:lnTo>
                  <a:lnTo>
                    <a:pt x="52" y="1"/>
                  </a:lnTo>
                  <a:close/>
                </a:path>
              </a:pathLst>
            </a:custGeom>
            <a:solidFill>
              <a:schemeClr val="lt2"/>
            </a:solidFill>
            <a:ln w="0">
              <a:noFill/>
            </a:ln>
          </p:spPr>
          <p:style>
            <a:lnRef idx="0"/>
            <a:fillRef idx="0"/>
            <a:effectRef idx="0"/>
            <a:fontRef idx="minor"/>
          </p:style>
          <p:txBody>
            <a:bodyPr tIns="27360" bIns="27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61" name="Google Shape;1632;p84"/>
            <p:cNvSpPr/>
            <p:nvPr/>
          </p:nvSpPr>
          <p:spPr>
            <a:xfrm flipH="1">
              <a:off x="1989360" y="4861800"/>
              <a:ext cx="32040" cy="18000"/>
            </a:xfrm>
            <a:custGeom>
              <a:avLst/>
              <a:gdLst>
                <a:gd name="textAreaLeft" fmla="*/ -360 w 32040"/>
                <a:gd name="textAreaRight" fmla="*/ 32040 w 32040"/>
                <a:gd name="textAreaTop" fmla="*/ 0 h 18000"/>
                <a:gd name="textAreaBottom" fmla="*/ 18360 h 18000"/>
              </a:gdLst>
              <a:ahLst/>
              <a:rect l="textAreaLeft" t="textAreaTop" r="textAreaRight" b="textAreaBottom"/>
              <a:pathLst>
                <a:path w="876" h="443">
                  <a:moveTo>
                    <a:pt x="52" y="1"/>
                  </a:moveTo>
                  <a:lnTo>
                    <a:pt x="1" y="133"/>
                  </a:lnTo>
                  <a:lnTo>
                    <a:pt x="824" y="442"/>
                  </a:lnTo>
                  <a:lnTo>
                    <a:pt x="875" y="310"/>
                  </a:lnTo>
                  <a:lnTo>
                    <a:pt x="52" y="1"/>
                  </a:lnTo>
                  <a:close/>
                </a:path>
              </a:pathLst>
            </a:custGeom>
            <a:solidFill>
              <a:schemeClr val="lt2"/>
            </a:solidFill>
            <a:ln w="0">
              <a:noFill/>
            </a:ln>
          </p:spPr>
          <p:style>
            <a:lnRef idx="0"/>
            <a:fillRef idx="0"/>
            <a:effectRef idx="0"/>
            <a:fontRef idx="minor"/>
          </p:style>
          <p:txBody>
            <a:bodyPr tIns="18720" bIns="18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62" name="Google Shape;1633;p84"/>
            <p:cNvSpPr/>
            <p:nvPr/>
          </p:nvSpPr>
          <p:spPr>
            <a:xfrm flipH="1">
              <a:off x="1857240" y="4776480"/>
              <a:ext cx="32040" cy="18000"/>
            </a:xfrm>
            <a:custGeom>
              <a:avLst/>
              <a:gdLst>
                <a:gd name="textAreaLeft" fmla="*/ -360 w 32040"/>
                <a:gd name="textAreaRight" fmla="*/ 32040 w 32040"/>
                <a:gd name="textAreaTop" fmla="*/ 0 h 18000"/>
                <a:gd name="textAreaBottom" fmla="*/ 18360 h 18000"/>
              </a:gdLst>
              <a:ahLst/>
              <a:rect l="textAreaLeft" t="textAreaTop" r="textAreaRight" b="textAreaBottom"/>
              <a:pathLst>
                <a:path w="875" h="444">
                  <a:moveTo>
                    <a:pt x="51" y="1"/>
                  </a:moveTo>
                  <a:lnTo>
                    <a:pt x="1" y="137"/>
                  </a:lnTo>
                  <a:lnTo>
                    <a:pt x="824" y="443"/>
                  </a:lnTo>
                  <a:lnTo>
                    <a:pt x="875" y="310"/>
                  </a:lnTo>
                  <a:lnTo>
                    <a:pt x="51" y="1"/>
                  </a:lnTo>
                  <a:close/>
                </a:path>
              </a:pathLst>
            </a:custGeom>
            <a:solidFill>
              <a:schemeClr val="lt2"/>
            </a:solidFill>
            <a:ln w="0">
              <a:noFill/>
            </a:ln>
          </p:spPr>
          <p:style>
            <a:lnRef idx="0"/>
            <a:fillRef idx="0"/>
            <a:effectRef idx="0"/>
            <a:fontRef idx="minor"/>
          </p:style>
          <p:txBody>
            <a:bodyPr tIns="18720" bIns="18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63" name="Google Shape;1634;p84"/>
            <p:cNvSpPr/>
            <p:nvPr/>
          </p:nvSpPr>
          <p:spPr>
            <a:xfrm flipH="1">
              <a:off x="1908000" y="4823280"/>
              <a:ext cx="53280" cy="27000"/>
            </a:xfrm>
            <a:custGeom>
              <a:avLst/>
              <a:gdLst>
                <a:gd name="textAreaLeft" fmla="*/ 360 w 53280"/>
                <a:gd name="textAreaRight" fmla="*/ 54000 w 53280"/>
                <a:gd name="textAreaTop" fmla="*/ 0 h 27000"/>
                <a:gd name="textAreaBottom" fmla="*/ 27360 h 27000"/>
              </a:gdLst>
              <a:ahLst/>
              <a:rect l="textAreaLeft" t="textAreaTop" r="textAreaRight" b="textAreaBottom"/>
              <a:pathLst>
                <a:path w="1441" h="658">
                  <a:moveTo>
                    <a:pt x="48" y="1"/>
                  </a:moveTo>
                  <a:lnTo>
                    <a:pt x="1" y="137"/>
                  </a:lnTo>
                  <a:lnTo>
                    <a:pt x="1389" y="657"/>
                  </a:lnTo>
                  <a:lnTo>
                    <a:pt x="1440" y="525"/>
                  </a:lnTo>
                  <a:lnTo>
                    <a:pt x="48" y="1"/>
                  </a:lnTo>
                  <a:close/>
                </a:path>
              </a:pathLst>
            </a:custGeom>
            <a:solidFill>
              <a:schemeClr val="lt2"/>
            </a:solidFill>
            <a:ln w="0">
              <a:noFill/>
            </a:ln>
          </p:spPr>
          <p:style>
            <a:lnRef idx="0"/>
            <a:fillRef idx="0"/>
            <a:effectRef idx="0"/>
            <a:fontRef idx="minor"/>
          </p:style>
          <p:txBody>
            <a:bodyPr tIns="27360" bIns="27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64" name="Google Shape;1635;p84"/>
            <p:cNvSpPr/>
            <p:nvPr/>
          </p:nvSpPr>
          <p:spPr>
            <a:xfrm flipH="1">
              <a:off x="1777320" y="4737960"/>
              <a:ext cx="53280" cy="27000"/>
            </a:xfrm>
            <a:custGeom>
              <a:avLst/>
              <a:gdLst>
                <a:gd name="textAreaLeft" fmla="*/ 360 w 53280"/>
                <a:gd name="textAreaRight" fmla="*/ 54000 w 53280"/>
                <a:gd name="textAreaTop" fmla="*/ 0 h 27000"/>
                <a:gd name="textAreaBottom" fmla="*/ 27360 h 27000"/>
              </a:gdLst>
              <a:ahLst/>
              <a:rect l="textAreaLeft" t="textAreaTop" r="textAreaRight" b="textAreaBottom"/>
              <a:pathLst>
                <a:path w="1440" h="658">
                  <a:moveTo>
                    <a:pt x="51" y="1"/>
                  </a:moveTo>
                  <a:lnTo>
                    <a:pt x="1" y="133"/>
                  </a:lnTo>
                  <a:lnTo>
                    <a:pt x="1389" y="657"/>
                  </a:lnTo>
                  <a:lnTo>
                    <a:pt x="1439" y="521"/>
                  </a:lnTo>
                  <a:lnTo>
                    <a:pt x="51" y="1"/>
                  </a:lnTo>
                  <a:close/>
                </a:path>
              </a:pathLst>
            </a:custGeom>
            <a:solidFill>
              <a:schemeClr val="lt2"/>
            </a:solidFill>
            <a:ln w="0">
              <a:noFill/>
            </a:ln>
          </p:spPr>
          <p:style>
            <a:lnRef idx="0"/>
            <a:fillRef idx="0"/>
            <a:effectRef idx="0"/>
            <a:fontRef idx="minor"/>
          </p:style>
          <p:txBody>
            <a:bodyPr tIns="27360" bIns="27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65" name="Google Shape;1636;p84"/>
            <p:cNvSpPr/>
            <p:nvPr/>
          </p:nvSpPr>
          <p:spPr>
            <a:xfrm flipH="1">
              <a:off x="2519640" y="4457160"/>
              <a:ext cx="51840" cy="401760"/>
            </a:xfrm>
            <a:custGeom>
              <a:avLst/>
              <a:gdLst>
                <a:gd name="textAreaLeft" fmla="*/ 360 w 51840"/>
                <a:gd name="textAreaRight" fmla="*/ 52560 w 51840"/>
                <a:gd name="textAreaTop" fmla="*/ 0 h 401760"/>
                <a:gd name="textAreaBottom" fmla="*/ 402120 h 401760"/>
              </a:gdLst>
              <a:ahLst/>
              <a:rect l="textAreaLeft" t="textAreaTop" r="textAreaRight" b="textAreaBottom"/>
              <a:pathLst>
                <a:path w="1400" h="9658">
                  <a:moveTo>
                    <a:pt x="104" y="0"/>
                  </a:moveTo>
                  <a:cubicBezTo>
                    <a:pt x="52" y="0"/>
                    <a:pt x="1" y="35"/>
                    <a:pt x="4" y="98"/>
                  </a:cubicBezTo>
                  <a:cubicBezTo>
                    <a:pt x="56" y="1732"/>
                    <a:pt x="416" y="3375"/>
                    <a:pt x="624" y="4994"/>
                  </a:cubicBezTo>
                  <a:cubicBezTo>
                    <a:pt x="821" y="6532"/>
                    <a:pt x="913" y="8128"/>
                    <a:pt x="1273" y="9639"/>
                  </a:cubicBezTo>
                  <a:cubicBezTo>
                    <a:pt x="1276" y="9652"/>
                    <a:pt x="1286" y="9658"/>
                    <a:pt x="1297" y="9658"/>
                  </a:cubicBezTo>
                  <a:cubicBezTo>
                    <a:pt x="1310" y="9658"/>
                    <a:pt x="1325" y="9648"/>
                    <a:pt x="1325" y="9632"/>
                  </a:cubicBezTo>
                  <a:cubicBezTo>
                    <a:pt x="1400" y="7999"/>
                    <a:pt x="1124" y="6328"/>
                    <a:pt x="926" y="4715"/>
                  </a:cubicBezTo>
                  <a:cubicBezTo>
                    <a:pt x="739" y="3178"/>
                    <a:pt x="624" y="1565"/>
                    <a:pt x="202" y="71"/>
                  </a:cubicBezTo>
                  <a:cubicBezTo>
                    <a:pt x="188" y="23"/>
                    <a:pt x="146" y="0"/>
                    <a:pt x="104" y="0"/>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66" name="Google Shape;1637;p84"/>
            <p:cNvSpPr/>
            <p:nvPr/>
          </p:nvSpPr>
          <p:spPr>
            <a:xfrm flipH="1">
              <a:off x="2446560" y="4302000"/>
              <a:ext cx="51480" cy="553320"/>
            </a:xfrm>
            <a:custGeom>
              <a:avLst/>
              <a:gdLst>
                <a:gd name="textAreaLeft" fmla="*/ -360 w 51480"/>
                <a:gd name="textAreaRight" fmla="*/ 51480 w 51480"/>
                <a:gd name="textAreaTop" fmla="*/ 0 h 553320"/>
                <a:gd name="textAreaBottom" fmla="*/ 553680 h 553320"/>
              </a:gdLst>
              <a:ahLst/>
              <a:rect l="textAreaLeft" t="textAreaTop" r="textAreaRight" b="textAreaBottom"/>
              <a:pathLst>
                <a:path w="1398" h="13303">
                  <a:moveTo>
                    <a:pt x="1258" y="1"/>
                  </a:moveTo>
                  <a:cubicBezTo>
                    <a:pt x="1202" y="1"/>
                    <a:pt x="1145" y="30"/>
                    <a:pt x="1127" y="94"/>
                  </a:cubicBezTo>
                  <a:cubicBezTo>
                    <a:pt x="528" y="2193"/>
                    <a:pt x="385" y="4503"/>
                    <a:pt x="232" y="6675"/>
                  </a:cubicBezTo>
                  <a:cubicBezTo>
                    <a:pt x="154" y="7790"/>
                    <a:pt x="96" y="8913"/>
                    <a:pt x="79" y="10035"/>
                  </a:cubicBezTo>
                  <a:cubicBezTo>
                    <a:pt x="62" y="11094"/>
                    <a:pt x="1" y="12230"/>
                    <a:pt x="195" y="13275"/>
                  </a:cubicBezTo>
                  <a:cubicBezTo>
                    <a:pt x="198" y="13294"/>
                    <a:pt x="216" y="13303"/>
                    <a:pt x="234" y="13303"/>
                  </a:cubicBezTo>
                  <a:cubicBezTo>
                    <a:pt x="252" y="13303"/>
                    <a:pt x="270" y="13294"/>
                    <a:pt x="273" y="13275"/>
                  </a:cubicBezTo>
                  <a:cubicBezTo>
                    <a:pt x="430" y="12265"/>
                    <a:pt x="382" y="11199"/>
                    <a:pt x="426" y="10175"/>
                  </a:cubicBezTo>
                  <a:cubicBezTo>
                    <a:pt x="474" y="9052"/>
                    <a:pt x="532" y="7933"/>
                    <a:pt x="626" y="6814"/>
                  </a:cubicBezTo>
                  <a:cubicBezTo>
                    <a:pt x="813" y="4582"/>
                    <a:pt x="1253" y="2364"/>
                    <a:pt x="1392" y="131"/>
                  </a:cubicBezTo>
                  <a:cubicBezTo>
                    <a:pt x="1398" y="47"/>
                    <a:pt x="1328" y="1"/>
                    <a:pt x="1258" y="1"/>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67" name="Google Shape;1638;p84"/>
            <p:cNvSpPr/>
            <p:nvPr/>
          </p:nvSpPr>
          <p:spPr>
            <a:xfrm flipH="1">
              <a:off x="2387520" y="4245120"/>
              <a:ext cx="135360" cy="288000"/>
            </a:xfrm>
            <a:custGeom>
              <a:avLst/>
              <a:gdLst>
                <a:gd name="textAreaLeft" fmla="*/ 360 w 135360"/>
                <a:gd name="textAreaRight" fmla="*/ 136080 w 135360"/>
                <a:gd name="textAreaTop" fmla="*/ 0 h 288000"/>
                <a:gd name="textAreaBottom" fmla="*/ 288360 h 288000"/>
              </a:gdLst>
              <a:ahLst/>
              <a:rect l="textAreaLeft" t="textAreaTop" r="textAreaRight" b="textAreaBottom"/>
              <a:pathLst>
                <a:path w="3652" h="6931">
                  <a:moveTo>
                    <a:pt x="2534" y="0"/>
                  </a:moveTo>
                  <a:cubicBezTo>
                    <a:pt x="2258" y="0"/>
                    <a:pt x="1990" y="131"/>
                    <a:pt x="1762" y="296"/>
                  </a:cubicBezTo>
                  <a:cubicBezTo>
                    <a:pt x="1028" y="827"/>
                    <a:pt x="623" y="1705"/>
                    <a:pt x="388" y="2582"/>
                  </a:cubicBezTo>
                  <a:cubicBezTo>
                    <a:pt x="0" y="4019"/>
                    <a:pt x="150" y="5767"/>
                    <a:pt x="1076" y="6931"/>
                  </a:cubicBezTo>
                  <a:cubicBezTo>
                    <a:pt x="2198" y="5682"/>
                    <a:pt x="3066" y="3859"/>
                    <a:pt x="3467" y="2229"/>
                  </a:cubicBezTo>
                  <a:cubicBezTo>
                    <a:pt x="3573" y="1790"/>
                    <a:pt x="3651" y="1324"/>
                    <a:pt x="3535" y="885"/>
                  </a:cubicBezTo>
                  <a:cubicBezTo>
                    <a:pt x="3419" y="446"/>
                    <a:pt x="3062" y="41"/>
                    <a:pt x="2610" y="4"/>
                  </a:cubicBezTo>
                  <a:cubicBezTo>
                    <a:pt x="2585" y="1"/>
                    <a:pt x="2559" y="0"/>
                    <a:pt x="2534" y="0"/>
                  </a:cubicBez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68" name="Google Shape;1639;p84"/>
            <p:cNvSpPr/>
            <p:nvPr/>
          </p:nvSpPr>
          <p:spPr>
            <a:xfrm flipH="1">
              <a:off x="2360160" y="4497480"/>
              <a:ext cx="127080" cy="139680"/>
            </a:xfrm>
            <a:custGeom>
              <a:avLst/>
              <a:gdLst>
                <a:gd name="textAreaLeft" fmla="*/ -360 w 127080"/>
                <a:gd name="textAreaRight" fmla="*/ 127080 w 127080"/>
                <a:gd name="textAreaTop" fmla="*/ 0 h 139680"/>
                <a:gd name="textAreaBottom" fmla="*/ 140040 h 139680"/>
              </a:gdLst>
              <a:ahLst/>
              <a:rect l="textAreaLeft" t="textAreaTop" r="textAreaRight" b="textAreaBottom"/>
              <a:pathLst>
                <a:path w="3424" h="3360">
                  <a:moveTo>
                    <a:pt x="2722" y="1"/>
                  </a:moveTo>
                  <a:cubicBezTo>
                    <a:pt x="2536" y="1"/>
                    <a:pt x="2341" y="58"/>
                    <a:pt x="2179" y="150"/>
                  </a:cubicBezTo>
                  <a:cubicBezTo>
                    <a:pt x="1841" y="341"/>
                    <a:pt x="1587" y="651"/>
                    <a:pt x="1338" y="954"/>
                  </a:cubicBezTo>
                  <a:cubicBezTo>
                    <a:pt x="753" y="1675"/>
                    <a:pt x="144" y="2441"/>
                    <a:pt x="1" y="3359"/>
                  </a:cubicBezTo>
                  <a:lnTo>
                    <a:pt x="140" y="3352"/>
                  </a:lnTo>
                  <a:cubicBezTo>
                    <a:pt x="736" y="3349"/>
                    <a:pt x="1318" y="3135"/>
                    <a:pt x="1808" y="2801"/>
                  </a:cubicBezTo>
                  <a:cubicBezTo>
                    <a:pt x="2301" y="2468"/>
                    <a:pt x="2706" y="2019"/>
                    <a:pt x="3050" y="1532"/>
                  </a:cubicBezTo>
                  <a:cubicBezTo>
                    <a:pt x="3189" y="1331"/>
                    <a:pt x="3322" y="1117"/>
                    <a:pt x="3372" y="875"/>
                  </a:cubicBezTo>
                  <a:cubicBezTo>
                    <a:pt x="3424" y="637"/>
                    <a:pt x="3383" y="362"/>
                    <a:pt x="3209" y="188"/>
                  </a:cubicBezTo>
                  <a:cubicBezTo>
                    <a:pt x="3081" y="56"/>
                    <a:pt x="2906" y="1"/>
                    <a:pt x="2722" y="1"/>
                  </a:cubicBezTo>
                  <a:close/>
                </a:path>
              </a:pathLst>
            </a:custGeom>
            <a:solidFill>
              <a:schemeClr val="accent2"/>
            </a:solidFill>
            <a:ln w="0">
              <a:noFill/>
            </a:ln>
          </p:spPr>
          <p:style>
            <a:lnRef idx="0"/>
            <a:fillRef idx="0"/>
            <a:effectRef idx="0"/>
            <a:fontRef idx="minor"/>
          </p:style>
          <p:txBody>
            <a:bodyPr tIns="140400" bIns="140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69" name="Google Shape;1640;p84"/>
            <p:cNvSpPr/>
            <p:nvPr/>
          </p:nvSpPr>
          <p:spPr>
            <a:xfrm flipH="1">
              <a:off x="2486880" y="4512960"/>
              <a:ext cx="53280" cy="132120"/>
            </a:xfrm>
            <a:custGeom>
              <a:avLst/>
              <a:gdLst>
                <a:gd name="textAreaLeft" fmla="*/ 360 w 53280"/>
                <a:gd name="textAreaRight" fmla="*/ 54000 w 53280"/>
                <a:gd name="textAreaTop" fmla="*/ 0 h 132120"/>
                <a:gd name="textAreaBottom" fmla="*/ 132480 h 132120"/>
              </a:gdLst>
              <a:ahLst/>
              <a:rect l="textAreaLeft" t="textAreaTop" r="textAreaRight" b="textAreaBottom"/>
              <a:pathLst>
                <a:path w="1441" h="3182">
                  <a:moveTo>
                    <a:pt x="259" y="1"/>
                  </a:moveTo>
                  <a:cubicBezTo>
                    <a:pt x="258" y="1"/>
                    <a:pt x="257" y="1"/>
                    <a:pt x="256" y="1"/>
                  </a:cubicBezTo>
                  <a:cubicBezTo>
                    <a:pt x="178" y="15"/>
                    <a:pt x="137" y="106"/>
                    <a:pt x="120" y="184"/>
                  </a:cubicBezTo>
                  <a:cubicBezTo>
                    <a:pt x="1" y="722"/>
                    <a:pt x="123" y="1294"/>
                    <a:pt x="352" y="1794"/>
                  </a:cubicBezTo>
                  <a:cubicBezTo>
                    <a:pt x="583" y="2298"/>
                    <a:pt x="916" y="2743"/>
                    <a:pt x="1246" y="3182"/>
                  </a:cubicBezTo>
                  <a:lnTo>
                    <a:pt x="1406" y="3182"/>
                  </a:lnTo>
                  <a:cubicBezTo>
                    <a:pt x="1440" y="2944"/>
                    <a:pt x="1379" y="2413"/>
                    <a:pt x="1332" y="2178"/>
                  </a:cubicBezTo>
                  <a:cubicBezTo>
                    <a:pt x="1280" y="1947"/>
                    <a:pt x="1335" y="1590"/>
                    <a:pt x="1025" y="963"/>
                  </a:cubicBezTo>
                  <a:cubicBezTo>
                    <a:pt x="886" y="674"/>
                    <a:pt x="804" y="501"/>
                    <a:pt x="613" y="290"/>
                  </a:cubicBezTo>
                  <a:cubicBezTo>
                    <a:pt x="573" y="246"/>
                    <a:pt x="324" y="1"/>
                    <a:pt x="259" y="1"/>
                  </a:cubicBezTo>
                  <a:close/>
                </a:path>
              </a:pathLst>
            </a:custGeom>
            <a:solidFill>
              <a:schemeClr val="accent2"/>
            </a:solidFill>
            <a:ln w="0">
              <a:noFill/>
            </a:ln>
          </p:spPr>
          <p:style>
            <a:lnRef idx="0"/>
            <a:fillRef idx="0"/>
            <a:effectRef idx="0"/>
            <a:fontRef idx="minor"/>
          </p:style>
          <p:txBody>
            <a:bodyPr tIns="132480" bIns="132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70" name="Google Shape;1641;p84"/>
            <p:cNvSpPr/>
            <p:nvPr/>
          </p:nvSpPr>
          <p:spPr>
            <a:xfrm flipH="1">
              <a:off x="2380680" y="4636440"/>
              <a:ext cx="108000" cy="96480"/>
            </a:xfrm>
            <a:custGeom>
              <a:avLst/>
              <a:gdLst>
                <a:gd name="textAreaLeft" fmla="*/ 360 w 108000"/>
                <a:gd name="textAreaRight" fmla="*/ 108720 w 108000"/>
                <a:gd name="textAreaTop" fmla="*/ 0 h 96480"/>
                <a:gd name="textAreaBottom" fmla="*/ 96840 h 96480"/>
              </a:gdLst>
              <a:ahLst/>
              <a:rect l="textAreaLeft" t="textAreaTop" r="textAreaRight" b="textAreaBottom"/>
              <a:pathLst>
                <a:path w="2917" h="2327">
                  <a:moveTo>
                    <a:pt x="2202" y="0"/>
                  </a:moveTo>
                  <a:cubicBezTo>
                    <a:pt x="2140" y="0"/>
                    <a:pt x="2078" y="7"/>
                    <a:pt x="2018" y="20"/>
                  </a:cubicBezTo>
                  <a:cubicBezTo>
                    <a:pt x="1725" y="81"/>
                    <a:pt x="1477" y="265"/>
                    <a:pt x="1239" y="445"/>
                  </a:cubicBezTo>
                  <a:cubicBezTo>
                    <a:pt x="715" y="854"/>
                    <a:pt x="184" y="1327"/>
                    <a:pt x="1" y="1967"/>
                  </a:cubicBezTo>
                  <a:lnTo>
                    <a:pt x="41" y="2327"/>
                  </a:lnTo>
                  <a:cubicBezTo>
                    <a:pt x="789" y="2300"/>
                    <a:pt x="1794" y="1909"/>
                    <a:pt x="2375" y="1439"/>
                  </a:cubicBezTo>
                  <a:cubicBezTo>
                    <a:pt x="2549" y="1300"/>
                    <a:pt x="2708" y="1140"/>
                    <a:pt x="2804" y="942"/>
                  </a:cubicBezTo>
                  <a:cubicBezTo>
                    <a:pt x="2899" y="742"/>
                    <a:pt x="2917" y="497"/>
                    <a:pt x="2807" y="306"/>
                  </a:cubicBezTo>
                  <a:cubicBezTo>
                    <a:pt x="2688" y="101"/>
                    <a:pt x="2444" y="0"/>
                    <a:pt x="2202" y="0"/>
                  </a:cubicBezTo>
                  <a:close/>
                </a:path>
              </a:pathLst>
            </a:custGeom>
            <a:solidFill>
              <a:schemeClr val="accent2"/>
            </a:solidFill>
            <a:ln w="0">
              <a:noFill/>
            </a:ln>
          </p:spPr>
          <p:style>
            <a:lnRef idx="0"/>
            <a:fillRef idx="0"/>
            <a:effectRef idx="0"/>
            <a:fontRef idx="minor"/>
          </p:style>
          <p:txBody>
            <a:bodyPr tIns="97200" bIns="97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71" name="Google Shape;1642;p84"/>
            <p:cNvSpPr/>
            <p:nvPr/>
          </p:nvSpPr>
          <p:spPr>
            <a:xfrm flipH="1">
              <a:off x="2544480" y="4297320"/>
              <a:ext cx="102960" cy="219600"/>
            </a:xfrm>
            <a:custGeom>
              <a:avLst/>
              <a:gdLst>
                <a:gd name="textAreaLeft" fmla="*/ 360 w 102960"/>
                <a:gd name="textAreaRight" fmla="*/ 103680 w 102960"/>
                <a:gd name="textAreaTop" fmla="*/ 0 h 219600"/>
                <a:gd name="textAreaBottom" fmla="*/ 219960 h 219600"/>
              </a:gdLst>
              <a:ahLst/>
              <a:rect l="textAreaLeft" t="textAreaTop" r="textAreaRight" b="textAreaBottom"/>
              <a:pathLst>
                <a:path w="2774" h="5284">
                  <a:moveTo>
                    <a:pt x="459" y="1"/>
                  </a:moveTo>
                  <a:cubicBezTo>
                    <a:pt x="447" y="1"/>
                    <a:pt x="435" y="2"/>
                    <a:pt x="426" y="4"/>
                  </a:cubicBezTo>
                  <a:cubicBezTo>
                    <a:pt x="272" y="41"/>
                    <a:pt x="194" y="208"/>
                    <a:pt x="163" y="361"/>
                  </a:cubicBezTo>
                  <a:cubicBezTo>
                    <a:pt x="0" y="1119"/>
                    <a:pt x="442" y="2055"/>
                    <a:pt x="817" y="2739"/>
                  </a:cubicBezTo>
                  <a:cubicBezTo>
                    <a:pt x="1303" y="3644"/>
                    <a:pt x="1701" y="4277"/>
                    <a:pt x="2354" y="5284"/>
                  </a:cubicBezTo>
                  <a:lnTo>
                    <a:pt x="2378" y="4913"/>
                  </a:lnTo>
                  <a:cubicBezTo>
                    <a:pt x="2773" y="3814"/>
                    <a:pt x="2348" y="2909"/>
                    <a:pt x="2150" y="2160"/>
                  </a:cubicBezTo>
                  <a:cubicBezTo>
                    <a:pt x="1953" y="1416"/>
                    <a:pt x="1810" y="953"/>
                    <a:pt x="1296" y="375"/>
                  </a:cubicBezTo>
                  <a:cubicBezTo>
                    <a:pt x="1194" y="260"/>
                    <a:pt x="656" y="1"/>
                    <a:pt x="459" y="1"/>
                  </a:cubicBez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72" name="Google Shape;1643;p84"/>
            <p:cNvSpPr/>
            <p:nvPr/>
          </p:nvSpPr>
          <p:spPr>
            <a:xfrm flipH="1">
              <a:off x="2554560" y="4436280"/>
              <a:ext cx="98640" cy="107640"/>
            </a:xfrm>
            <a:custGeom>
              <a:avLst/>
              <a:gdLst>
                <a:gd name="textAreaLeft" fmla="*/ 360 w 98640"/>
                <a:gd name="textAreaRight" fmla="*/ 99360 w 98640"/>
                <a:gd name="textAreaTop" fmla="*/ 0 h 107640"/>
                <a:gd name="textAreaBottom" fmla="*/ 108000 h 107640"/>
              </a:gdLst>
              <a:ahLst/>
              <a:rect l="textAreaLeft" t="textAreaTop" r="textAreaRight" b="textAreaBottom"/>
              <a:pathLst>
                <a:path w="2663" h="2598">
                  <a:moveTo>
                    <a:pt x="266" y="1"/>
                  </a:moveTo>
                  <a:cubicBezTo>
                    <a:pt x="217" y="1"/>
                    <a:pt x="169" y="11"/>
                    <a:pt x="126" y="39"/>
                  </a:cubicBezTo>
                  <a:cubicBezTo>
                    <a:pt x="21" y="107"/>
                    <a:pt x="0" y="250"/>
                    <a:pt x="7" y="376"/>
                  </a:cubicBezTo>
                  <a:cubicBezTo>
                    <a:pt x="27" y="836"/>
                    <a:pt x="324" y="1247"/>
                    <a:pt x="698" y="1516"/>
                  </a:cubicBezTo>
                  <a:cubicBezTo>
                    <a:pt x="1068" y="1784"/>
                    <a:pt x="1542" y="2152"/>
                    <a:pt x="1963" y="2336"/>
                  </a:cubicBezTo>
                  <a:cubicBezTo>
                    <a:pt x="2151" y="2416"/>
                    <a:pt x="2302" y="2441"/>
                    <a:pt x="2411" y="2441"/>
                  </a:cubicBezTo>
                  <a:cubicBezTo>
                    <a:pt x="2469" y="2441"/>
                    <a:pt x="2515" y="2434"/>
                    <a:pt x="2549" y="2425"/>
                  </a:cubicBezTo>
                  <a:cubicBezTo>
                    <a:pt x="2554" y="2423"/>
                    <a:pt x="2559" y="2422"/>
                    <a:pt x="2564" y="2422"/>
                  </a:cubicBezTo>
                  <a:cubicBezTo>
                    <a:pt x="2572" y="2422"/>
                    <a:pt x="2579" y="2424"/>
                    <a:pt x="2585" y="2428"/>
                  </a:cubicBezTo>
                  <a:lnTo>
                    <a:pt x="2585" y="2428"/>
                  </a:lnTo>
                  <a:lnTo>
                    <a:pt x="2263" y="1547"/>
                  </a:lnTo>
                  <a:cubicBezTo>
                    <a:pt x="1855" y="876"/>
                    <a:pt x="1225" y="346"/>
                    <a:pt x="497" y="57"/>
                  </a:cubicBezTo>
                  <a:cubicBezTo>
                    <a:pt x="425" y="27"/>
                    <a:pt x="343" y="1"/>
                    <a:pt x="266" y="1"/>
                  </a:cubicBezTo>
                  <a:close/>
                  <a:moveTo>
                    <a:pt x="2585" y="2428"/>
                  </a:moveTo>
                  <a:lnTo>
                    <a:pt x="2640" y="2577"/>
                  </a:lnTo>
                  <a:cubicBezTo>
                    <a:pt x="2645" y="2591"/>
                    <a:pt x="2649" y="2597"/>
                    <a:pt x="2651" y="2597"/>
                  </a:cubicBezTo>
                  <a:cubicBezTo>
                    <a:pt x="2663" y="2597"/>
                    <a:pt x="2642" y="2457"/>
                    <a:pt x="2585" y="2428"/>
                  </a:cubicBezTo>
                  <a:close/>
                </a:path>
              </a:pathLst>
            </a:custGeom>
            <a:solidFill>
              <a:schemeClr val="accent2"/>
            </a:solidFill>
            <a:ln w="0">
              <a:noFill/>
            </a:ln>
          </p:spPr>
          <p:style>
            <a:lnRef idx="0"/>
            <a:fillRef idx="0"/>
            <a:effectRef idx="0"/>
            <a:fontRef idx="minor"/>
          </p:style>
          <p:txBody>
            <a:bodyPr tIns="108000" bIns="108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73" name="Google Shape;1644;p84"/>
            <p:cNvSpPr/>
            <p:nvPr/>
          </p:nvSpPr>
          <p:spPr>
            <a:xfrm flipH="1">
              <a:off x="2548440" y="4517280"/>
              <a:ext cx="107280" cy="90360"/>
            </a:xfrm>
            <a:custGeom>
              <a:avLst/>
              <a:gdLst>
                <a:gd name="textAreaLeft" fmla="*/ 360 w 107280"/>
                <a:gd name="textAreaRight" fmla="*/ 108000 w 107280"/>
                <a:gd name="textAreaTop" fmla="*/ 0 h 90360"/>
                <a:gd name="textAreaBottom" fmla="*/ 90720 h 90360"/>
              </a:gdLst>
              <a:ahLst/>
              <a:rect l="textAreaLeft" t="textAreaTop" r="textAreaRight" b="textAreaBottom"/>
              <a:pathLst>
                <a:path w="2894" h="2179">
                  <a:moveTo>
                    <a:pt x="208" y="1"/>
                  </a:moveTo>
                  <a:cubicBezTo>
                    <a:pt x="171" y="1"/>
                    <a:pt x="130" y="1"/>
                    <a:pt x="96" y="21"/>
                  </a:cubicBezTo>
                  <a:cubicBezTo>
                    <a:pt x="7" y="65"/>
                    <a:pt x="1" y="188"/>
                    <a:pt x="21" y="287"/>
                  </a:cubicBezTo>
                  <a:cubicBezTo>
                    <a:pt x="83" y="589"/>
                    <a:pt x="235" y="988"/>
                    <a:pt x="450" y="1205"/>
                  </a:cubicBezTo>
                  <a:cubicBezTo>
                    <a:pt x="770" y="1525"/>
                    <a:pt x="998" y="1505"/>
                    <a:pt x="1276" y="1631"/>
                  </a:cubicBezTo>
                  <a:cubicBezTo>
                    <a:pt x="1797" y="1866"/>
                    <a:pt x="2372" y="1947"/>
                    <a:pt x="2893" y="2178"/>
                  </a:cubicBezTo>
                  <a:cubicBezTo>
                    <a:pt x="2705" y="1471"/>
                    <a:pt x="1995" y="1015"/>
                    <a:pt x="1423" y="559"/>
                  </a:cubicBezTo>
                  <a:cubicBezTo>
                    <a:pt x="1069" y="277"/>
                    <a:pt x="661" y="11"/>
                    <a:pt x="208" y="1"/>
                  </a:cubicBezTo>
                  <a:close/>
                </a:path>
              </a:pathLst>
            </a:custGeom>
            <a:solidFill>
              <a:schemeClr val="accent2"/>
            </a:solidFill>
            <a:ln w="0">
              <a:noFill/>
            </a:ln>
          </p:spPr>
          <p:style>
            <a:lnRef idx="0"/>
            <a:fillRef idx="0"/>
            <a:effectRef idx="0"/>
            <a:fontRef idx="minor"/>
          </p:style>
          <p:txBody>
            <a:bodyPr tIns="90720" bIns="90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74" name="Google Shape;1645;p84"/>
            <p:cNvSpPr/>
            <p:nvPr/>
          </p:nvSpPr>
          <p:spPr>
            <a:xfrm flipH="1">
              <a:off x="2537640" y="4603680"/>
              <a:ext cx="97920" cy="91800"/>
            </a:xfrm>
            <a:custGeom>
              <a:avLst/>
              <a:gdLst>
                <a:gd name="textAreaLeft" fmla="*/ 360 w 97920"/>
                <a:gd name="textAreaRight" fmla="*/ 98640 w 97920"/>
                <a:gd name="textAreaTop" fmla="*/ 0 h 91800"/>
                <a:gd name="textAreaBottom" fmla="*/ 92160 h 91800"/>
              </a:gdLst>
              <a:ahLst/>
              <a:rect l="textAreaLeft" t="textAreaTop" r="textAreaRight" b="textAreaBottom"/>
              <a:pathLst>
                <a:path w="2648" h="2213">
                  <a:moveTo>
                    <a:pt x="596" y="0"/>
                  </a:moveTo>
                  <a:cubicBezTo>
                    <a:pt x="561" y="0"/>
                    <a:pt x="526" y="1"/>
                    <a:pt x="490" y="2"/>
                  </a:cubicBezTo>
                  <a:cubicBezTo>
                    <a:pt x="352" y="2"/>
                    <a:pt x="198" y="12"/>
                    <a:pt x="103" y="114"/>
                  </a:cubicBezTo>
                  <a:cubicBezTo>
                    <a:pt x="18" y="199"/>
                    <a:pt x="0" y="339"/>
                    <a:pt x="35" y="454"/>
                  </a:cubicBezTo>
                  <a:cubicBezTo>
                    <a:pt x="69" y="573"/>
                    <a:pt x="143" y="672"/>
                    <a:pt x="222" y="768"/>
                  </a:cubicBezTo>
                  <a:cubicBezTo>
                    <a:pt x="821" y="1489"/>
                    <a:pt x="1335" y="1938"/>
                    <a:pt x="2648" y="2213"/>
                  </a:cubicBezTo>
                  <a:lnTo>
                    <a:pt x="2648" y="2067"/>
                  </a:lnTo>
                  <a:cubicBezTo>
                    <a:pt x="2447" y="1672"/>
                    <a:pt x="2192" y="1148"/>
                    <a:pt x="1944" y="781"/>
                  </a:cubicBezTo>
                  <a:cubicBezTo>
                    <a:pt x="1715" y="444"/>
                    <a:pt x="1294" y="118"/>
                    <a:pt x="895" y="25"/>
                  </a:cubicBezTo>
                  <a:cubicBezTo>
                    <a:pt x="797" y="5"/>
                    <a:pt x="697" y="0"/>
                    <a:pt x="596" y="0"/>
                  </a:cubicBezTo>
                  <a:close/>
                </a:path>
              </a:pathLst>
            </a:custGeom>
            <a:solidFill>
              <a:schemeClr val="accent2"/>
            </a:solidFill>
            <a:ln w="0">
              <a:noFill/>
            </a:ln>
          </p:spPr>
          <p:style>
            <a:lnRef idx="0"/>
            <a:fillRef idx="0"/>
            <a:effectRef idx="0"/>
            <a:fontRef idx="minor"/>
          </p:style>
          <p:txBody>
            <a:bodyPr tIns="92160" bIns="92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75" name="Google Shape;1646;p84"/>
            <p:cNvSpPr/>
            <p:nvPr/>
          </p:nvSpPr>
          <p:spPr>
            <a:xfrm flipH="1">
              <a:off x="2408760" y="4794480"/>
              <a:ext cx="196560" cy="189000"/>
            </a:xfrm>
            <a:custGeom>
              <a:avLst/>
              <a:gdLst>
                <a:gd name="textAreaLeft" fmla="*/ 360 w 196560"/>
                <a:gd name="textAreaRight" fmla="*/ 197280 w 196560"/>
                <a:gd name="textAreaTop" fmla="*/ 0 h 189000"/>
                <a:gd name="textAreaBottom" fmla="*/ 189360 h 189000"/>
              </a:gdLst>
              <a:ahLst/>
              <a:rect l="textAreaLeft" t="textAreaTop" r="textAreaRight" b="textAreaBottom"/>
              <a:pathLst>
                <a:path w="5296" h="4547">
                  <a:moveTo>
                    <a:pt x="1192" y="1"/>
                  </a:moveTo>
                  <a:cubicBezTo>
                    <a:pt x="522" y="1"/>
                    <a:pt x="1" y="528"/>
                    <a:pt x="87" y="1127"/>
                  </a:cubicBezTo>
                  <a:lnTo>
                    <a:pt x="454" y="3675"/>
                  </a:lnTo>
                  <a:cubicBezTo>
                    <a:pt x="525" y="4172"/>
                    <a:pt x="1001" y="4546"/>
                    <a:pt x="1560" y="4546"/>
                  </a:cubicBezTo>
                  <a:lnTo>
                    <a:pt x="3662" y="4546"/>
                  </a:lnTo>
                  <a:cubicBezTo>
                    <a:pt x="4217" y="4546"/>
                    <a:pt x="4686" y="4185"/>
                    <a:pt x="4768" y="3696"/>
                  </a:cubicBezTo>
                  <a:lnTo>
                    <a:pt x="5193" y="1147"/>
                  </a:lnTo>
                  <a:cubicBezTo>
                    <a:pt x="5296" y="545"/>
                    <a:pt x="4771" y="1"/>
                    <a:pt x="4091" y="1"/>
                  </a:cubicBez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76" name="Google Shape;1647;p84"/>
            <p:cNvSpPr/>
            <p:nvPr/>
          </p:nvSpPr>
          <p:spPr>
            <a:xfrm flipH="1">
              <a:off x="2397960" y="4794480"/>
              <a:ext cx="219600" cy="48960"/>
            </a:xfrm>
            <a:custGeom>
              <a:avLst/>
              <a:gdLst>
                <a:gd name="textAreaLeft" fmla="*/ 360 w 219600"/>
                <a:gd name="textAreaRight" fmla="*/ 220320 w 219600"/>
                <a:gd name="textAreaTop" fmla="*/ 0 h 48960"/>
                <a:gd name="textAreaBottom" fmla="*/ 49320 h 48960"/>
              </a:gdLst>
              <a:ahLst/>
              <a:rect l="textAreaLeft" t="textAreaTop" r="textAreaRight" b="textAreaBottom"/>
              <a:pathLst>
                <a:path w="5918" h="1188">
                  <a:moveTo>
                    <a:pt x="38" y="1"/>
                  </a:moveTo>
                  <a:cubicBezTo>
                    <a:pt x="18" y="1"/>
                    <a:pt x="1" y="21"/>
                    <a:pt x="1" y="41"/>
                  </a:cubicBezTo>
                  <a:lnTo>
                    <a:pt x="1" y="1151"/>
                  </a:lnTo>
                  <a:cubicBezTo>
                    <a:pt x="1" y="1172"/>
                    <a:pt x="18" y="1188"/>
                    <a:pt x="38" y="1188"/>
                  </a:cubicBezTo>
                  <a:lnTo>
                    <a:pt x="5876" y="1188"/>
                  </a:lnTo>
                  <a:cubicBezTo>
                    <a:pt x="5900" y="1188"/>
                    <a:pt x="5917" y="1172"/>
                    <a:pt x="5917" y="1151"/>
                  </a:cubicBezTo>
                  <a:lnTo>
                    <a:pt x="5917" y="41"/>
                  </a:lnTo>
                  <a:cubicBezTo>
                    <a:pt x="5917" y="21"/>
                    <a:pt x="5900" y="1"/>
                    <a:pt x="5876" y="1"/>
                  </a:cubicBezTo>
                  <a:close/>
                </a:path>
              </a:pathLst>
            </a:custGeom>
            <a:solidFill>
              <a:schemeClr val="lt2"/>
            </a:solidFill>
            <a:ln w="0">
              <a:noFill/>
            </a:ln>
          </p:spPr>
          <p:style>
            <a:lnRef idx="0"/>
            <a:fillRef idx="0"/>
            <a:effectRef idx="0"/>
            <a:fontRef idx="minor"/>
          </p:style>
          <p:txBody>
            <a:bodyPr tIns="49680" bIns="496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77" name="Google Shape;1648;p84"/>
            <p:cNvSpPr/>
            <p:nvPr/>
          </p:nvSpPr>
          <p:spPr>
            <a:xfrm flipH="1">
              <a:off x="2422800" y="4273560"/>
              <a:ext cx="63000" cy="249840"/>
            </a:xfrm>
            <a:custGeom>
              <a:avLst/>
              <a:gdLst>
                <a:gd name="textAreaLeft" fmla="*/ -360 w 63000"/>
                <a:gd name="textAreaRight" fmla="*/ 63000 w 63000"/>
                <a:gd name="textAreaTop" fmla="*/ 0 h 249840"/>
                <a:gd name="textAreaBottom" fmla="*/ 250200 h 249840"/>
              </a:gdLst>
              <a:ahLst/>
              <a:rect l="textAreaLeft" t="textAreaTop" r="textAreaRight" b="textAreaBottom"/>
              <a:pathLst>
                <a:path w="1703" h="6009">
                  <a:moveTo>
                    <a:pt x="1649" y="1"/>
                  </a:moveTo>
                  <a:cubicBezTo>
                    <a:pt x="1636" y="1"/>
                    <a:pt x="1624" y="7"/>
                    <a:pt x="1616" y="20"/>
                  </a:cubicBezTo>
                  <a:cubicBezTo>
                    <a:pt x="584" y="1840"/>
                    <a:pt x="285" y="3950"/>
                    <a:pt x="3" y="5992"/>
                  </a:cubicBezTo>
                  <a:cubicBezTo>
                    <a:pt x="1" y="6002"/>
                    <a:pt x="10" y="6008"/>
                    <a:pt x="17" y="6008"/>
                  </a:cubicBezTo>
                  <a:cubicBezTo>
                    <a:pt x="22" y="6008"/>
                    <a:pt x="27" y="6005"/>
                    <a:pt x="27" y="5998"/>
                  </a:cubicBezTo>
                  <a:cubicBezTo>
                    <a:pt x="377" y="3950"/>
                    <a:pt x="761" y="1939"/>
                    <a:pt x="1687" y="61"/>
                  </a:cubicBezTo>
                  <a:cubicBezTo>
                    <a:pt x="1703" y="29"/>
                    <a:pt x="1676" y="1"/>
                    <a:pt x="1649" y="1"/>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78" name="Google Shape;1649;p84"/>
            <p:cNvSpPr/>
            <p:nvPr/>
          </p:nvSpPr>
          <p:spPr>
            <a:xfrm flipH="1">
              <a:off x="2410920" y="4314960"/>
              <a:ext cx="56520" cy="90000"/>
            </a:xfrm>
            <a:custGeom>
              <a:avLst/>
              <a:gdLst>
                <a:gd name="textAreaLeft" fmla="*/ -360 w 56520"/>
                <a:gd name="textAreaRight" fmla="*/ 56520 w 56520"/>
                <a:gd name="textAreaTop" fmla="*/ 0 h 90000"/>
                <a:gd name="textAreaBottom" fmla="*/ 90360 h 90000"/>
              </a:gdLst>
              <a:ahLst/>
              <a:rect l="textAreaLeft" t="textAreaTop" r="textAreaRight" b="textAreaBottom"/>
              <a:pathLst>
                <a:path w="1526" h="2172">
                  <a:moveTo>
                    <a:pt x="1470" y="0"/>
                  </a:moveTo>
                  <a:cubicBezTo>
                    <a:pt x="1461" y="0"/>
                    <a:pt x="1451" y="4"/>
                    <a:pt x="1442" y="13"/>
                  </a:cubicBezTo>
                  <a:cubicBezTo>
                    <a:pt x="806" y="618"/>
                    <a:pt x="353" y="1360"/>
                    <a:pt x="3" y="2160"/>
                  </a:cubicBezTo>
                  <a:cubicBezTo>
                    <a:pt x="0" y="2166"/>
                    <a:pt x="4" y="2171"/>
                    <a:pt x="8" y="2171"/>
                  </a:cubicBezTo>
                  <a:cubicBezTo>
                    <a:pt x="10" y="2171"/>
                    <a:pt x="12" y="2170"/>
                    <a:pt x="13" y="2166"/>
                  </a:cubicBezTo>
                  <a:cubicBezTo>
                    <a:pt x="425" y="1408"/>
                    <a:pt x="949" y="731"/>
                    <a:pt x="1500" y="71"/>
                  </a:cubicBezTo>
                  <a:cubicBezTo>
                    <a:pt x="1526" y="40"/>
                    <a:pt x="1500" y="0"/>
                    <a:pt x="1470" y="0"/>
                  </a:cubicBezTo>
                  <a:close/>
                </a:path>
              </a:pathLst>
            </a:custGeom>
            <a:solidFill>
              <a:schemeClr val="accent4"/>
            </a:solidFill>
            <a:ln w="0">
              <a:noFill/>
            </a:ln>
          </p:spPr>
          <p:style>
            <a:lnRef idx="0"/>
            <a:fillRef idx="0"/>
            <a:effectRef idx="0"/>
            <a:fontRef idx="minor"/>
          </p:style>
          <p:txBody>
            <a:bodyPr tIns="90720" bIns="90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79" name="Google Shape;1650;p84"/>
            <p:cNvSpPr/>
            <p:nvPr/>
          </p:nvSpPr>
          <p:spPr>
            <a:xfrm flipH="1">
              <a:off x="2444400" y="4424040"/>
              <a:ext cx="25560" cy="36360"/>
            </a:xfrm>
            <a:custGeom>
              <a:avLst/>
              <a:gdLst>
                <a:gd name="textAreaLeft" fmla="*/ -360 w 25560"/>
                <a:gd name="textAreaRight" fmla="*/ 25560 w 25560"/>
                <a:gd name="textAreaTop" fmla="*/ 0 h 36360"/>
                <a:gd name="textAreaBottom" fmla="*/ 36720 h 36360"/>
              </a:gdLst>
              <a:ahLst/>
              <a:rect l="textAreaLeft" t="textAreaTop" r="textAreaRight" b="textAreaBottom"/>
              <a:pathLst>
                <a:path w="695" h="878">
                  <a:moveTo>
                    <a:pt x="645" y="0"/>
                  </a:moveTo>
                  <a:cubicBezTo>
                    <a:pt x="637" y="0"/>
                    <a:pt x="628" y="3"/>
                    <a:pt x="620" y="10"/>
                  </a:cubicBezTo>
                  <a:cubicBezTo>
                    <a:pt x="365" y="252"/>
                    <a:pt x="161" y="530"/>
                    <a:pt x="8" y="847"/>
                  </a:cubicBezTo>
                  <a:cubicBezTo>
                    <a:pt x="1" y="863"/>
                    <a:pt x="14" y="878"/>
                    <a:pt x="27" y="878"/>
                  </a:cubicBezTo>
                  <a:cubicBezTo>
                    <a:pt x="33" y="878"/>
                    <a:pt x="39" y="875"/>
                    <a:pt x="42" y="867"/>
                  </a:cubicBezTo>
                  <a:cubicBezTo>
                    <a:pt x="201" y="558"/>
                    <a:pt x="410" y="289"/>
                    <a:pt x="668" y="57"/>
                  </a:cubicBezTo>
                  <a:cubicBezTo>
                    <a:pt x="694" y="34"/>
                    <a:pt x="672" y="0"/>
                    <a:pt x="645" y="0"/>
                  </a:cubicBezTo>
                  <a:close/>
                </a:path>
              </a:pathLst>
            </a:custGeom>
            <a:solidFill>
              <a:schemeClr val="accent4"/>
            </a:solidFill>
            <a:ln w="0">
              <a:noFill/>
            </a:ln>
          </p:spPr>
          <p:style>
            <a:lnRef idx="0"/>
            <a:fillRef idx="0"/>
            <a:effectRef idx="0"/>
            <a:fontRef idx="minor"/>
          </p:style>
          <p:txBody>
            <a:bodyPr tIns="36720" bIns="36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80" name="Google Shape;1651;p84"/>
            <p:cNvSpPr/>
            <p:nvPr/>
          </p:nvSpPr>
          <p:spPr>
            <a:xfrm flipH="1">
              <a:off x="2472840" y="4383000"/>
              <a:ext cx="16560" cy="43560"/>
            </a:xfrm>
            <a:custGeom>
              <a:avLst/>
              <a:gdLst>
                <a:gd name="textAreaLeft" fmla="*/ 360 w 16560"/>
                <a:gd name="textAreaRight" fmla="*/ 17280 w 16560"/>
                <a:gd name="textAreaTop" fmla="*/ 0 h 43560"/>
                <a:gd name="textAreaBottom" fmla="*/ 43920 h 43560"/>
              </a:gdLst>
              <a:ahLst/>
              <a:rect l="textAreaLeft" t="textAreaTop" r="textAreaRight" b="textAreaBottom"/>
              <a:pathLst>
                <a:path w="459" h="1058">
                  <a:moveTo>
                    <a:pt x="50" y="0"/>
                  </a:moveTo>
                  <a:cubicBezTo>
                    <a:pt x="24" y="0"/>
                    <a:pt x="0" y="17"/>
                    <a:pt x="0" y="51"/>
                  </a:cubicBezTo>
                  <a:cubicBezTo>
                    <a:pt x="4" y="384"/>
                    <a:pt x="201" y="751"/>
                    <a:pt x="361" y="1034"/>
                  </a:cubicBezTo>
                  <a:cubicBezTo>
                    <a:pt x="370" y="1051"/>
                    <a:pt x="383" y="1058"/>
                    <a:pt x="397" y="1058"/>
                  </a:cubicBezTo>
                  <a:cubicBezTo>
                    <a:pt x="427" y="1058"/>
                    <a:pt x="458" y="1024"/>
                    <a:pt x="439" y="987"/>
                  </a:cubicBezTo>
                  <a:cubicBezTo>
                    <a:pt x="361" y="830"/>
                    <a:pt x="290" y="666"/>
                    <a:pt x="235" y="497"/>
                  </a:cubicBezTo>
                  <a:cubicBezTo>
                    <a:pt x="187" y="346"/>
                    <a:pt x="167" y="183"/>
                    <a:pt x="106" y="37"/>
                  </a:cubicBezTo>
                  <a:cubicBezTo>
                    <a:pt x="96" y="13"/>
                    <a:pt x="72" y="0"/>
                    <a:pt x="50" y="0"/>
                  </a:cubicBezTo>
                  <a:close/>
                </a:path>
              </a:pathLst>
            </a:custGeom>
            <a:solidFill>
              <a:schemeClr val="accent4"/>
            </a:solidFill>
            <a:ln w="0">
              <a:noFill/>
            </a:ln>
          </p:spPr>
          <p:style>
            <a:lnRef idx="0"/>
            <a:fillRef idx="0"/>
            <a:effectRef idx="0"/>
            <a:fontRef idx="minor"/>
          </p:style>
          <p:txBody>
            <a:bodyPr tIns="43920" bIns="43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81" name="Google Shape;1652;p84"/>
            <p:cNvSpPr/>
            <p:nvPr/>
          </p:nvSpPr>
          <p:spPr>
            <a:xfrm flipH="1">
              <a:off x="2569680" y="4342320"/>
              <a:ext cx="62640" cy="118080"/>
            </a:xfrm>
            <a:custGeom>
              <a:avLst/>
              <a:gdLst>
                <a:gd name="textAreaLeft" fmla="*/ 360 w 62640"/>
                <a:gd name="textAreaRight" fmla="*/ 63360 w 62640"/>
                <a:gd name="textAreaTop" fmla="*/ 0 h 118080"/>
                <a:gd name="textAreaBottom" fmla="*/ 118440 h 118080"/>
              </a:gdLst>
              <a:ahLst/>
              <a:rect l="textAreaLeft" t="textAreaTop" r="textAreaRight" b="textAreaBottom"/>
              <a:pathLst>
                <a:path w="1691" h="2846">
                  <a:moveTo>
                    <a:pt x="20" y="0"/>
                  </a:moveTo>
                  <a:cubicBezTo>
                    <a:pt x="9" y="0"/>
                    <a:pt x="1" y="14"/>
                    <a:pt x="9" y="22"/>
                  </a:cubicBezTo>
                  <a:cubicBezTo>
                    <a:pt x="825" y="791"/>
                    <a:pt x="1384" y="1744"/>
                    <a:pt x="1649" y="2832"/>
                  </a:cubicBezTo>
                  <a:cubicBezTo>
                    <a:pt x="1652" y="2842"/>
                    <a:pt x="1659" y="2846"/>
                    <a:pt x="1667" y="2846"/>
                  </a:cubicBezTo>
                  <a:cubicBezTo>
                    <a:pt x="1678" y="2846"/>
                    <a:pt x="1690" y="2837"/>
                    <a:pt x="1687" y="2822"/>
                  </a:cubicBezTo>
                  <a:cubicBezTo>
                    <a:pt x="1414" y="1730"/>
                    <a:pt x="853" y="774"/>
                    <a:pt x="29" y="5"/>
                  </a:cubicBezTo>
                  <a:cubicBezTo>
                    <a:pt x="26" y="2"/>
                    <a:pt x="23" y="0"/>
                    <a:pt x="20" y="0"/>
                  </a:cubicBezTo>
                  <a:close/>
                </a:path>
              </a:pathLst>
            </a:custGeom>
            <a:solidFill>
              <a:srgbClr val="1a2e35"/>
            </a:solidFill>
            <a:ln w="0">
              <a:noFill/>
            </a:ln>
          </p:spPr>
          <p:style>
            <a:lnRef idx="0"/>
            <a:fillRef idx="0"/>
            <a:effectRef idx="0"/>
            <a:fontRef idx="minor"/>
          </p:style>
          <p:txBody>
            <a:bodyPr tIns="118800" bIns="118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82" name="Google Shape;1653;p84"/>
            <p:cNvSpPr/>
            <p:nvPr/>
          </p:nvSpPr>
          <p:spPr>
            <a:xfrm flipH="1">
              <a:off x="2592360" y="4349520"/>
              <a:ext cx="8280" cy="42840"/>
            </a:xfrm>
            <a:custGeom>
              <a:avLst/>
              <a:gdLst>
                <a:gd name="textAreaLeft" fmla="*/ -360 w 8280"/>
                <a:gd name="textAreaRight" fmla="*/ 8280 w 8280"/>
                <a:gd name="textAreaTop" fmla="*/ 0 h 42840"/>
                <a:gd name="textAreaBottom" fmla="*/ 43200 h 42840"/>
              </a:gdLst>
              <a:ahLst/>
              <a:rect l="textAreaLeft" t="textAreaTop" r="textAreaRight" b="textAreaBottom"/>
              <a:pathLst>
                <a:path w="233" h="1042">
                  <a:moveTo>
                    <a:pt x="41" y="0"/>
                  </a:moveTo>
                  <a:cubicBezTo>
                    <a:pt x="22" y="0"/>
                    <a:pt x="0" y="18"/>
                    <a:pt x="2" y="42"/>
                  </a:cubicBezTo>
                  <a:cubicBezTo>
                    <a:pt x="50" y="366"/>
                    <a:pt x="94" y="685"/>
                    <a:pt x="138" y="1008"/>
                  </a:cubicBezTo>
                  <a:cubicBezTo>
                    <a:pt x="141" y="1031"/>
                    <a:pt x="158" y="1042"/>
                    <a:pt x="176" y="1042"/>
                  </a:cubicBezTo>
                  <a:cubicBezTo>
                    <a:pt x="202" y="1042"/>
                    <a:pt x="233" y="1019"/>
                    <a:pt x="227" y="985"/>
                  </a:cubicBezTo>
                  <a:cubicBezTo>
                    <a:pt x="176" y="664"/>
                    <a:pt x="121" y="345"/>
                    <a:pt x="71" y="25"/>
                  </a:cubicBezTo>
                  <a:cubicBezTo>
                    <a:pt x="66" y="8"/>
                    <a:pt x="54" y="0"/>
                    <a:pt x="41" y="0"/>
                  </a:cubicBezTo>
                  <a:close/>
                </a:path>
              </a:pathLst>
            </a:custGeom>
            <a:solidFill>
              <a:schemeClr val="accent4"/>
            </a:solidFill>
            <a:ln w="0">
              <a:noFill/>
            </a:ln>
          </p:spPr>
          <p:style>
            <a:lnRef idx="0"/>
            <a:fillRef idx="0"/>
            <a:effectRef idx="0"/>
            <a:fontRef idx="minor"/>
          </p:style>
          <p:txBody>
            <a:bodyPr tIns="43200" bIns="43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83" name="Google Shape;1654;p84"/>
            <p:cNvSpPr/>
            <p:nvPr/>
          </p:nvSpPr>
          <p:spPr>
            <a:xfrm flipH="1">
              <a:off x="2388240" y="4529880"/>
              <a:ext cx="78840" cy="85320"/>
            </a:xfrm>
            <a:custGeom>
              <a:avLst/>
              <a:gdLst>
                <a:gd name="textAreaLeft" fmla="*/ -360 w 78840"/>
                <a:gd name="textAreaRight" fmla="*/ 78840 w 78840"/>
                <a:gd name="textAreaTop" fmla="*/ 0 h 85320"/>
                <a:gd name="textAreaBottom" fmla="*/ 85680 h 85320"/>
              </a:gdLst>
              <a:ahLst/>
              <a:rect l="textAreaLeft" t="textAreaTop" r="textAreaRight" b="textAreaBottom"/>
              <a:pathLst>
                <a:path w="2129" h="2061">
                  <a:moveTo>
                    <a:pt x="2078" y="0"/>
                  </a:moveTo>
                  <a:cubicBezTo>
                    <a:pt x="2073" y="0"/>
                    <a:pt x="2067" y="2"/>
                    <a:pt x="2062" y="5"/>
                  </a:cubicBezTo>
                  <a:cubicBezTo>
                    <a:pt x="1290" y="559"/>
                    <a:pt x="612" y="1291"/>
                    <a:pt x="14" y="2026"/>
                  </a:cubicBezTo>
                  <a:cubicBezTo>
                    <a:pt x="1" y="2041"/>
                    <a:pt x="13" y="2061"/>
                    <a:pt x="27" y="2061"/>
                  </a:cubicBezTo>
                  <a:cubicBezTo>
                    <a:pt x="32" y="2061"/>
                    <a:pt x="37" y="2059"/>
                    <a:pt x="41" y="2054"/>
                  </a:cubicBezTo>
                  <a:cubicBezTo>
                    <a:pt x="667" y="1311"/>
                    <a:pt x="1375" y="692"/>
                    <a:pt x="2103" y="60"/>
                  </a:cubicBezTo>
                  <a:cubicBezTo>
                    <a:pt x="2129" y="40"/>
                    <a:pt x="2106" y="0"/>
                    <a:pt x="2078" y="0"/>
                  </a:cubicBezTo>
                  <a:close/>
                </a:path>
              </a:pathLst>
            </a:custGeom>
            <a:solidFill>
              <a:schemeClr val="accent4"/>
            </a:solidFill>
            <a:ln w="0">
              <a:noFill/>
            </a:ln>
          </p:spPr>
          <p:style>
            <a:lnRef idx="0"/>
            <a:fillRef idx="0"/>
            <a:effectRef idx="0"/>
            <a:fontRef idx="minor"/>
          </p:style>
          <p:txBody>
            <a:bodyPr tIns="85680" bIns="856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84" name="Google Shape;1655;p84"/>
            <p:cNvSpPr/>
            <p:nvPr/>
          </p:nvSpPr>
          <p:spPr>
            <a:xfrm flipH="1">
              <a:off x="2385360" y="4563360"/>
              <a:ext cx="40680" cy="4680"/>
            </a:xfrm>
            <a:custGeom>
              <a:avLst/>
              <a:gdLst>
                <a:gd name="textAreaLeft" fmla="*/ -360 w 40680"/>
                <a:gd name="textAreaRight" fmla="*/ 40680 w 40680"/>
                <a:gd name="textAreaTop" fmla="*/ 0 h 4680"/>
                <a:gd name="textAreaBottom" fmla="*/ 5040 h 4680"/>
              </a:gdLst>
              <a:ahLst/>
              <a:rect l="textAreaLeft" t="textAreaTop" r="textAreaRight" b="textAreaBottom"/>
              <a:pathLst>
                <a:path w="1103" h="119">
                  <a:moveTo>
                    <a:pt x="774" y="1"/>
                  </a:moveTo>
                  <a:cubicBezTo>
                    <a:pt x="517" y="1"/>
                    <a:pt x="257" y="46"/>
                    <a:pt x="11" y="106"/>
                  </a:cubicBezTo>
                  <a:cubicBezTo>
                    <a:pt x="0" y="106"/>
                    <a:pt x="8" y="119"/>
                    <a:pt x="14" y="119"/>
                  </a:cubicBezTo>
                  <a:cubicBezTo>
                    <a:pt x="185" y="91"/>
                    <a:pt x="352" y="82"/>
                    <a:pt x="518" y="82"/>
                  </a:cubicBezTo>
                  <a:cubicBezTo>
                    <a:pt x="692" y="82"/>
                    <a:pt x="866" y="92"/>
                    <a:pt x="1045" y="98"/>
                  </a:cubicBezTo>
                  <a:cubicBezTo>
                    <a:pt x="1090" y="98"/>
                    <a:pt x="1103" y="24"/>
                    <a:pt x="1055" y="21"/>
                  </a:cubicBezTo>
                  <a:cubicBezTo>
                    <a:pt x="963" y="7"/>
                    <a:pt x="869" y="1"/>
                    <a:pt x="774" y="1"/>
                  </a:cubicBezTo>
                  <a:close/>
                </a:path>
              </a:pathLst>
            </a:custGeom>
            <a:solidFill>
              <a:schemeClr val="accent4"/>
            </a:solidFill>
            <a:ln w="0">
              <a:noFill/>
            </a:ln>
          </p:spPr>
          <p:style>
            <a:lnRef idx="0"/>
            <a:fillRef idx="0"/>
            <a:effectRef idx="0"/>
            <a:fontRef idx="minor"/>
          </p:style>
          <p:txBody>
            <a:bodyPr tIns="5040" bIns="5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85" name="Google Shape;1656;p84"/>
            <p:cNvSpPr/>
            <p:nvPr/>
          </p:nvSpPr>
          <p:spPr>
            <a:xfrm flipH="1">
              <a:off x="2421360" y="4843440"/>
              <a:ext cx="123120" cy="5040"/>
            </a:xfrm>
            <a:custGeom>
              <a:avLst/>
              <a:gdLst>
                <a:gd name="textAreaLeft" fmla="*/ 360 w 123120"/>
                <a:gd name="textAreaRight" fmla="*/ 123840 w 123120"/>
                <a:gd name="textAreaTop" fmla="*/ 0 h 5040"/>
                <a:gd name="textAreaBottom" fmla="*/ 5400 h 5040"/>
              </a:gdLst>
              <a:ahLst/>
              <a:rect l="textAreaLeft" t="textAreaTop" r="textAreaRight" b="textAreaBottom"/>
              <a:pathLst>
                <a:path w="3318" h="133">
                  <a:moveTo>
                    <a:pt x="2030" y="0"/>
                  </a:moveTo>
                  <a:cubicBezTo>
                    <a:pt x="1361" y="0"/>
                    <a:pt x="689" y="30"/>
                    <a:pt x="25" y="46"/>
                  </a:cubicBezTo>
                  <a:cubicBezTo>
                    <a:pt x="0" y="46"/>
                    <a:pt x="0" y="87"/>
                    <a:pt x="25" y="87"/>
                  </a:cubicBezTo>
                  <a:cubicBezTo>
                    <a:pt x="697" y="102"/>
                    <a:pt x="1376" y="132"/>
                    <a:pt x="2052" y="132"/>
                  </a:cubicBezTo>
                  <a:cubicBezTo>
                    <a:pt x="2468" y="132"/>
                    <a:pt x="2882" y="121"/>
                    <a:pt x="3294" y="87"/>
                  </a:cubicBezTo>
                  <a:cubicBezTo>
                    <a:pt x="3318" y="84"/>
                    <a:pt x="3318" y="49"/>
                    <a:pt x="3294" y="46"/>
                  </a:cubicBezTo>
                  <a:cubicBezTo>
                    <a:pt x="2875" y="12"/>
                    <a:pt x="2453" y="0"/>
                    <a:pt x="2030" y="0"/>
                  </a:cubicBezTo>
                  <a:close/>
                </a:path>
              </a:pathLst>
            </a:custGeom>
            <a:solidFill>
              <a:srgbClr val="1a2e35"/>
            </a:solidFill>
            <a:ln w="0">
              <a:noFill/>
            </a:ln>
          </p:spPr>
          <p:style>
            <a:lnRef idx="0"/>
            <a:fillRef idx="0"/>
            <a:effectRef idx="0"/>
            <a:fontRef idx="minor"/>
          </p:style>
          <p:txBody>
            <a:bodyPr tIns="5760" bIns="5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86" name="Google Shape;1657;p84"/>
            <p:cNvSpPr/>
            <p:nvPr/>
          </p:nvSpPr>
          <p:spPr>
            <a:xfrm flipH="1">
              <a:off x="320040" y="4623840"/>
              <a:ext cx="208440" cy="355320"/>
            </a:xfrm>
            <a:custGeom>
              <a:avLst/>
              <a:gdLst>
                <a:gd name="textAreaLeft" fmla="*/ -360 w 208440"/>
                <a:gd name="textAreaRight" fmla="*/ 208440 w 208440"/>
                <a:gd name="textAreaTop" fmla="*/ 0 h 355320"/>
                <a:gd name="textAreaBottom" fmla="*/ 355680 h 355320"/>
              </a:gdLst>
              <a:ahLst/>
              <a:rect l="textAreaLeft" t="textAreaTop" r="textAreaRight" b="textAreaBottom"/>
              <a:pathLst>
                <a:path w="5611" h="8545">
                  <a:moveTo>
                    <a:pt x="711" y="1"/>
                  </a:moveTo>
                  <a:cubicBezTo>
                    <a:pt x="313" y="1"/>
                    <a:pt x="0" y="338"/>
                    <a:pt x="24" y="732"/>
                  </a:cubicBezTo>
                  <a:lnTo>
                    <a:pt x="493" y="7901"/>
                  </a:lnTo>
                  <a:cubicBezTo>
                    <a:pt x="517" y="8262"/>
                    <a:pt x="820" y="8544"/>
                    <a:pt x="1184" y="8544"/>
                  </a:cubicBezTo>
                  <a:lnTo>
                    <a:pt x="4311" y="8544"/>
                  </a:lnTo>
                  <a:cubicBezTo>
                    <a:pt x="4667" y="8544"/>
                    <a:pt x="4967" y="8268"/>
                    <a:pt x="4998" y="7912"/>
                  </a:cubicBezTo>
                  <a:lnTo>
                    <a:pt x="5576" y="743"/>
                  </a:lnTo>
                  <a:cubicBezTo>
                    <a:pt x="5611" y="344"/>
                    <a:pt x="5291" y="1"/>
                    <a:pt x="4889" y="1"/>
                  </a:cubicBezTo>
                  <a:close/>
                </a:path>
              </a:pathLst>
            </a:custGeom>
            <a:solidFill>
              <a:srgbClr val="fafafa"/>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87" name="Google Shape;1658;p84"/>
            <p:cNvSpPr/>
            <p:nvPr/>
          </p:nvSpPr>
          <p:spPr>
            <a:xfrm flipH="1">
              <a:off x="321120" y="4751640"/>
              <a:ext cx="206280" cy="123480"/>
            </a:xfrm>
            <a:custGeom>
              <a:avLst/>
              <a:gdLst>
                <a:gd name="textAreaLeft" fmla="*/ -360 w 206280"/>
                <a:gd name="textAreaRight" fmla="*/ 206280 w 206280"/>
                <a:gd name="textAreaTop" fmla="*/ 0 h 123480"/>
                <a:gd name="textAreaBottom" fmla="*/ 123840 h 123480"/>
              </a:gdLst>
              <a:ahLst/>
              <a:rect l="textAreaLeft" t="textAreaTop" r="textAreaRight" b="textAreaBottom"/>
              <a:pathLst>
                <a:path w="5557" h="2974">
                  <a:moveTo>
                    <a:pt x="1" y="0"/>
                  </a:moveTo>
                  <a:lnTo>
                    <a:pt x="263" y="2973"/>
                  </a:lnTo>
                  <a:lnTo>
                    <a:pt x="5227" y="2973"/>
                  </a:lnTo>
                  <a:lnTo>
                    <a:pt x="5557" y="0"/>
                  </a:lnTo>
                  <a:close/>
                </a:path>
              </a:pathLst>
            </a:custGeom>
            <a:solidFill>
              <a:schemeClr val="dk2"/>
            </a:solidFill>
            <a:ln w="0">
              <a:noFill/>
            </a:ln>
          </p:spPr>
          <p:style>
            <a:lnRef idx="0"/>
            <a:fillRef idx="0"/>
            <a:effectRef idx="0"/>
            <a:fontRef idx="minor"/>
          </p:style>
          <p:txBody>
            <a:bodyPr tIns="123840" bIns="1238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88" name="Google Shape;1659;p84"/>
            <p:cNvSpPr/>
            <p:nvPr/>
          </p:nvSpPr>
          <p:spPr>
            <a:xfrm flipH="1">
              <a:off x="321840" y="4642560"/>
              <a:ext cx="205560" cy="65520"/>
            </a:xfrm>
            <a:custGeom>
              <a:avLst/>
              <a:gdLst>
                <a:gd name="textAreaLeft" fmla="*/ -360 w 205560"/>
                <a:gd name="textAreaRight" fmla="*/ 205560 w 205560"/>
                <a:gd name="textAreaTop" fmla="*/ 0 h 65520"/>
                <a:gd name="textAreaBottom" fmla="*/ 65880 h 65520"/>
              </a:gdLst>
              <a:ahLst/>
              <a:rect l="textAreaLeft" t="textAreaTop" r="textAreaRight" b="textAreaBottom"/>
              <a:pathLst>
                <a:path w="5543" h="1586">
                  <a:moveTo>
                    <a:pt x="1" y="0"/>
                  </a:moveTo>
                  <a:lnTo>
                    <a:pt x="92" y="1585"/>
                  </a:lnTo>
                  <a:lnTo>
                    <a:pt x="5458" y="1480"/>
                  </a:lnTo>
                  <a:lnTo>
                    <a:pt x="5543" y="95"/>
                  </a:lnTo>
                  <a:lnTo>
                    <a:pt x="1" y="0"/>
                  </a:lnTo>
                  <a:close/>
                </a:path>
              </a:pathLst>
            </a:custGeom>
            <a:solidFill>
              <a:schemeClr val="accent5"/>
            </a:solidFill>
            <a:ln w="0">
              <a:noFill/>
            </a:ln>
          </p:spPr>
          <p:style>
            <a:lnRef idx="0"/>
            <a:fillRef idx="0"/>
            <a:effectRef idx="0"/>
            <a:fontRef idx="minor"/>
          </p:style>
          <p:txBody>
            <a:bodyPr tIns="66240" bIns="66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89" name="Google Shape;1660;p84"/>
            <p:cNvSpPr/>
            <p:nvPr/>
          </p:nvSpPr>
          <p:spPr>
            <a:xfrm flipH="1">
              <a:off x="308160" y="4545000"/>
              <a:ext cx="238320" cy="127080"/>
            </a:xfrm>
            <a:custGeom>
              <a:avLst/>
              <a:gdLst>
                <a:gd name="textAreaLeft" fmla="*/ 360 w 238320"/>
                <a:gd name="textAreaRight" fmla="*/ 239040 w 238320"/>
                <a:gd name="textAreaTop" fmla="*/ 0 h 127080"/>
                <a:gd name="textAreaBottom" fmla="*/ 127440 h 127080"/>
              </a:gdLst>
              <a:ahLst/>
              <a:rect l="textAreaLeft" t="textAreaTop" r="textAreaRight" b="textAreaBottom"/>
              <a:pathLst>
                <a:path w="6424" h="3063">
                  <a:moveTo>
                    <a:pt x="211" y="1"/>
                  </a:moveTo>
                  <a:cubicBezTo>
                    <a:pt x="95" y="1"/>
                    <a:pt x="1" y="96"/>
                    <a:pt x="1" y="212"/>
                  </a:cubicBezTo>
                  <a:lnTo>
                    <a:pt x="1" y="3005"/>
                  </a:lnTo>
                  <a:cubicBezTo>
                    <a:pt x="1" y="3036"/>
                    <a:pt x="28" y="3063"/>
                    <a:pt x="59" y="3063"/>
                  </a:cubicBezTo>
                  <a:lnTo>
                    <a:pt x="6370" y="3063"/>
                  </a:lnTo>
                  <a:cubicBezTo>
                    <a:pt x="6400" y="3063"/>
                    <a:pt x="6424" y="3036"/>
                    <a:pt x="6424" y="3005"/>
                  </a:cubicBezTo>
                  <a:lnTo>
                    <a:pt x="6424" y="212"/>
                  </a:lnTo>
                  <a:cubicBezTo>
                    <a:pt x="6424" y="96"/>
                    <a:pt x="6332" y="1"/>
                    <a:pt x="6216" y="1"/>
                  </a:cubicBezTo>
                  <a:close/>
                </a:path>
              </a:pathLst>
            </a:custGeom>
            <a:solidFill>
              <a:schemeClr val="dk1"/>
            </a:solidFill>
            <a:ln w="0">
              <a:noFill/>
            </a:ln>
          </p:spPr>
          <p:style>
            <a:lnRef idx="0"/>
            <a:fillRef idx="0"/>
            <a:effectRef idx="0"/>
            <a:fontRef idx="minor"/>
          </p:style>
          <p:txBody>
            <a:bodyPr tIns="127440" bIns="127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90" name="Google Shape;1661;p84"/>
            <p:cNvSpPr/>
            <p:nvPr/>
          </p:nvSpPr>
          <p:spPr>
            <a:xfrm flipH="1">
              <a:off x="396000" y="4767840"/>
              <a:ext cx="77040" cy="90720"/>
            </a:xfrm>
            <a:custGeom>
              <a:avLst/>
              <a:gdLst>
                <a:gd name="textAreaLeft" fmla="*/ 360 w 77040"/>
                <a:gd name="textAreaRight" fmla="*/ 77760 w 77040"/>
                <a:gd name="textAreaTop" fmla="*/ 0 h 90720"/>
                <a:gd name="textAreaBottom" fmla="*/ 91080 h 90720"/>
              </a:gdLst>
              <a:ahLst/>
              <a:rect l="textAreaLeft" t="textAreaTop" r="textAreaRight" b="textAreaBottom"/>
              <a:pathLst>
                <a:path w="2083" h="2192">
                  <a:moveTo>
                    <a:pt x="1035" y="0"/>
                  </a:moveTo>
                  <a:lnTo>
                    <a:pt x="1041" y="432"/>
                  </a:lnTo>
                  <a:cubicBezTo>
                    <a:pt x="1253" y="432"/>
                    <a:pt x="1443" y="545"/>
                    <a:pt x="1559" y="738"/>
                  </a:cubicBezTo>
                  <a:lnTo>
                    <a:pt x="1930" y="520"/>
                  </a:lnTo>
                  <a:cubicBezTo>
                    <a:pt x="1736" y="194"/>
                    <a:pt x="1406" y="0"/>
                    <a:pt x="1041" y="0"/>
                  </a:cubicBezTo>
                  <a:close/>
                  <a:moveTo>
                    <a:pt x="851" y="21"/>
                  </a:moveTo>
                  <a:cubicBezTo>
                    <a:pt x="501" y="88"/>
                    <a:pt x="201" y="351"/>
                    <a:pt x="72" y="701"/>
                  </a:cubicBezTo>
                  <a:lnTo>
                    <a:pt x="477" y="847"/>
                  </a:lnTo>
                  <a:cubicBezTo>
                    <a:pt x="552" y="640"/>
                    <a:pt x="729" y="484"/>
                    <a:pt x="933" y="443"/>
                  </a:cubicBezTo>
                  <a:lnTo>
                    <a:pt x="851" y="21"/>
                  </a:lnTo>
                  <a:close/>
                  <a:moveTo>
                    <a:pt x="25" y="872"/>
                  </a:moveTo>
                  <a:cubicBezTo>
                    <a:pt x="11" y="943"/>
                    <a:pt x="0" y="1021"/>
                    <a:pt x="0" y="1096"/>
                  </a:cubicBezTo>
                  <a:cubicBezTo>
                    <a:pt x="0" y="1382"/>
                    <a:pt x="106" y="1651"/>
                    <a:pt x="297" y="1858"/>
                  </a:cubicBezTo>
                  <a:lnTo>
                    <a:pt x="609" y="1566"/>
                  </a:lnTo>
                  <a:cubicBezTo>
                    <a:pt x="494" y="1439"/>
                    <a:pt x="433" y="1272"/>
                    <a:pt x="433" y="1096"/>
                  </a:cubicBezTo>
                  <a:cubicBezTo>
                    <a:pt x="433" y="1048"/>
                    <a:pt x="436" y="1001"/>
                    <a:pt x="446" y="953"/>
                  </a:cubicBezTo>
                  <a:lnTo>
                    <a:pt x="25" y="872"/>
                  </a:lnTo>
                  <a:close/>
                  <a:moveTo>
                    <a:pt x="2005" y="677"/>
                  </a:moveTo>
                  <a:lnTo>
                    <a:pt x="1607" y="837"/>
                  </a:lnTo>
                  <a:cubicBezTo>
                    <a:pt x="1638" y="919"/>
                    <a:pt x="1654" y="1004"/>
                    <a:pt x="1654" y="1096"/>
                  </a:cubicBezTo>
                  <a:cubicBezTo>
                    <a:pt x="1654" y="1324"/>
                    <a:pt x="1549" y="1535"/>
                    <a:pt x="1372" y="1657"/>
                  </a:cubicBezTo>
                  <a:lnTo>
                    <a:pt x="1617" y="2011"/>
                  </a:lnTo>
                  <a:cubicBezTo>
                    <a:pt x="1909" y="1806"/>
                    <a:pt x="2083" y="1464"/>
                    <a:pt x="2083" y="1096"/>
                  </a:cubicBezTo>
                  <a:cubicBezTo>
                    <a:pt x="2083" y="953"/>
                    <a:pt x="2059" y="810"/>
                    <a:pt x="2005" y="677"/>
                  </a:cubicBezTo>
                  <a:close/>
                  <a:moveTo>
                    <a:pt x="691" y="1637"/>
                  </a:moveTo>
                  <a:lnTo>
                    <a:pt x="426" y="1977"/>
                  </a:lnTo>
                  <a:cubicBezTo>
                    <a:pt x="606" y="2117"/>
                    <a:pt x="821" y="2191"/>
                    <a:pt x="1041" y="2191"/>
                  </a:cubicBezTo>
                  <a:cubicBezTo>
                    <a:pt x="1188" y="2191"/>
                    <a:pt x="1327" y="2161"/>
                    <a:pt x="1460" y="2100"/>
                  </a:cubicBezTo>
                  <a:lnTo>
                    <a:pt x="1280" y="1709"/>
                  </a:lnTo>
                  <a:cubicBezTo>
                    <a:pt x="1206" y="1743"/>
                    <a:pt x="1126" y="1760"/>
                    <a:pt x="1046" y="1760"/>
                  </a:cubicBezTo>
                  <a:cubicBezTo>
                    <a:pt x="921" y="1760"/>
                    <a:pt x="795" y="1718"/>
                    <a:pt x="691" y="1637"/>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91" name="Google Shape;1662;p84"/>
            <p:cNvSpPr/>
            <p:nvPr/>
          </p:nvSpPr>
          <p:spPr>
            <a:xfrm flipH="1">
              <a:off x="347400" y="4762080"/>
              <a:ext cx="15120" cy="105120"/>
            </a:xfrm>
            <a:custGeom>
              <a:avLst/>
              <a:gdLst>
                <a:gd name="textAreaLeft" fmla="*/ 360 w 15120"/>
                <a:gd name="textAreaRight" fmla="*/ 15840 w 15120"/>
                <a:gd name="textAreaTop" fmla="*/ 0 h 105120"/>
                <a:gd name="textAreaBottom" fmla="*/ 105480 h 105120"/>
              </a:gdLst>
              <a:ahLst/>
              <a:rect l="textAreaLeft" t="textAreaTop" r="textAreaRight" b="textAreaBottom"/>
              <a:pathLst>
                <a:path w="417" h="2533">
                  <a:moveTo>
                    <a:pt x="354" y="0"/>
                  </a:moveTo>
                  <a:cubicBezTo>
                    <a:pt x="329" y="0"/>
                    <a:pt x="305" y="14"/>
                    <a:pt x="297" y="45"/>
                  </a:cubicBezTo>
                  <a:cubicBezTo>
                    <a:pt x="76" y="811"/>
                    <a:pt x="8" y="1733"/>
                    <a:pt x="0" y="2525"/>
                  </a:cubicBezTo>
                  <a:cubicBezTo>
                    <a:pt x="0" y="2529"/>
                    <a:pt x="5" y="2532"/>
                    <a:pt x="8" y="2532"/>
                  </a:cubicBezTo>
                  <a:cubicBezTo>
                    <a:pt x="11" y="2532"/>
                    <a:pt x="13" y="2531"/>
                    <a:pt x="14" y="2529"/>
                  </a:cubicBezTo>
                  <a:cubicBezTo>
                    <a:pt x="222" y="1760"/>
                    <a:pt x="416" y="858"/>
                    <a:pt x="416" y="59"/>
                  </a:cubicBezTo>
                  <a:cubicBezTo>
                    <a:pt x="416" y="21"/>
                    <a:pt x="385" y="0"/>
                    <a:pt x="354" y="0"/>
                  </a:cubicBezTo>
                  <a:close/>
                </a:path>
              </a:pathLst>
            </a:custGeom>
            <a:solidFill>
              <a:schemeClr val="accent4"/>
            </a:solidFill>
            <a:ln w="0">
              <a:noFill/>
            </a:ln>
          </p:spPr>
          <p:style>
            <a:lnRef idx="0"/>
            <a:fillRef idx="0"/>
            <a:effectRef idx="0"/>
            <a:fontRef idx="minor"/>
          </p:style>
          <p:txBody>
            <a:bodyPr tIns="105840" bIns="1058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92" name="Google Shape;1663;p84"/>
            <p:cNvSpPr/>
            <p:nvPr/>
          </p:nvSpPr>
          <p:spPr>
            <a:xfrm flipH="1">
              <a:off x="379080" y="4788000"/>
              <a:ext cx="5760" cy="68040"/>
            </a:xfrm>
            <a:custGeom>
              <a:avLst/>
              <a:gdLst>
                <a:gd name="textAreaLeft" fmla="*/ 360 w 5760"/>
                <a:gd name="textAreaRight" fmla="*/ 6480 w 5760"/>
                <a:gd name="textAreaTop" fmla="*/ 0 h 68040"/>
                <a:gd name="textAreaBottom" fmla="*/ 68400 h 68040"/>
              </a:gdLst>
              <a:ahLst/>
              <a:rect l="textAreaLeft" t="textAreaTop" r="textAreaRight" b="textAreaBottom"/>
              <a:pathLst>
                <a:path w="161" h="1646">
                  <a:moveTo>
                    <a:pt x="38" y="1"/>
                  </a:moveTo>
                  <a:cubicBezTo>
                    <a:pt x="19" y="1"/>
                    <a:pt x="1" y="14"/>
                    <a:pt x="1" y="41"/>
                  </a:cubicBezTo>
                  <a:cubicBezTo>
                    <a:pt x="1" y="575"/>
                    <a:pt x="65" y="1102"/>
                    <a:pt x="133" y="1633"/>
                  </a:cubicBezTo>
                  <a:cubicBezTo>
                    <a:pt x="133" y="1641"/>
                    <a:pt x="140" y="1645"/>
                    <a:pt x="147" y="1645"/>
                  </a:cubicBezTo>
                  <a:cubicBezTo>
                    <a:pt x="154" y="1645"/>
                    <a:pt x="161" y="1641"/>
                    <a:pt x="161" y="1633"/>
                  </a:cubicBezTo>
                  <a:cubicBezTo>
                    <a:pt x="161" y="1098"/>
                    <a:pt x="150" y="567"/>
                    <a:pt x="82" y="41"/>
                  </a:cubicBezTo>
                  <a:cubicBezTo>
                    <a:pt x="79" y="14"/>
                    <a:pt x="58" y="1"/>
                    <a:pt x="38" y="1"/>
                  </a:cubicBezTo>
                  <a:close/>
                </a:path>
              </a:pathLst>
            </a:custGeom>
            <a:solidFill>
              <a:schemeClr val="accent4"/>
            </a:solidFill>
            <a:ln w="0">
              <a:noFill/>
            </a:ln>
          </p:spPr>
          <p:style>
            <a:lnRef idx="0"/>
            <a:fillRef idx="0"/>
            <a:effectRef idx="0"/>
            <a:fontRef idx="minor"/>
          </p:style>
          <p:txBody>
            <a:bodyPr tIns="68400" bIns="68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893" name="Google Shape;1664;p84"/>
            <p:cNvSpPr/>
            <p:nvPr/>
          </p:nvSpPr>
          <p:spPr>
            <a:xfrm flipH="1">
              <a:off x="338760" y="4616640"/>
              <a:ext cx="187200" cy="16920"/>
            </a:xfrm>
            <a:custGeom>
              <a:avLst/>
              <a:gdLst>
                <a:gd name="textAreaLeft" fmla="*/ 360 w 187200"/>
                <a:gd name="textAreaRight" fmla="*/ 187920 w 187200"/>
                <a:gd name="textAreaTop" fmla="*/ 0 h 16920"/>
                <a:gd name="textAreaBottom" fmla="*/ 17280 h 16920"/>
              </a:gdLst>
              <a:ahLst/>
              <a:rect l="textAreaLeft" t="textAreaTop" r="textAreaRight" b="textAreaBottom"/>
              <a:pathLst>
                <a:path w="5045" h="414">
                  <a:moveTo>
                    <a:pt x="20" y="0"/>
                  </a:moveTo>
                  <a:cubicBezTo>
                    <a:pt x="5" y="0"/>
                    <a:pt x="1" y="21"/>
                    <a:pt x="16" y="24"/>
                  </a:cubicBezTo>
                  <a:cubicBezTo>
                    <a:pt x="1185" y="262"/>
                    <a:pt x="2390" y="413"/>
                    <a:pt x="3589" y="413"/>
                  </a:cubicBezTo>
                  <a:cubicBezTo>
                    <a:pt x="4055" y="413"/>
                    <a:pt x="4519" y="390"/>
                    <a:pt x="4980" y="341"/>
                  </a:cubicBezTo>
                  <a:cubicBezTo>
                    <a:pt x="5042" y="337"/>
                    <a:pt x="5045" y="249"/>
                    <a:pt x="4980" y="249"/>
                  </a:cubicBezTo>
                  <a:cubicBezTo>
                    <a:pt x="4837" y="249"/>
                    <a:pt x="4693" y="250"/>
                    <a:pt x="4550" y="250"/>
                  </a:cubicBezTo>
                  <a:cubicBezTo>
                    <a:pt x="3033" y="250"/>
                    <a:pt x="1534" y="212"/>
                    <a:pt x="23" y="1"/>
                  </a:cubicBezTo>
                  <a:cubicBezTo>
                    <a:pt x="22" y="0"/>
                    <a:pt x="21" y="0"/>
                    <a:pt x="20" y="0"/>
                  </a:cubicBezTo>
                  <a:close/>
                </a:path>
              </a:pathLst>
            </a:custGeom>
            <a:solidFill>
              <a:schemeClr val="accent4"/>
            </a:solidFill>
            <a:ln w="0">
              <a:noFill/>
            </a:ln>
          </p:spPr>
          <p:style>
            <a:lnRef idx="0"/>
            <a:fillRef idx="0"/>
            <a:effectRef idx="0"/>
            <a:fontRef idx="minor"/>
          </p:style>
          <p:txBody>
            <a:bodyPr tIns="17280" bIns="172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894" name="PlaceHolder 1"/>
          <p:cNvSpPr>
            <a:spLocks noGrp="1"/>
          </p:cNvSpPr>
          <p:nvPr>
            <p:ph type="subTitle"/>
          </p:nvPr>
        </p:nvSpPr>
        <p:spPr>
          <a:xfrm>
            <a:off x="1818720" y="843480"/>
            <a:ext cx="5505840" cy="2808000"/>
          </a:xfrm>
          <a:prstGeom prst="rect">
            <a:avLst/>
          </a:prstGeom>
          <a:noFill/>
          <a:ln w="0">
            <a:noFill/>
          </a:ln>
        </p:spPr>
        <p:txBody>
          <a:bodyPr tIns="91440" bIns="91440" anchor="ctr">
            <a:noAutofit/>
          </a:bodyPr>
          <a:p>
            <a:pPr algn="ctr">
              <a:lnSpc>
                <a:spcPct val="100000"/>
              </a:lnSpc>
              <a:spcAft>
                <a:spcPts val="1199"/>
              </a:spcAft>
              <a:tabLst>
                <a:tab algn="l" pos="0"/>
              </a:tabLst>
            </a:pPr>
            <a:r>
              <a:rPr b="1" lang="en-US" sz="2000" spc="-1" strike="noStrike">
                <a:solidFill>
                  <a:schemeClr val="accent4"/>
                </a:solidFill>
                <a:latin typeface="Lato"/>
                <a:ea typeface="Lato"/>
              </a:rPr>
              <a:t>Peluang</a:t>
            </a:r>
            <a:r>
              <a:rPr b="0" lang="en-US" sz="2000" spc="-1" strike="noStrike">
                <a:solidFill>
                  <a:schemeClr val="accent4"/>
                </a:solidFill>
                <a:latin typeface="Lato"/>
                <a:ea typeface="Lato"/>
              </a:rPr>
              <a:t> dalam Bahasa inggris adalah </a:t>
            </a:r>
            <a:r>
              <a:rPr b="1" i="1" lang="en-US" sz="2000" spc="-1" strike="noStrike">
                <a:solidFill>
                  <a:schemeClr val="accent4"/>
                </a:solidFill>
                <a:latin typeface="Lato"/>
                <a:ea typeface="Lato"/>
              </a:rPr>
              <a:t>opportunity</a:t>
            </a:r>
            <a:r>
              <a:rPr b="0" lang="en-US" sz="2000" spc="-1" strike="noStrike">
                <a:solidFill>
                  <a:schemeClr val="accent4"/>
                </a:solidFill>
                <a:latin typeface="Lato"/>
                <a:ea typeface="Lato"/>
              </a:rPr>
              <a:t> artinya kesempatan yang muncul dari sebuah kejadian atau momen. Peluang dalam Kamus Besar Bahasa Indonesia artinya kesempatan yang baik jangan disia-siakan.</a:t>
            </a:r>
            <a:endParaRPr b="0" lang="en-ID" sz="2000" spc="-1" strike="noStrike">
              <a:solidFill>
                <a:srgbClr val="000000"/>
              </a:solidFill>
              <a:latin typeface="Arial"/>
            </a:endParaRPr>
          </a:p>
          <a:p>
            <a:pPr algn="ctr">
              <a:lnSpc>
                <a:spcPct val="100000"/>
              </a:lnSpc>
              <a:spcAft>
                <a:spcPts val="1199"/>
              </a:spcAft>
              <a:tabLst>
                <a:tab algn="l" pos="0"/>
              </a:tabLst>
            </a:pPr>
            <a:r>
              <a:rPr b="0" lang="en-US" sz="2000" spc="-1" strike="noStrike">
                <a:solidFill>
                  <a:schemeClr val="accent4"/>
                </a:solidFill>
                <a:latin typeface="Lato"/>
                <a:ea typeface="Lato"/>
              </a:rPr>
              <a:t>Sedangkan </a:t>
            </a:r>
            <a:r>
              <a:rPr b="1" lang="en-US" sz="2000" spc="-1" strike="noStrike">
                <a:solidFill>
                  <a:schemeClr val="accent4"/>
                </a:solidFill>
                <a:latin typeface="Lato"/>
                <a:ea typeface="Lato"/>
              </a:rPr>
              <a:t>usaha</a:t>
            </a:r>
            <a:r>
              <a:rPr b="0" lang="en-US" sz="2000" spc="-1" strike="noStrike">
                <a:solidFill>
                  <a:schemeClr val="accent4"/>
                </a:solidFill>
                <a:latin typeface="Lato"/>
                <a:ea typeface="Lato"/>
              </a:rPr>
              <a:t> artinya kegiatan dibidang perdagangan dengan maksud untuk mencari keuntungan/laba.</a:t>
            </a:r>
            <a:endParaRPr b="0" lang="en-ID" sz="2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7" name="PlaceHolder 1"/>
          <p:cNvSpPr>
            <a:spLocks noGrp="1"/>
          </p:cNvSpPr>
          <p:nvPr>
            <p:ph type="title"/>
          </p:nvPr>
        </p:nvSpPr>
        <p:spPr>
          <a:xfrm>
            <a:off x="353880" y="339480"/>
            <a:ext cx="5658120" cy="572400"/>
          </a:xfrm>
          <a:prstGeom prst="rect">
            <a:avLst/>
          </a:prstGeom>
          <a:noFill/>
          <a:ln w="0">
            <a:noFill/>
          </a:ln>
        </p:spPr>
        <p:txBody>
          <a:bodyPr tIns="91440" bIns="91440" anchor="t">
            <a:noAutofit/>
          </a:bodyPr>
          <a:p>
            <a:pPr indent="0">
              <a:lnSpc>
                <a:spcPct val="100000"/>
              </a:lnSpc>
              <a:buNone/>
              <a:tabLst>
                <a:tab algn="l" pos="0"/>
              </a:tabLst>
            </a:pPr>
            <a:r>
              <a:rPr b="0" lang="en" sz="2800" spc="-1" strike="noStrike">
                <a:solidFill>
                  <a:schemeClr val="accent4"/>
                </a:solidFill>
                <a:latin typeface="Black Han Sans"/>
                <a:ea typeface="Black Han Sans"/>
              </a:rPr>
              <a:t>Jenis-Jenis Risiko Usaha</a:t>
            </a:r>
            <a:endParaRPr b="0" lang="en-ID" sz="2800" spc="-1" strike="noStrike">
              <a:solidFill>
                <a:srgbClr val="000000"/>
              </a:solidFill>
              <a:latin typeface="Arial"/>
            </a:endParaRPr>
          </a:p>
        </p:txBody>
      </p:sp>
      <p:sp>
        <p:nvSpPr>
          <p:cNvPr id="1468" name="PlaceHolder 2"/>
          <p:cNvSpPr>
            <a:spLocks noGrp="1"/>
          </p:cNvSpPr>
          <p:nvPr>
            <p:ph/>
          </p:nvPr>
        </p:nvSpPr>
        <p:spPr>
          <a:xfrm>
            <a:off x="3060000" y="1131480"/>
            <a:ext cx="4968360" cy="3642120"/>
          </a:xfrm>
          <a:prstGeom prst="rect">
            <a:avLst/>
          </a:prstGeom>
          <a:noFill/>
          <a:ln w="0">
            <a:noFill/>
          </a:ln>
        </p:spPr>
        <p:txBody>
          <a:bodyPr tIns="91440" bIns="91440" anchor="t">
            <a:noAutofit/>
          </a:bodyPr>
          <a:p>
            <a:pPr lvl="3" marL="1714680" indent="-343080">
              <a:lnSpc>
                <a:spcPct val="100000"/>
              </a:lnSpc>
              <a:spcAft>
                <a:spcPts val="1199"/>
              </a:spcAft>
              <a:buClr>
                <a:srgbClr val="23385c"/>
              </a:buClr>
              <a:buFont typeface="Arial"/>
              <a:buAutoNum type="arabicPeriod" startAt="3"/>
            </a:pPr>
            <a:r>
              <a:rPr b="1" lang="en-ID" sz="1400" spc="-1" strike="noStrike">
                <a:solidFill>
                  <a:schemeClr val="accent4"/>
                </a:solidFill>
                <a:latin typeface="Lato"/>
                <a:ea typeface="Lato"/>
              </a:rPr>
              <a:t>Risiko Kredit</a:t>
            </a:r>
            <a:endParaRPr b="0" lang="en-ID" sz="1400" spc="-1" strike="noStrike">
              <a:solidFill>
                <a:srgbClr val="000000"/>
              </a:solidFill>
              <a:latin typeface="Arial"/>
            </a:endParaRPr>
          </a:p>
          <a:p>
            <a:pPr indent="0" algn="just">
              <a:lnSpc>
                <a:spcPct val="100000"/>
              </a:lnSpc>
              <a:buNone/>
              <a:tabLst>
                <a:tab algn="l" pos="0"/>
              </a:tabLst>
            </a:pPr>
            <a:r>
              <a:rPr b="0" lang="en-ID" sz="1400" spc="-1" strike="noStrike">
                <a:solidFill>
                  <a:schemeClr val="accent4"/>
                </a:solidFill>
                <a:latin typeface="Lato"/>
                <a:ea typeface="Lato"/>
              </a:rPr>
              <a:t>Risiko yang ditanggung oleh kreditur akibat debitur tidak membayar pinjaman sesuai waktu yang telah disetujui. Sering terjadi produsen menaruh produknya lebih dulu dan dibayar kemudian, atau debitur meminjam uang untuk sebuah usaha tetapi usahanya gagal. Akibatnya, timbulah kredit macet. Upaya mengantisipasi risiko kredit dapat ditempuh melalui:</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Jangan memberikan kredit kepada sembarangan orang, tetapi berikan kredit pada orang yang tepat (bonafit) atau memenuhi syarat</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Jangan memberikan pinjaman terlalu besar dan mengevaluasi kredibilitas debitor</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Memperhatikan pengelolaan dana debitor jika yang bersangkutan memiliki perusahaan (lembaran neraca, laporan laba/rugi tahunan dan aliran dana setiap tahun)</a:t>
            </a:r>
            <a:endParaRPr b="0" lang="en-ID" sz="1400" spc="-1" strike="noStrike">
              <a:solidFill>
                <a:srgbClr val="000000"/>
              </a:solidFill>
              <a:latin typeface="Arial"/>
            </a:endParaRPr>
          </a:p>
        </p:txBody>
      </p:sp>
      <p:grpSp>
        <p:nvGrpSpPr>
          <p:cNvPr id="1469" name="Google Shape;1710;p84"/>
          <p:cNvGrpSpPr/>
          <p:nvPr/>
        </p:nvGrpSpPr>
        <p:grpSpPr>
          <a:xfrm>
            <a:off x="1020960" y="1607760"/>
            <a:ext cx="1462320" cy="3016440"/>
            <a:chOff x="1020960" y="1607760"/>
            <a:chExt cx="1462320" cy="3016440"/>
          </a:xfrm>
        </p:grpSpPr>
        <p:sp>
          <p:nvSpPr>
            <p:cNvPr id="1470" name="Google Shape;1711;p84"/>
            <p:cNvSpPr/>
            <p:nvPr/>
          </p:nvSpPr>
          <p:spPr>
            <a:xfrm>
              <a:off x="1552320" y="3150360"/>
              <a:ext cx="264240" cy="1362600"/>
            </a:xfrm>
            <a:custGeom>
              <a:avLst/>
              <a:gdLst>
                <a:gd name="textAreaLeft" fmla="*/ 0 w 264240"/>
                <a:gd name="textAreaRight" fmla="*/ 264600 w 264240"/>
                <a:gd name="textAreaTop" fmla="*/ 0 h 1362600"/>
                <a:gd name="textAreaBottom" fmla="*/ 1362960 h 1362600"/>
              </a:gdLst>
              <a:ahLst/>
              <a:rect l="textAreaLeft" t="textAreaTop" r="textAreaRight" b="textAreaBottom"/>
              <a:pathLst>
                <a:path w="3203" h="18141">
                  <a:moveTo>
                    <a:pt x="916" y="1"/>
                  </a:moveTo>
                  <a:cubicBezTo>
                    <a:pt x="891" y="1"/>
                    <a:pt x="866" y="2"/>
                    <a:pt x="841" y="4"/>
                  </a:cubicBezTo>
                  <a:cubicBezTo>
                    <a:pt x="358" y="45"/>
                    <a:pt x="1" y="466"/>
                    <a:pt x="41" y="949"/>
                  </a:cubicBezTo>
                  <a:lnTo>
                    <a:pt x="1412" y="17338"/>
                  </a:lnTo>
                  <a:cubicBezTo>
                    <a:pt x="1450" y="17797"/>
                    <a:pt x="1835" y="18141"/>
                    <a:pt x="2287" y="18141"/>
                  </a:cubicBezTo>
                  <a:cubicBezTo>
                    <a:pt x="2311" y="18141"/>
                    <a:pt x="2334" y="18141"/>
                    <a:pt x="2358" y="18138"/>
                  </a:cubicBezTo>
                  <a:cubicBezTo>
                    <a:pt x="2841" y="18100"/>
                    <a:pt x="3202" y="17675"/>
                    <a:pt x="3162" y="17192"/>
                  </a:cubicBezTo>
                  <a:lnTo>
                    <a:pt x="1786" y="803"/>
                  </a:lnTo>
                  <a:cubicBezTo>
                    <a:pt x="1752" y="345"/>
                    <a:pt x="1368" y="1"/>
                    <a:pt x="916" y="1"/>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71" name="Google Shape;1712;p84"/>
            <p:cNvSpPr/>
            <p:nvPr/>
          </p:nvSpPr>
          <p:spPr>
            <a:xfrm>
              <a:off x="1353960" y="4418640"/>
              <a:ext cx="502920" cy="205560"/>
            </a:xfrm>
            <a:custGeom>
              <a:avLst/>
              <a:gdLst>
                <a:gd name="textAreaLeft" fmla="*/ 0 w 502920"/>
                <a:gd name="textAreaRight" fmla="*/ 503280 w 502920"/>
                <a:gd name="textAreaTop" fmla="*/ 0 h 205560"/>
                <a:gd name="textAreaBottom" fmla="*/ 205920 h 205560"/>
              </a:gdLst>
              <a:ahLst/>
              <a:rect l="textAreaLeft" t="textAreaTop" r="textAreaRight" b="textAreaBottom"/>
              <a:pathLst>
                <a:path w="6098" h="2740">
                  <a:moveTo>
                    <a:pt x="5628" y="1"/>
                  </a:moveTo>
                  <a:lnTo>
                    <a:pt x="3716" y="75"/>
                  </a:lnTo>
                  <a:cubicBezTo>
                    <a:pt x="0" y="2270"/>
                    <a:pt x="1371" y="2739"/>
                    <a:pt x="1371" y="2739"/>
                  </a:cubicBezTo>
                  <a:lnTo>
                    <a:pt x="5724" y="2739"/>
                  </a:lnTo>
                  <a:cubicBezTo>
                    <a:pt x="5724" y="2739"/>
                    <a:pt x="6098" y="1430"/>
                    <a:pt x="5628" y="1"/>
                  </a:cubicBezTo>
                  <a:close/>
                </a:path>
              </a:pathLst>
            </a:custGeom>
            <a:solidFill>
              <a:schemeClr val="accent6"/>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72" name="Google Shape;1713;p84"/>
            <p:cNvSpPr/>
            <p:nvPr/>
          </p:nvSpPr>
          <p:spPr>
            <a:xfrm>
              <a:off x="1426320" y="4588920"/>
              <a:ext cx="403560" cy="34920"/>
            </a:xfrm>
            <a:custGeom>
              <a:avLst/>
              <a:gdLst>
                <a:gd name="textAreaLeft" fmla="*/ 0 w 403560"/>
                <a:gd name="textAreaRight" fmla="*/ 403920 w 403560"/>
                <a:gd name="textAreaTop" fmla="*/ 0 h 34920"/>
                <a:gd name="textAreaBottom" fmla="*/ 35280 h 34920"/>
              </a:gdLst>
              <a:ahLst/>
              <a:rect l="textAreaLeft" t="textAreaTop" r="textAreaRight" b="textAreaBottom"/>
              <a:pathLst>
                <a:path w="4891" h="471">
                  <a:moveTo>
                    <a:pt x="216" y="1"/>
                  </a:moveTo>
                  <a:cubicBezTo>
                    <a:pt x="216" y="1"/>
                    <a:pt x="1" y="283"/>
                    <a:pt x="314" y="470"/>
                  </a:cubicBezTo>
                  <a:lnTo>
                    <a:pt x="4764" y="470"/>
                  </a:lnTo>
                  <a:lnTo>
                    <a:pt x="4890" y="1"/>
                  </a:lnTo>
                  <a:close/>
                </a:path>
              </a:pathLst>
            </a:custGeom>
            <a:solidFill>
              <a:schemeClr val="accent4"/>
            </a:solidFill>
            <a:ln w="0">
              <a:noFill/>
            </a:ln>
          </p:spPr>
          <p:style>
            <a:lnRef idx="0"/>
            <a:fillRef idx="0"/>
            <a:effectRef idx="0"/>
            <a:fontRef idx="minor"/>
          </p:style>
          <p:txBody>
            <a:bodyPr tIns="35280" bIns="35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73" name="Google Shape;1714;p84"/>
            <p:cNvSpPr/>
            <p:nvPr/>
          </p:nvSpPr>
          <p:spPr>
            <a:xfrm>
              <a:off x="1528560" y="4447080"/>
              <a:ext cx="192600" cy="75240"/>
            </a:xfrm>
            <a:custGeom>
              <a:avLst/>
              <a:gdLst>
                <a:gd name="textAreaLeft" fmla="*/ 0 w 192600"/>
                <a:gd name="textAreaRight" fmla="*/ 192960 w 192600"/>
                <a:gd name="textAreaTop" fmla="*/ 0 h 75240"/>
                <a:gd name="textAreaBottom" fmla="*/ 75600 h 75240"/>
              </a:gdLst>
              <a:ahLst/>
              <a:rect l="textAreaLeft" t="textAreaTop" r="textAreaRight" b="textAreaBottom"/>
              <a:pathLst>
                <a:path w="2338" h="1007">
                  <a:moveTo>
                    <a:pt x="2338" y="0"/>
                  </a:moveTo>
                  <a:lnTo>
                    <a:pt x="1436" y="79"/>
                  </a:lnTo>
                  <a:cubicBezTo>
                    <a:pt x="1103" y="228"/>
                    <a:pt x="1" y="783"/>
                    <a:pt x="255" y="974"/>
                  </a:cubicBezTo>
                  <a:cubicBezTo>
                    <a:pt x="286" y="996"/>
                    <a:pt x="331" y="1006"/>
                    <a:pt x="387" y="1006"/>
                  </a:cubicBezTo>
                  <a:cubicBezTo>
                    <a:pt x="867" y="1006"/>
                    <a:pt x="2149" y="259"/>
                    <a:pt x="2338" y="0"/>
                  </a:cubicBezTo>
                  <a:close/>
                </a:path>
              </a:pathLst>
            </a:custGeom>
            <a:solidFill>
              <a:schemeClr val="dk1"/>
            </a:solidFill>
            <a:ln w="0">
              <a:noFill/>
            </a:ln>
          </p:spPr>
          <p:style>
            <a:lnRef idx="0"/>
            <a:fillRef idx="0"/>
            <a:effectRef idx="0"/>
            <a:fontRef idx="minor"/>
          </p:style>
          <p:txBody>
            <a:bodyPr tIns="75600" bIns="75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74" name="Google Shape;1715;p84"/>
            <p:cNvSpPr/>
            <p:nvPr/>
          </p:nvSpPr>
          <p:spPr>
            <a:xfrm>
              <a:off x="1852560" y="3150360"/>
              <a:ext cx="264240" cy="1362600"/>
            </a:xfrm>
            <a:custGeom>
              <a:avLst/>
              <a:gdLst>
                <a:gd name="textAreaLeft" fmla="*/ 0 w 264240"/>
                <a:gd name="textAreaRight" fmla="*/ 264600 w 264240"/>
                <a:gd name="textAreaTop" fmla="*/ 0 h 1362600"/>
                <a:gd name="textAreaBottom" fmla="*/ 1362960 h 1362600"/>
              </a:gdLst>
              <a:ahLst/>
              <a:rect l="textAreaLeft" t="textAreaTop" r="textAreaRight" b="textAreaBottom"/>
              <a:pathLst>
                <a:path w="3203" h="18141">
                  <a:moveTo>
                    <a:pt x="917" y="1"/>
                  </a:moveTo>
                  <a:cubicBezTo>
                    <a:pt x="892" y="1"/>
                    <a:pt x="866" y="2"/>
                    <a:pt x="841" y="4"/>
                  </a:cubicBezTo>
                  <a:cubicBezTo>
                    <a:pt x="362" y="45"/>
                    <a:pt x="1" y="466"/>
                    <a:pt x="41" y="949"/>
                  </a:cubicBezTo>
                  <a:lnTo>
                    <a:pt x="1412" y="17338"/>
                  </a:lnTo>
                  <a:cubicBezTo>
                    <a:pt x="1453" y="17797"/>
                    <a:pt x="1835" y="18141"/>
                    <a:pt x="2287" y="18141"/>
                  </a:cubicBezTo>
                  <a:cubicBezTo>
                    <a:pt x="2311" y="18141"/>
                    <a:pt x="2338" y="18141"/>
                    <a:pt x="2362" y="18138"/>
                  </a:cubicBezTo>
                  <a:cubicBezTo>
                    <a:pt x="2845" y="18100"/>
                    <a:pt x="3202" y="17675"/>
                    <a:pt x="3161" y="17192"/>
                  </a:cubicBezTo>
                  <a:lnTo>
                    <a:pt x="1790" y="803"/>
                  </a:lnTo>
                  <a:cubicBezTo>
                    <a:pt x="1752" y="345"/>
                    <a:pt x="1371" y="1"/>
                    <a:pt x="917" y="1"/>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75" name="Google Shape;1716;p84"/>
            <p:cNvSpPr/>
            <p:nvPr/>
          </p:nvSpPr>
          <p:spPr>
            <a:xfrm>
              <a:off x="1666800" y="4418640"/>
              <a:ext cx="485280" cy="203040"/>
            </a:xfrm>
            <a:custGeom>
              <a:avLst/>
              <a:gdLst>
                <a:gd name="textAreaLeft" fmla="*/ 0 w 485280"/>
                <a:gd name="textAreaRight" fmla="*/ 485640 w 485280"/>
                <a:gd name="textAreaTop" fmla="*/ 0 h 203040"/>
                <a:gd name="textAreaBottom" fmla="*/ 203400 h 203040"/>
              </a:gdLst>
              <a:ahLst/>
              <a:rect l="textAreaLeft" t="textAreaTop" r="textAreaRight" b="textAreaBottom"/>
              <a:pathLst>
                <a:path w="5883" h="2706">
                  <a:moveTo>
                    <a:pt x="5471" y="1"/>
                  </a:moveTo>
                  <a:lnTo>
                    <a:pt x="3570" y="99"/>
                  </a:lnTo>
                  <a:cubicBezTo>
                    <a:pt x="1" y="2181"/>
                    <a:pt x="1177" y="2705"/>
                    <a:pt x="1177" y="2705"/>
                  </a:cubicBezTo>
                  <a:lnTo>
                    <a:pt x="5495" y="2705"/>
                  </a:lnTo>
                  <a:cubicBezTo>
                    <a:pt x="5495" y="2705"/>
                    <a:pt x="5883" y="1287"/>
                    <a:pt x="5471" y="1"/>
                  </a:cubicBezTo>
                  <a:close/>
                </a:path>
              </a:pathLst>
            </a:custGeom>
            <a:solidFill>
              <a:schemeClr val="accent6"/>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76" name="Google Shape;1717;p84"/>
            <p:cNvSpPr/>
            <p:nvPr/>
          </p:nvSpPr>
          <p:spPr>
            <a:xfrm>
              <a:off x="1725120" y="4588920"/>
              <a:ext cx="404280" cy="34920"/>
            </a:xfrm>
            <a:custGeom>
              <a:avLst/>
              <a:gdLst>
                <a:gd name="textAreaLeft" fmla="*/ 0 w 404280"/>
                <a:gd name="textAreaRight" fmla="*/ 404640 w 404280"/>
                <a:gd name="textAreaTop" fmla="*/ 0 h 34920"/>
                <a:gd name="textAreaBottom" fmla="*/ 35280 h 34920"/>
              </a:gdLst>
              <a:ahLst/>
              <a:rect l="textAreaLeft" t="textAreaTop" r="textAreaRight" b="textAreaBottom"/>
              <a:pathLst>
                <a:path w="4900" h="471">
                  <a:moveTo>
                    <a:pt x="144" y="1"/>
                  </a:moveTo>
                  <a:cubicBezTo>
                    <a:pt x="144" y="1"/>
                    <a:pt x="1" y="361"/>
                    <a:pt x="324" y="470"/>
                  </a:cubicBezTo>
                  <a:lnTo>
                    <a:pt x="4774" y="470"/>
                  </a:lnTo>
                  <a:lnTo>
                    <a:pt x="4900" y="1"/>
                  </a:lnTo>
                  <a:close/>
                </a:path>
              </a:pathLst>
            </a:custGeom>
            <a:solidFill>
              <a:schemeClr val="accent4"/>
            </a:solidFill>
            <a:ln w="0">
              <a:noFill/>
            </a:ln>
          </p:spPr>
          <p:style>
            <a:lnRef idx="0"/>
            <a:fillRef idx="0"/>
            <a:effectRef idx="0"/>
            <a:fontRef idx="minor"/>
          </p:style>
          <p:txBody>
            <a:bodyPr tIns="35280" bIns="35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77" name="Google Shape;1718;p84"/>
            <p:cNvSpPr/>
            <p:nvPr/>
          </p:nvSpPr>
          <p:spPr>
            <a:xfrm>
              <a:off x="1829160" y="4447080"/>
              <a:ext cx="192960" cy="75240"/>
            </a:xfrm>
            <a:custGeom>
              <a:avLst/>
              <a:gdLst>
                <a:gd name="textAreaLeft" fmla="*/ 0 w 192960"/>
                <a:gd name="textAreaRight" fmla="*/ 193320 w 192960"/>
                <a:gd name="textAreaTop" fmla="*/ 0 h 75240"/>
                <a:gd name="textAreaBottom" fmla="*/ 75600 h 75240"/>
              </a:gdLst>
              <a:ahLst/>
              <a:rect l="textAreaLeft" t="textAreaTop" r="textAreaRight" b="textAreaBottom"/>
              <a:pathLst>
                <a:path w="2342" h="1007">
                  <a:moveTo>
                    <a:pt x="2341" y="0"/>
                  </a:moveTo>
                  <a:lnTo>
                    <a:pt x="1436" y="79"/>
                  </a:lnTo>
                  <a:cubicBezTo>
                    <a:pt x="1102" y="228"/>
                    <a:pt x="0" y="783"/>
                    <a:pt x="259" y="974"/>
                  </a:cubicBezTo>
                  <a:cubicBezTo>
                    <a:pt x="290" y="996"/>
                    <a:pt x="334" y="1006"/>
                    <a:pt x="390" y="1006"/>
                  </a:cubicBezTo>
                  <a:cubicBezTo>
                    <a:pt x="867" y="1006"/>
                    <a:pt x="2152" y="259"/>
                    <a:pt x="2341" y="0"/>
                  </a:cubicBezTo>
                  <a:close/>
                </a:path>
              </a:pathLst>
            </a:custGeom>
            <a:solidFill>
              <a:schemeClr val="dk1"/>
            </a:solidFill>
            <a:ln w="0">
              <a:noFill/>
            </a:ln>
          </p:spPr>
          <p:style>
            <a:lnRef idx="0"/>
            <a:fillRef idx="0"/>
            <a:effectRef idx="0"/>
            <a:fontRef idx="minor"/>
          </p:style>
          <p:txBody>
            <a:bodyPr tIns="75600" bIns="75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78" name="Google Shape;1719;p84"/>
            <p:cNvSpPr/>
            <p:nvPr/>
          </p:nvSpPr>
          <p:spPr>
            <a:xfrm>
              <a:off x="1763280" y="2186280"/>
              <a:ext cx="170280" cy="289800"/>
            </a:xfrm>
            <a:custGeom>
              <a:avLst/>
              <a:gdLst>
                <a:gd name="textAreaLeft" fmla="*/ 0 w 170280"/>
                <a:gd name="textAreaRight" fmla="*/ 170640 w 170280"/>
                <a:gd name="textAreaTop" fmla="*/ 0 h 289800"/>
                <a:gd name="textAreaBottom" fmla="*/ 290160 h 289800"/>
              </a:gdLst>
              <a:ahLst/>
              <a:rect l="textAreaLeft" t="textAreaTop" r="textAreaRight" b="textAreaBottom"/>
              <a:pathLst>
                <a:path w="2069" h="3864">
                  <a:moveTo>
                    <a:pt x="1103" y="1"/>
                  </a:moveTo>
                  <a:cubicBezTo>
                    <a:pt x="621" y="1"/>
                    <a:pt x="214" y="376"/>
                    <a:pt x="178" y="864"/>
                  </a:cubicBezTo>
                  <a:lnTo>
                    <a:pt x="35" y="2872"/>
                  </a:lnTo>
                  <a:cubicBezTo>
                    <a:pt x="1" y="3379"/>
                    <a:pt x="389" y="3828"/>
                    <a:pt x="896" y="3861"/>
                  </a:cubicBezTo>
                  <a:cubicBezTo>
                    <a:pt x="918" y="3863"/>
                    <a:pt x="941" y="3864"/>
                    <a:pt x="964" y="3864"/>
                  </a:cubicBezTo>
                  <a:cubicBezTo>
                    <a:pt x="1445" y="3864"/>
                    <a:pt x="1857" y="3488"/>
                    <a:pt x="1889" y="3001"/>
                  </a:cubicBezTo>
                  <a:lnTo>
                    <a:pt x="2032" y="997"/>
                  </a:lnTo>
                  <a:cubicBezTo>
                    <a:pt x="2069" y="487"/>
                    <a:pt x="1681" y="41"/>
                    <a:pt x="1171" y="3"/>
                  </a:cubicBezTo>
                  <a:cubicBezTo>
                    <a:pt x="1148" y="1"/>
                    <a:pt x="1125" y="1"/>
                    <a:pt x="1103" y="1"/>
                  </a:cubicBezTo>
                  <a:close/>
                </a:path>
              </a:pathLst>
            </a:custGeom>
            <a:solidFill>
              <a:srgbClr val="ffd7bd"/>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79" name="Google Shape;1720;p84"/>
            <p:cNvSpPr/>
            <p:nvPr/>
          </p:nvSpPr>
          <p:spPr>
            <a:xfrm>
              <a:off x="1772280" y="2208600"/>
              <a:ext cx="162000" cy="136080"/>
            </a:xfrm>
            <a:custGeom>
              <a:avLst/>
              <a:gdLst>
                <a:gd name="textAreaLeft" fmla="*/ 0 w 162000"/>
                <a:gd name="textAreaRight" fmla="*/ 162360 w 162000"/>
                <a:gd name="textAreaTop" fmla="*/ 0 h 136080"/>
                <a:gd name="textAreaBottom" fmla="*/ 136440 h 136080"/>
              </a:gdLst>
              <a:ahLst/>
              <a:rect l="textAreaLeft" t="textAreaTop" r="textAreaRight" b="textAreaBottom"/>
              <a:pathLst>
                <a:path w="1965" h="1817">
                  <a:moveTo>
                    <a:pt x="110" y="0"/>
                  </a:moveTo>
                  <a:lnTo>
                    <a:pt x="0" y="1544"/>
                  </a:lnTo>
                  <a:cubicBezTo>
                    <a:pt x="0" y="1544"/>
                    <a:pt x="536" y="1816"/>
                    <a:pt x="1156" y="1816"/>
                  </a:cubicBezTo>
                  <a:cubicBezTo>
                    <a:pt x="1385" y="1816"/>
                    <a:pt x="1625" y="1779"/>
                    <a:pt x="1855" y="1678"/>
                  </a:cubicBezTo>
                  <a:lnTo>
                    <a:pt x="1964" y="133"/>
                  </a:lnTo>
                  <a:lnTo>
                    <a:pt x="110" y="0"/>
                  </a:lnTo>
                  <a:close/>
                </a:path>
              </a:pathLst>
            </a:custGeom>
            <a:solidFill>
              <a:srgbClr val="28235b"/>
            </a:solidFill>
            <a:ln w="0">
              <a:noFill/>
            </a:ln>
          </p:spPr>
          <p:style>
            <a:lnRef idx="0"/>
            <a:fillRef idx="0"/>
            <a:effectRef idx="0"/>
            <a:fontRef idx="minor"/>
          </p:style>
          <p:txBody>
            <a:bodyPr tIns="136800" bIns="136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80" name="Google Shape;1721;p84"/>
            <p:cNvSpPr/>
            <p:nvPr/>
          </p:nvSpPr>
          <p:spPr>
            <a:xfrm>
              <a:off x="2031480" y="2343240"/>
              <a:ext cx="451800" cy="465120"/>
            </a:xfrm>
            <a:custGeom>
              <a:avLst/>
              <a:gdLst>
                <a:gd name="textAreaLeft" fmla="*/ 0 w 451800"/>
                <a:gd name="textAreaRight" fmla="*/ 452160 w 451800"/>
                <a:gd name="textAreaTop" fmla="*/ 0 h 465120"/>
                <a:gd name="textAreaBottom" fmla="*/ 465480 h 465120"/>
              </a:gdLst>
              <a:ahLst/>
              <a:rect l="textAreaLeft" t="textAreaTop" r="textAreaRight" b="textAreaBottom"/>
              <a:pathLst>
                <a:path w="5479" h="6196">
                  <a:moveTo>
                    <a:pt x="4041" y="0"/>
                  </a:moveTo>
                  <a:cubicBezTo>
                    <a:pt x="3990" y="0"/>
                    <a:pt x="3938" y="6"/>
                    <a:pt x="3887" y="17"/>
                  </a:cubicBezTo>
                  <a:cubicBezTo>
                    <a:pt x="3488" y="101"/>
                    <a:pt x="3237" y="493"/>
                    <a:pt x="3322" y="891"/>
                  </a:cubicBezTo>
                  <a:cubicBezTo>
                    <a:pt x="3900" y="3600"/>
                    <a:pt x="3736" y="4467"/>
                    <a:pt x="3648" y="4702"/>
                  </a:cubicBezTo>
                  <a:cubicBezTo>
                    <a:pt x="3209" y="4566"/>
                    <a:pt x="2199" y="3616"/>
                    <a:pt x="1420" y="2595"/>
                  </a:cubicBezTo>
                  <a:cubicBezTo>
                    <a:pt x="1274" y="2406"/>
                    <a:pt x="1055" y="2306"/>
                    <a:pt x="833" y="2306"/>
                  </a:cubicBezTo>
                  <a:cubicBezTo>
                    <a:pt x="677" y="2306"/>
                    <a:pt x="520" y="2355"/>
                    <a:pt x="385" y="2456"/>
                  </a:cubicBezTo>
                  <a:cubicBezTo>
                    <a:pt x="62" y="2705"/>
                    <a:pt x="1" y="3164"/>
                    <a:pt x="249" y="3490"/>
                  </a:cubicBezTo>
                  <a:cubicBezTo>
                    <a:pt x="269" y="3521"/>
                    <a:pt x="825" y="4245"/>
                    <a:pt x="1519" y="4922"/>
                  </a:cubicBezTo>
                  <a:cubicBezTo>
                    <a:pt x="2107" y="5498"/>
                    <a:pt x="2927" y="6195"/>
                    <a:pt x="3736" y="6195"/>
                  </a:cubicBezTo>
                  <a:cubicBezTo>
                    <a:pt x="3920" y="6195"/>
                    <a:pt x="4107" y="6158"/>
                    <a:pt x="4288" y="6073"/>
                  </a:cubicBezTo>
                  <a:cubicBezTo>
                    <a:pt x="5339" y="5590"/>
                    <a:pt x="5479" y="3950"/>
                    <a:pt x="4760" y="585"/>
                  </a:cubicBezTo>
                  <a:cubicBezTo>
                    <a:pt x="4687" y="238"/>
                    <a:pt x="4381" y="0"/>
                    <a:pt x="4041" y="0"/>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81" name="Google Shape;1722;p84"/>
            <p:cNvSpPr/>
            <p:nvPr/>
          </p:nvSpPr>
          <p:spPr>
            <a:xfrm>
              <a:off x="1101960" y="2273040"/>
              <a:ext cx="526320" cy="471240"/>
            </a:xfrm>
            <a:custGeom>
              <a:avLst/>
              <a:gdLst>
                <a:gd name="textAreaLeft" fmla="*/ 0 w 526320"/>
                <a:gd name="textAreaRight" fmla="*/ 526680 w 526320"/>
                <a:gd name="textAreaTop" fmla="*/ 0 h 471240"/>
                <a:gd name="textAreaBottom" fmla="*/ 471600 h 471240"/>
              </a:gdLst>
              <a:ahLst/>
              <a:rect l="textAreaLeft" t="textAreaTop" r="textAreaRight" b="textAreaBottom"/>
              <a:pathLst>
                <a:path w="6380" h="6275">
                  <a:moveTo>
                    <a:pt x="736" y="1"/>
                  </a:moveTo>
                  <a:cubicBezTo>
                    <a:pt x="331" y="1"/>
                    <a:pt x="1" y="331"/>
                    <a:pt x="1" y="736"/>
                  </a:cubicBezTo>
                  <a:cubicBezTo>
                    <a:pt x="1" y="3981"/>
                    <a:pt x="617" y="5706"/>
                    <a:pt x="1940" y="6169"/>
                  </a:cubicBezTo>
                  <a:cubicBezTo>
                    <a:pt x="2154" y="6243"/>
                    <a:pt x="2369" y="6274"/>
                    <a:pt x="2583" y="6274"/>
                  </a:cubicBezTo>
                  <a:cubicBezTo>
                    <a:pt x="4203" y="6274"/>
                    <a:pt x="5791" y="4393"/>
                    <a:pt x="6128" y="3971"/>
                  </a:cubicBezTo>
                  <a:cubicBezTo>
                    <a:pt x="6380" y="3651"/>
                    <a:pt x="6329" y="3189"/>
                    <a:pt x="6009" y="2933"/>
                  </a:cubicBezTo>
                  <a:cubicBezTo>
                    <a:pt x="5875" y="2826"/>
                    <a:pt x="5715" y="2775"/>
                    <a:pt x="5555" y="2775"/>
                  </a:cubicBezTo>
                  <a:cubicBezTo>
                    <a:pt x="5338" y="2775"/>
                    <a:pt x="5122" y="2870"/>
                    <a:pt x="4975" y="3052"/>
                  </a:cubicBezTo>
                  <a:cubicBezTo>
                    <a:pt x="4349" y="3837"/>
                    <a:pt x="3237" y="4804"/>
                    <a:pt x="2590" y="4804"/>
                  </a:cubicBezTo>
                  <a:cubicBezTo>
                    <a:pt x="2530" y="4804"/>
                    <a:pt x="2474" y="4795"/>
                    <a:pt x="2423" y="4778"/>
                  </a:cubicBezTo>
                  <a:cubicBezTo>
                    <a:pt x="2267" y="4720"/>
                    <a:pt x="1474" y="4263"/>
                    <a:pt x="1474" y="736"/>
                  </a:cubicBezTo>
                  <a:cubicBezTo>
                    <a:pt x="1474" y="331"/>
                    <a:pt x="1144" y="1"/>
                    <a:pt x="736" y="1"/>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82" name="Google Shape;1723;p84"/>
            <p:cNvSpPr/>
            <p:nvPr/>
          </p:nvSpPr>
          <p:spPr>
            <a:xfrm>
              <a:off x="1462320" y="2397240"/>
              <a:ext cx="743040" cy="964440"/>
            </a:xfrm>
            <a:custGeom>
              <a:avLst/>
              <a:gdLst>
                <a:gd name="textAreaLeft" fmla="*/ 0 w 743040"/>
                <a:gd name="textAreaRight" fmla="*/ 743400 w 743040"/>
                <a:gd name="textAreaTop" fmla="*/ 0 h 964440"/>
                <a:gd name="textAreaBottom" fmla="*/ 964800 h 964440"/>
              </a:gdLst>
              <a:ahLst/>
              <a:rect l="textAreaLeft" t="textAreaTop" r="textAreaRight" b="textAreaBottom"/>
              <a:pathLst>
                <a:path w="9003" h="12842">
                  <a:moveTo>
                    <a:pt x="4008" y="1"/>
                  </a:moveTo>
                  <a:cubicBezTo>
                    <a:pt x="1784" y="1"/>
                    <a:pt x="1" y="1311"/>
                    <a:pt x="14" y="3224"/>
                  </a:cubicBezTo>
                  <a:cubicBezTo>
                    <a:pt x="21" y="4432"/>
                    <a:pt x="1028" y="6830"/>
                    <a:pt x="1000" y="7510"/>
                  </a:cubicBezTo>
                  <a:cubicBezTo>
                    <a:pt x="964" y="8572"/>
                    <a:pt x="739" y="9416"/>
                    <a:pt x="657" y="10161"/>
                  </a:cubicBezTo>
                  <a:cubicBezTo>
                    <a:pt x="528" y="11301"/>
                    <a:pt x="1099" y="12628"/>
                    <a:pt x="3505" y="12798"/>
                  </a:cubicBezTo>
                  <a:lnTo>
                    <a:pt x="3665" y="12808"/>
                  </a:lnTo>
                  <a:lnTo>
                    <a:pt x="3733" y="12815"/>
                  </a:lnTo>
                  <a:lnTo>
                    <a:pt x="3893" y="12825"/>
                  </a:lnTo>
                  <a:cubicBezTo>
                    <a:pt x="4044" y="12836"/>
                    <a:pt x="4188" y="12841"/>
                    <a:pt x="4326" y="12841"/>
                  </a:cubicBezTo>
                  <a:cubicBezTo>
                    <a:pt x="6393" y="12841"/>
                    <a:pt x="7052" y="11692"/>
                    <a:pt x="7084" y="10617"/>
                  </a:cubicBezTo>
                  <a:cubicBezTo>
                    <a:pt x="7108" y="9869"/>
                    <a:pt x="7053" y="9263"/>
                    <a:pt x="7149" y="7946"/>
                  </a:cubicBezTo>
                  <a:cubicBezTo>
                    <a:pt x="7231" y="6803"/>
                    <a:pt x="8523" y="5034"/>
                    <a:pt x="8700" y="3840"/>
                  </a:cubicBezTo>
                  <a:cubicBezTo>
                    <a:pt x="9003" y="1835"/>
                    <a:pt x="7206" y="213"/>
                    <a:pt x="4801" y="43"/>
                  </a:cubicBezTo>
                  <a:lnTo>
                    <a:pt x="4641" y="32"/>
                  </a:lnTo>
                  <a:lnTo>
                    <a:pt x="4573" y="26"/>
                  </a:lnTo>
                  <a:lnTo>
                    <a:pt x="4414" y="15"/>
                  </a:lnTo>
                  <a:cubicBezTo>
                    <a:pt x="4277" y="6"/>
                    <a:pt x="4141" y="1"/>
                    <a:pt x="4008" y="1"/>
                  </a:cubicBezTo>
                  <a:close/>
                </a:path>
              </a:pathLst>
            </a:custGeom>
            <a:solidFill>
              <a:srgbClr val="de989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83" name="Google Shape;1724;p84"/>
            <p:cNvSpPr/>
            <p:nvPr/>
          </p:nvSpPr>
          <p:spPr>
            <a:xfrm>
              <a:off x="1455120" y="2387520"/>
              <a:ext cx="758160" cy="983880"/>
            </a:xfrm>
            <a:custGeom>
              <a:avLst/>
              <a:gdLst>
                <a:gd name="textAreaLeft" fmla="*/ 0 w 758160"/>
                <a:gd name="textAreaRight" fmla="*/ 758520 w 758160"/>
                <a:gd name="textAreaTop" fmla="*/ 0 h 983880"/>
                <a:gd name="textAreaBottom" fmla="*/ 984240 h 983880"/>
              </a:gdLst>
              <a:ahLst/>
              <a:rect l="textAreaLeft" t="textAreaTop" r="textAreaRight" b="textAreaBottom"/>
              <a:pathLst>
                <a:path w="9187" h="13100">
                  <a:moveTo>
                    <a:pt x="4087" y="1"/>
                  </a:moveTo>
                  <a:cubicBezTo>
                    <a:pt x="1819" y="1"/>
                    <a:pt x="1" y="1337"/>
                    <a:pt x="14" y="3288"/>
                  </a:cubicBezTo>
                  <a:cubicBezTo>
                    <a:pt x="24" y="4520"/>
                    <a:pt x="1049" y="6966"/>
                    <a:pt x="1024" y="7664"/>
                  </a:cubicBezTo>
                  <a:cubicBezTo>
                    <a:pt x="983" y="8746"/>
                    <a:pt x="756" y="9607"/>
                    <a:pt x="671" y="10365"/>
                  </a:cubicBezTo>
                  <a:cubicBezTo>
                    <a:pt x="542" y="11529"/>
                    <a:pt x="1120" y="12883"/>
                    <a:pt x="3576" y="13056"/>
                  </a:cubicBezTo>
                  <a:lnTo>
                    <a:pt x="3739" y="13066"/>
                  </a:lnTo>
                  <a:lnTo>
                    <a:pt x="3811" y="13074"/>
                  </a:lnTo>
                  <a:lnTo>
                    <a:pt x="3974" y="13083"/>
                  </a:lnTo>
                  <a:cubicBezTo>
                    <a:pt x="4129" y="13094"/>
                    <a:pt x="4276" y="13100"/>
                    <a:pt x="4418" y="13100"/>
                  </a:cubicBezTo>
                  <a:cubicBezTo>
                    <a:pt x="6521" y="13100"/>
                    <a:pt x="7196" y="11928"/>
                    <a:pt x="7230" y="10831"/>
                  </a:cubicBezTo>
                  <a:cubicBezTo>
                    <a:pt x="7254" y="10065"/>
                    <a:pt x="7200" y="9450"/>
                    <a:pt x="7295" y="8109"/>
                  </a:cubicBezTo>
                  <a:cubicBezTo>
                    <a:pt x="7377" y="6939"/>
                    <a:pt x="8696" y="5136"/>
                    <a:pt x="8880" y="3918"/>
                  </a:cubicBezTo>
                  <a:cubicBezTo>
                    <a:pt x="9186" y="1873"/>
                    <a:pt x="7352" y="216"/>
                    <a:pt x="4900" y="42"/>
                  </a:cubicBezTo>
                  <a:lnTo>
                    <a:pt x="4736" y="32"/>
                  </a:lnTo>
                  <a:lnTo>
                    <a:pt x="4665" y="25"/>
                  </a:lnTo>
                  <a:lnTo>
                    <a:pt x="4502" y="15"/>
                  </a:lnTo>
                  <a:cubicBezTo>
                    <a:pt x="4362" y="5"/>
                    <a:pt x="4223" y="1"/>
                    <a:pt x="4087" y="1"/>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84" name="Google Shape;1725;p84"/>
            <p:cNvSpPr/>
            <p:nvPr/>
          </p:nvSpPr>
          <p:spPr>
            <a:xfrm>
              <a:off x="1308600" y="2390400"/>
              <a:ext cx="966240" cy="1168560"/>
            </a:xfrm>
            <a:custGeom>
              <a:avLst/>
              <a:gdLst>
                <a:gd name="textAreaLeft" fmla="*/ 0 w 966240"/>
                <a:gd name="textAreaRight" fmla="*/ 966600 w 966240"/>
                <a:gd name="textAreaTop" fmla="*/ 0 h 1168560"/>
                <a:gd name="textAreaBottom" fmla="*/ 1168920 h 1168560"/>
              </a:gdLst>
              <a:ahLst/>
              <a:rect l="textAreaLeft" t="textAreaTop" r="textAreaRight" b="textAreaBottom"/>
              <a:pathLst>
                <a:path w="11709" h="15561">
                  <a:moveTo>
                    <a:pt x="4700" y="0"/>
                  </a:moveTo>
                  <a:cubicBezTo>
                    <a:pt x="4305" y="150"/>
                    <a:pt x="3940" y="222"/>
                    <a:pt x="3522" y="457"/>
                  </a:cubicBezTo>
                  <a:cubicBezTo>
                    <a:pt x="3386" y="531"/>
                    <a:pt x="3213" y="684"/>
                    <a:pt x="3100" y="793"/>
                  </a:cubicBezTo>
                  <a:cubicBezTo>
                    <a:pt x="2965" y="922"/>
                    <a:pt x="2896" y="1110"/>
                    <a:pt x="2838" y="1286"/>
                  </a:cubicBezTo>
                  <a:cubicBezTo>
                    <a:pt x="2471" y="2385"/>
                    <a:pt x="2049" y="4152"/>
                    <a:pt x="2161" y="5305"/>
                  </a:cubicBezTo>
                  <a:cubicBezTo>
                    <a:pt x="2199" y="5706"/>
                    <a:pt x="2511" y="6509"/>
                    <a:pt x="2720" y="7495"/>
                  </a:cubicBezTo>
                  <a:cubicBezTo>
                    <a:pt x="1852" y="9533"/>
                    <a:pt x="1103" y="11541"/>
                    <a:pt x="276" y="13599"/>
                  </a:cubicBezTo>
                  <a:cubicBezTo>
                    <a:pt x="140" y="13940"/>
                    <a:pt x="0" y="14324"/>
                    <a:pt x="130" y="14671"/>
                  </a:cubicBezTo>
                  <a:lnTo>
                    <a:pt x="188" y="14668"/>
                  </a:lnTo>
                  <a:cubicBezTo>
                    <a:pt x="991" y="15049"/>
                    <a:pt x="1903" y="15114"/>
                    <a:pt x="2791" y="15178"/>
                  </a:cubicBezTo>
                  <a:cubicBezTo>
                    <a:pt x="5565" y="15370"/>
                    <a:pt x="8343" y="15560"/>
                    <a:pt x="11126" y="15560"/>
                  </a:cubicBezTo>
                  <a:cubicBezTo>
                    <a:pt x="11264" y="15560"/>
                    <a:pt x="11403" y="15560"/>
                    <a:pt x="11542" y="15559"/>
                  </a:cubicBezTo>
                  <a:cubicBezTo>
                    <a:pt x="11616" y="15559"/>
                    <a:pt x="11708" y="15444"/>
                    <a:pt x="11630" y="15440"/>
                  </a:cubicBezTo>
                  <a:lnTo>
                    <a:pt x="11636" y="15243"/>
                  </a:lnTo>
                  <a:cubicBezTo>
                    <a:pt x="11422" y="14154"/>
                    <a:pt x="11204" y="13059"/>
                    <a:pt x="10813" y="12021"/>
                  </a:cubicBezTo>
                  <a:cubicBezTo>
                    <a:pt x="10276" y="10606"/>
                    <a:pt x="9408" y="9296"/>
                    <a:pt x="9183" y="7802"/>
                  </a:cubicBezTo>
                  <a:cubicBezTo>
                    <a:pt x="9089" y="7421"/>
                    <a:pt x="9477" y="7189"/>
                    <a:pt x="9513" y="6798"/>
                  </a:cubicBezTo>
                  <a:cubicBezTo>
                    <a:pt x="9530" y="6608"/>
                    <a:pt x="9370" y="6080"/>
                    <a:pt x="9313" y="5744"/>
                  </a:cubicBezTo>
                  <a:cubicBezTo>
                    <a:pt x="9048" y="4260"/>
                    <a:pt x="9411" y="2743"/>
                    <a:pt x="9354" y="1242"/>
                  </a:cubicBezTo>
                  <a:cubicBezTo>
                    <a:pt x="9350" y="1140"/>
                    <a:pt x="9340" y="1035"/>
                    <a:pt x="9293" y="947"/>
                  </a:cubicBezTo>
                  <a:cubicBezTo>
                    <a:pt x="9241" y="858"/>
                    <a:pt x="9156" y="796"/>
                    <a:pt x="9068" y="742"/>
                  </a:cubicBezTo>
                  <a:cubicBezTo>
                    <a:pt x="8711" y="511"/>
                    <a:pt x="8323" y="334"/>
                    <a:pt x="7914" y="212"/>
                  </a:cubicBezTo>
                  <a:lnTo>
                    <a:pt x="7914" y="212"/>
                  </a:lnTo>
                  <a:lnTo>
                    <a:pt x="7982" y="239"/>
                  </a:lnTo>
                  <a:cubicBezTo>
                    <a:pt x="7803" y="1147"/>
                    <a:pt x="7670" y="2062"/>
                    <a:pt x="7585" y="2984"/>
                  </a:cubicBezTo>
                  <a:cubicBezTo>
                    <a:pt x="7568" y="3151"/>
                    <a:pt x="7432" y="3275"/>
                    <a:pt x="7268" y="3275"/>
                  </a:cubicBezTo>
                  <a:cubicBezTo>
                    <a:pt x="7258" y="3275"/>
                    <a:pt x="7248" y="3275"/>
                    <a:pt x="7238" y="3274"/>
                  </a:cubicBezTo>
                  <a:cubicBezTo>
                    <a:pt x="6244" y="3182"/>
                    <a:pt x="5251" y="3090"/>
                    <a:pt x="4257" y="2995"/>
                  </a:cubicBezTo>
                  <a:cubicBezTo>
                    <a:pt x="4067" y="2977"/>
                    <a:pt x="3937" y="2800"/>
                    <a:pt x="3975" y="2616"/>
                  </a:cubicBezTo>
                  <a:cubicBezTo>
                    <a:pt x="4138" y="1753"/>
                    <a:pt x="4389" y="909"/>
                    <a:pt x="4730" y="99"/>
                  </a:cubicBezTo>
                  <a:lnTo>
                    <a:pt x="4700" y="0"/>
                  </a:ln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85" name="Google Shape;1726;p84"/>
            <p:cNvSpPr/>
            <p:nvPr/>
          </p:nvSpPr>
          <p:spPr>
            <a:xfrm>
              <a:off x="1711800" y="2376000"/>
              <a:ext cx="166680" cy="210600"/>
            </a:xfrm>
            <a:custGeom>
              <a:avLst/>
              <a:gdLst>
                <a:gd name="textAreaLeft" fmla="*/ 0 w 166680"/>
                <a:gd name="textAreaRight" fmla="*/ 167040 w 166680"/>
                <a:gd name="textAreaTop" fmla="*/ 0 h 210600"/>
                <a:gd name="textAreaBottom" fmla="*/ 210960 h 210600"/>
              </a:gdLst>
              <a:ahLst/>
              <a:rect l="textAreaLeft" t="textAreaTop" r="textAreaRight" b="textAreaBottom"/>
              <a:pathLst>
                <a:path w="2022" h="2806">
                  <a:moveTo>
                    <a:pt x="1392" y="1"/>
                  </a:moveTo>
                  <a:cubicBezTo>
                    <a:pt x="1370" y="1"/>
                    <a:pt x="1348" y="4"/>
                    <a:pt x="1327" y="9"/>
                  </a:cubicBezTo>
                  <a:cubicBezTo>
                    <a:pt x="1215" y="44"/>
                    <a:pt x="1130" y="135"/>
                    <a:pt x="1051" y="224"/>
                  </a:cubicBezTo>
                  <a:cubicBezTo>
                    <a:pt x="721" y="601"/>
                    <a:pt x="422" y="1010"/>
                    <a:pt x="160" y="1438"/>
                  </a:cubicBezTo>
                  <a:cubicBezTo>
                    <a:pt x="78" y="1571"/>
                    <a:pt x="0" y="1714"/>
                    <a:pt x="10" y="1870"/>
                  </a:cubicBezTo>
                  <a:cubicBezTo>
                    <a:pt x="14" y="1898"/>
                    <a:pt x="21" y="1928"/>
                    <a:pt x="37" y="1952"/>
                  </a:cubicBezTo>
                  <a:cubicBezTo>
                    <a:pt x="59" y="1977"/>
                    <a:pt x="90" y="1987"/>
                    <a:pt x="123" y="1987"/>
                  </a:cubicBezTo>
                  <a:cubicBezTo>
                    <a:pt x="157" y="1987"/>
                    <a:pt x="194" y="1976"/>
                    <a:pt x="225" y="1962"/>
                  </a:cubicBezTo>
                  <a:cubicBezTo>
                    <a:pt x="340" y="1914"/>
                    <a:pt x="450" y="1837"/>
                    <a:pt x="527" y="1738"/>
                  </a:cubicBezTo>
                  <a:lnTo>
                    <a:pt x="527" y="1738"/>
                  </a:lnTo>
                  <a:lnTo>
                    <a:pt x="521" y="1775"/>
                  </a:lnTo>
                  <a:cubicBezTo>
                    <a:pt x="503" y="1840"/>
                    <a:pt x="486" y="1904"/>
                    <a:pt x="470" y="1969"/>
                  </a:cubicBezTo>
                  <a:cubicBezTo>
                    <a:pt x="436" y="2095"/>
                    <a:pt x="401" y="2225"/>
                    <a:pt x="401" y="2354"/>
                  </a:cubicBezTo>
                  <a:cubicBezTo>
                    <a:pt x="401" y="2483"/>
                    <a:pt x="442" y="2619"/>
                    <a:pt x="538" y="2707"/>
                  </a:cubicBezTo>
                  <a:cubicBezTo>
                    <a:pt x="611" y="2774"/>
                    <a:pt x="709" y="2806"/>
                    <a:pt x="809" y="2806"/>
                  </a:cubicBezTo>
                  <a:cubicBezTo>
                    <a:pt x="895" y="2806"/>
                    <a:pt x="982" y="2782"/>
                    <a:pt x="1055" y="2738"/>
                  </a:cubicBezTo>
                  <a:cubicBezTo>
                    <a:pt x="1215" y="2639"/>
                    <a:pt x="1313" y="2465"/>
                    <a:pt x="1361" y="2289"/>
                  </a:cubicBezTo>
                  <a:cubicBezTo>
                    <a:pt x="1409" y="2109"/>
                    <a:pt x="1405" y="1918"/>
                    <a:pt x="1405" y="1735"/>
                  </a:cubicBezTo>
                  <a:lnTo>
                    <a:pt x="1416" y="1717"/>
                  </a:lnTo>
                  <a:cubicBezTo>
                    <a:pt x="1425" y="1789"/>
                    <a:pt x="1439" y="1860"/>
                    <a:pt x="1477" y="1922"/>
                  </a:cubicBezTo>
                  <a:cubicBezTo>
                    <a:pt x="1508" y="1977"/>
                    <a:pt x="1570" y="2022"/>
                    <a:pt x="1632" y="2022"/>
                  </a:cubicBezTo>
                  <a:cubicBezTo>
                    <a:pt x="1638" y="2022"/>
                    <a:pt x="1644" y="2021"/>
                    <a:pt x="1650" y="2020"/>
                  </a:cubicBezTo>
                  <a:cubicBezTo>
                    <a:pt x="1711" y="2013"/>
                    <a:pt x="1763" y="1962"/>
                    <a:pt x="1800" y="1914"/>
                  </a:cubicBezTo>
                  <a:cubicBezTo>
                    <a:pt x="1981" y="1677"/>
                    <a:pt x="2021" y="1343"/>
                    <a:pt x="1902" y="1071"/>
                  </a:cubicBezTo>
                  <a:cubicBezTo>
                    <a:pt x="1865" y="983"/>
                    <a:pt x="1810" y="901"/>
                    <a:pt x="1763" y="816"/>
                  </a:cubicBezTo>
                  <a:cubicBezTo>
                    <a:pt x="1657" y="622"/>
                    <a:pt x="1589" y="404"/>
                    <a:pt x="1562" y="183"/>
                  </a:cubicBezTo>
                  <a:lnTo>
                    <a:pt x="1606" y="149"/>
                  </a:lnTo>
                  <a:cubicBezTo>
                    <a:pt x="1589" y="54"/>
                    <a:pt x="1489" y="1"/>
                    <a:pt x="1392" y="1"/>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86" name="Google Shape;1727;p84"/>
            <p:cNvSpPr/>
            <p:nvPr/>
          </p:nvSpPr>
          <p:spPr>
            <a:xfrm>
              <a:off x="1720080" y="2662920"/>
              <a:ext cx="51840" cy="46800"/>
            </a:xfrm>
            <a:custGeom>
              <a:avLst/>
              <a:gdLst>
                <a:gd name="textAreaLeft" fmla="*/ 0 w 51840"/>
                <a:gd name="textAreaRight" fmla="*/ 52200 w 51840"/>
                <a:gd name="textAreaTop" fmla="*/ 0 h 46800"/>
                <a:gd name="textAreaBottom" fmla="*/ 47160 h 46800"/>
              </a:gdLst>
              <a:ahLst/>
              <a:rect l="textAreaLeft" t="textAreaTop" r="textAreaRight" b="textAreaBottom"/>
              <a:pathLst>
                <a:path w="634" h="630">
                  <a:moveTo>
                    <a:pt x="317" y="0"/>
                  </a:moveTo>
                  <a:cubicBezTo>
                    <a:pt x="143" y="0"/>
                    <a:pt x="0" y="143"/>
                    <a:pt x="0" y="316"/>
                  </a:cubicBezTo>
                  <a:cubicBezTo>
                    <a:pt x="0" y="490"/>
                    <a:pt x="143" y="630"/>
                    <a:pt x="317" y="630"/>
                  </a:cubicBezTo>
                  <a:cubicBezTo>
                    <a:pt x="490" y="630"/>
                    <a:pt x="633" y="490"/>
                    <a:pt x="633" y="316"/>
                  </a:cubicBezTo>
                  <a:cubicBezTo>
                    <a:pt x="633" y="143"/>
                    <a:pt x="490" y="0"/>
                    <a:pt x="317" y="0"/>
                  </a:cubicBezTo>
                  <a:close/>
                </a:path>
              </a:pathLst>
            </a:custGeom>
            <a:solidFill>
              <a:schemeClr val="dk1"/>
            </a:solidFill>
            <a:ln w="0">
              <a:noFill/>
            </a:ln>
          </p:spPr>
          <p:style>
            <a:lnRef idx="0"/>
            <a:fillRef idx="0"/>
            <a:effectRef idx="0"/>
            <a:fontRef idx="minor"/>
          </p:style>
          <p:txBody>
            <a:bodyPr tIns="47520" bIns="47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87" name="Google Shape;1728;p84"/>
            <p:cNvSpPr/>
            <p:nvPr/>
          </p:nvSpPr>
          <p:spPr>
            <a:xfrm>
              <a:off x="1715040" y="2752920"/>
              <a:ext cx="51480" cy="47160"/>
            </a:xfrm>
            <a:custGeom>
              <a:avLst/>
              <a:gdLst>
                <a:gd name="textAreaLeft" fmla="*/ 0 w 51480"/>
                <a:gd name="textAreaRight" fmla="*/ 51840 w 51480"/>
                <a:gd name="textAreaTop" fmla="*/ 0 h 47160"/>
                <a:gd name="textAreaBottom" fmla="*/ 47520 h 47160"/>
              </a:gdLst>
              <a:ahLst/>
              <a:rect l="textAreaLeft" t="textAreaTop" r="textAreaRight" b="textAreaBottom"/>
              <a:pathLst>
                <a:path w="630" h="633">
                  <a:moveTo>
                    <a:pt x="317" y="0"/>
                  </a:moveTo>
                  <a:cubicBezTo>
                    <a:pt x="143" y="0"/>
                    <a:pt x="0" y="143"/>
                    <a:pt x="0" y="317"/>
                  </a:cubicBezTo>
                  <a:cubicBezTo>
                    <a:pt x="0" y="490"/>
                    <a:pt x="143" y="633"/>
                    <a:pt x="317" y="633"/>
                  </a:cubicBezTo>
                  <a:cubicBezTo>
                    <a:pt x="490" y="633"/>
                    <a:pt x="630" y="490"/>
                    <a:pt x="630" y="317"/>
                  </a:cubicBezTo>
                  <a:cubicBezTo>
                    <a:pt x="630" y="143"/>
                    <a:pt x="490" y="0"/>
                    <a:pt x="317" y="0"/>
                  </a:cubicBezTo>
                  <a:close/>
                </a:path>
              </a:pathLst>
            </a:custGeom>
            <a:solidFill>
              <a:schemeClr val="dk1"/>
            </a:solidFill>
            <a:ln w="0">
              <a:noFill/>
            </a:ln>
          </p:spPr>
          <p:style>
            <a:lnRef idx="0"/>
            <a:fillRef idx="0"/>
            <a:effectRef idx="0"/>
            <a:fontRef idx="minor"/>
          </p:style>
          <p:txBody>
            <a:bodyPr tIns="47520" bIns="47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88" name="Google Shape;1729;p84"/>
            <p:cNvSpPr/>
            <p:nvPr/>
          </p:nvSpPr>
          <p:spPr>
            <a:xfrm>
              <a:off x="2224800" y="2214000"/>
              <a:ext cx="232920" cy="191160"/>
            </a:xfrm>
            <a:custGeom>
              <a:avLst/>
              <a:gdLst>
                <a:gd name="textAreaLeft" fmla="*/ 0 w 232920"/>
                <a:gd name="textAreaRight" fmla="*/ 233280 w 232920"/>
                <a:gd name="textAreaTop" fmla="*/ 0 h 191160"/>
                <a:gd name="textAreaBottom" fmla="*/ 191520 h 191160"/>
              </a:gdLst>
              <a:ahLst/>
              <a:rect l="textAreaLeft" t="textAreaTop" r="textAreaRight" b="textAreaBottom"/>
              <a:pathLst>
                <a:path w="2827" h="2551">
                  <a:moveTo>
                    <a:pt x="1222" y="1"/>
                  </a:moveTo>
                  <a:cubicBezTo>
                    <a:pt x="1117" y="1"/>
                    <a:pt x="1002" y="29"/>
                    <a:pt x="879" y="92"/>
                  </a:cubicBezTo>
                  <a:cubicBezTo>
                    <a:pt x="763" y="149"/>
                    <a:pt x="790" y="340"/>
                    <a:pt x="913" y="367"/>
                  </a:cubicBezTo>
                  <a:cubicBezTo>
                    <a:pt x="1185" y="431"/>
                    <a:pt x="1276" y="653"/>
                    <a:pt x="1297" y="915"/>
                  </a:cubicBezTo>
                  <a:cubicBezTo>
                    <a:pt x="1253" y="860"/>
                    <a:pt x="1212" y="802"/>
                    <a:pt x="1168" y="751"/>
                  </a:cubicBezTo>
                  <a:cubicBezTo>
                    <a:pt x="913" y="435"/>
                    <a:pt x="637" y="353"/>
                    <a:pt x="242" y="323"/>
                  </a:cubicBezTo>
                  <a:cubicBezTo>
                    <a:pt x="238" y="322"/>
                    <a:pt x="234" y="322"/>
                    <a:pt x="230" y="322"/>
                  </a:cubicBezTo>
                  <a:cubicBezTo>
                    <a:pt x="119" y="322"/>
                    <a:pt x="61" y="458"/>
                    <a:pt x="109" y="551"/>
                  </a:cubicBezTo>
                  <a:cubicBezTo>
                    <a:pt x="171" y="659"/>
                    <a:pt x="242" y="693"/>
                    <a:pt x="354" y="741"/>
                  </a:cubicBezTo>
                  <a:cubicBezTo>
                    <a:pt x="549" y="827"/>
                    <a:pt x="623" y="911"/>
                    <a:pt x="709" y="1105"/>
                  </a:cubicBezTo>
                  <a:cubicBezTo>
                    <a:pt x="783" y="1279"/>
                    <a:pt x="824" y="1469"/>
                    <a:pt x="875" y="1656"/>
                  </a:cubicBezTo>
                  <a:cubicBezTo>
                    <a:pt x="861" y="1646"/>
                    <a:pt x="848" y="1639"/>
                    <a:pt x="834" y="1632"/>
                  </a:cubicBezTo>
                  <a:cubicBezTo>
                    <a:pt x="671" y="1521"/>
                    <a:pt x="579" y="1357"/>
                    <a:pt x="443" y="1221"/>
                  </a:cubicBezTo>
                  <a:cubicBezTo>
                    <a:pt x="407" y="1185"/>
                    <a:pt x="359" y="1168"/>
                    <a:pt x="311" y="1168"/>
                  </a:cubicBezTo>
                  <a:cubicBezTo>
                    <a:pt x="230" y="1168"/>
                    <a:pt x="148" y="1218"/>
                    <a:pt x="127" y="1306"/>
                  </a:cubicBezTo>
                  <a:cubicBezTo>
                    <a:pt x="1" y="1819"/>
                    <a:pt x="505" y="2317"/>
                    <a:pt x="1001" y="2452"/>
                  </a:cubicBezTo>
                  <a:cubicBezTo>
                    <a:pt x="1116" y="2516"/>
                    <a:pt x="1263" y="2551"/>
                    <a:pt x="1424" y="2551"/>
                  </a:cubicBezTo>
                  <a:cubicBezTo>
                    <a:pt x="1564" y="2551"/>
                    <a:pt x="1715" y="2525"/>
                    <a:pt x="1865" y="2469"/>
                  </a:cubicBezTo>
                  <a:cubicBezTo>
                    <a:pt x="2284" y="2317"/>
                    <a:pt x="2562" y="1993"/>
                    <a:pt x="2556" y="1700"/>
                  </a:cubicBezTo>
                  <a:cubicBezTo>
                    <a:pt x="2713" y="1442"/>
                    <a:pt x="2811" y="1139"/>
                    <a:pt x="2818" y="942"/>
                  </a:cubicBezTo>
                  <a:cubicBezTo>
                    <a:pt x="2826" y="648"/>
                    <a:pt x="2576" y="111"/>
                    <a:pt x="2237" y="111"/>
                  </a:cubicBezTo>
                  <a:cubicBezTo>
                    <a:pt x="2168" y="111"/>
                    <a:pt x="2096" y="133"/>
                    <a:pt x="2022" y="183"/>
                  </a:cubicBezTo>
                  <a:cubicBezTo>
                    <a:pt x="1937" y="238"/>
                    <a:pt x="1923" y="323"/>
                    <a:pt x="1960" y="411"/>
                  </a:cubicBezTo>
                  <a:cubicBezTo>
                    <a:pt x="2001" y="506"/>
                    <a:pt x="2080" y="588"/>
                    <a:pt x="2090" y="693"/>
                  </a:cubicBezTo>
                  <a:cubicBezTo>
                    <a:pt x="2093" y="775"/>
                    <a:pt x="2063" y="867"/>
                    <a:pt x="2022" y="952"/>
                  </a:cubicBezTo>
                  <a:cubicBezTo>
                    <a:pt x="1921" y="451"/>
                    <a:pt x="1644" y="1"/>
                    <a:pt x="1222" y="1"/>
                  </a:cubicBezTo>
                  <a:close/>
                </a:path>
              </a:pathLst>
            </a:custGeom>
            <a:solidFill>
              <a:srgbClr val="ffd7bd"/>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89" name="Google Shape;1730;p84"/>
            <p:cNvSpPr/>
            <p:nvPr/>
          </p:nvSpPr>
          <p:spPr>
            <a:xfrm>
              <a:off x="1020960" y="2153520"/>
              <a:ext cx="259920" cy="193320"/>
            </a:xfrm>
            <a:custGeom>
              <a:avLst/>
              <a:gdLst>
                <a:gd name="textAreaLeft" fmla="*/ 0 w 259920"/>
                <a:gd name="textAreaRight" fmla="*/ 260280 w 259920"/>
                <a:gd name="textAreaTop" fmla="*/ 0 h 193320"/>
                <a:gd name="textAreaBottom" fmla="*/ 193680 h 193320"/>
              </a:gdLst>
              <a:ahLst/>
              <a:rect l="textAreaLeft" t="textAreaTop" r="textAreaRight" b="textAreaBottom"/>
              <a:pathLst>
                <a:path w="3153" h="2580">
                  <a:moveTo>
                    <a:pt x="1846" y="1"/>
                  </a:moveTo>
                  <a:cubicBezTo>
                    <a:pt x="1744" y="1"/>
                    <a:pt x="1644" y="83"/>
                    <a:pt x="1682" y="201"/>
                  </a:cubicBezTo>
                  <a:cubicBezTo>
                    <a:pt x="1730" y="360"/>
                    <a:pt x="1798" y="517"/>
                    <a:pt x="1849" y="677"/>
                  </a:cubicBezTo>
                  <a:cubicBezTo>
                    <a:pt x="1798" y="592"/>
                    <a:pt x="1740" y="510"/>
                    <a:pt x="1676" y="438"/>
                  </a:cubicBezTo>
                  <a:cubicBezTo>
                    <a:pt x="1495" y="250"/>
                    <a:pt x="1203" y="69"/>
                    <a:pt x="926" y="69"/>
                  </a:cubicBezTo>
                  <a:cubicBezTo>
                    <a:pt x="812" y="69"/>
                    <a:pt x="700" y="100"/>
                    <a:pt x="600" y="173"/>
                  </a:cubicBezTo>
                  <a:cubicBezTo>
                    <a:pt x="508" y="241"/>
                    <a:pt x="502" y="367"/>
                    <a:pt x="600" y="435"/>
                  </a:cubicBezTo>
                  <a:cubicBezTo>
                    <a:pt x="831" y="592"/>
                    <a:pt x="1032" y="686"/>
                    <a:pt x="1155" y="959"/>
                  </a:cubicBezTo>
                  <a:cubicBezTo>
                    <a:pt x="1175" y="1000"/>
                    <a:pt x="1189" y="1041"/>
                    <a:pt x="1202" y="1085"/>
                  </a:cubicBezTo>
                  <a:cubicBezTo>
                    <a:pt x="1161" y="1030"/>
                    <a:pt x="1117" y="980"/>
                    <a:pt x="1076" y="931"/>
                  </a:cubicBezTo>
                  <a:cubicBezTo>
                    <a:pt x="917" y="750"/>
                    <a:pt x="631" y="548"/>
                    <a:pt x="370" y="548"/>
                  </a:cubicBezTo>
                  <a:cubicBezTo>
                    <a:pt x="263" y="548"/>
                    <a:pt x="161" y="581"/>
                    <a:pt x="73" y="663"/>
                  </a:cubicBezTo>
                  <a:cubicBezTo>
                    <a:pt x="1" y="727"/>
                    <a:pt x="25" y="846"/>
                    <a:pt x="104" y="891"/>
                  </a:cubicBezTo>
                  <a:cubicBezTo>
                    <a:pt x="195" y="949"/>
                    <a:pt x="297" y="966"/>
                    <a:pt x="390" y="1024"/>
                  </a:cubicBezTo>
                  <a:cubicBezTo>
                    <a:pt x="519" y="1105"/>
                    <a:pt x="594" y="1225"/>
                    <a:pt x="662" y="1360"/>
                  </a:cubicBezTo>
                  <a:cubicBezTo>
                    <a:pt x="720" y="1479"/>
                    <a:pt x="778" y="1602"/>
                    <a:pt x="828" y="1724"/>
                  </a:cubicBezTo>
                  <a:cubicBezTo>
                    <a:pt x="845" y="1762"/>
                    <a:pt x="859" y="1803"/>
                    <a:pt x="869" y="1847"/>
                  </a:cubicBezTo>
                  <a:cubicBezTo>
                    <a:pt x="869" y="1861"/>
                    <a:pt x="866" y="1874"/>
                    <a:pt x="866" y="1888"/>
                  </a:cubicBezTo>
                  <a:cubicBezTo>
                    <a:pt x="839" y="2231"/>
                    <a:pt x="1199" y="2541"/>
                    <a:pt x="1672" y="2575"/>
                  </a:cubicBezTo>
                  <a:cubicBezTo>
                    <a:pt x="1705" y="2578"/>
                    <a:pt x="1737" y="2579"/>
                    <a:pt x="1769" y="2579"/>
                  </a:cubicBezTo>
                  <a:cubicBezTo>
                    <a:pt x="2135" y="2579"/>
                    <a:pt x="2443" y="2404"/>
                    <a:pt x="2543" y="2153"/>
                  </a:cubicBezTo>
                  <a:cubicBezTo>
                    <a:pt x="2741" y="2017"/>
                    <a:pt x="2896" y="1817"/>
                    <a:pt x="3009" y="1602"/>
                  </a:cubicBezTo>
                  <a:cubicBezTo>
                    <a:pt x="3152" y="1323"/>
                    <a:pt x="3053" y="1054"/>
                    <a:pt x="2747" y="972"/>
                  </a:cubicBezTo>
                  <a:cubicBezTo>
                    <a:pt x="2738" y="970"/>
                    <a:pt x="2728" y="968"/>
                    <a:pt x="2719" y="968"/>
                  </a:cubicBezTo>
                  <a:cubicBezTo>
                    <a:pt x="2650" y="968"/>
                    <a:pt x="2604" y="1046"/>
                    <a:pt x="2631" y="1112"/>
                  </a:cubicBezTo>
                  <a:cubicBezTo>
                    <a:pt x="2615" y="1132"/>
                    <a:pt x="2598" y="1156"/>
                    <a:pt x="2577" y="1176"/>
                  </a:cubicBezTo>
                  <a:cubicBezTo>
                    <a:pt x="2577" y="694"/>
                    <a:pt x="2414" y="241"/>
                    <a:pt x="1921" y="17"/>
                  </a:cubicBezTo>
                  <a:cubicBezTo>
                    <a:pt x="1897" y="6"/>
                    <a:pt x="1871" y="1"/>
                    <a:pt x="1846" y="1"/>
                  </a:cubicBezTo>
                  <a:close/>
                </a:path>
              </a:pathLst>
            </a:custGeom>
            <a:solidFill>
              <a:srgbClr val="ffd7bd"/>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1490" name="Google Shape;1731;p84"/>
            <p:cNvGrpSpPr/>
            <p:nvPr/>
          </p:nvGrpSpPr>
          <p:grpSpPr>
            <a:xfrm>
              <a:off x="1505160" y="1607760"/>
              <a:ext cx="700920" cy="844920"/>
              <a:chOff x="1505160" y="1607760"/>
              <a:chExt cx="700920" cy="844920"/>
            </a:xfrm>
          </p:grpSpPr>
          <p:sp>
            <p:nvSpPr>
              <p:cNvPr id="1491" name="Google Shape;1732;p84"/>
              <p:cNvSpPr/>
              <p:nvPr/>
            </p:nvSpPr>
            <p:spPr>
              <a:xfrm rot="17307600">
                <a:off x="1969560" y="2176200"/>
                <a:ext cx="185040" cy="241920"/>
              </a:xfrm>
              <a:custGeom>
                <a:avLst/>
                <a:gdLst>
                  <a:gd name="textAreaLeft" fmla="*/ 0 w 185040"/>
                  <a:gd name="textAreaRight" fmla="*/ 185400 w 185040"/>
                  <a:gd name="textAreaTop" fmla="*/ 0 h 241920"/>
                  <a:gd name="textAreaBottom" fmla="*/ 242280 h 241920"/>
                </a:gdLst>
                <a:ahLst/>
                <a:rect l="textAreaLeft" t="textAreaTop" r="textAreaRight" b="textAreaBottom"/>
                <a:pathLst>
                  <a:path w="2034" h="2920">
                    <a:moveTo>
                      <a:pt x="1858" y="2798"/>
                    </a:moveTo>
                    <a:lnTo>
                      <a:pt x="1858" y="2798"/>
                    </a:lnTo>
                    <a:cubicBezTo>
                      <a:pt x="1854" y="2802"/>
                      <a:pt x="1850" y="2805"/>
                      <a:pt x="1846" y="2809"/>
                    </a:cubicBezTo>
                    <a:lnTo>
                      <a:pt x="1846" y="2809"/>
                    </a:lnTo>
                    <a:cubicBezTo>
                      <a:pt x="1844" y="2818"/>
                      <a:pt x="1843" y="2826"/>
                      <a:pt x="1841" y="2835"/>
                    </a:cubicBezTo>
                    <a:lnTo>
                      <a:pt x="1858" y="2798"/>
                    </a:lnTo>
                    <a:close/>
                    <a:moveTo>
                      <a:pt x="1487" y="1"/>
                    </a:moveTo>
                    <a:lnTo>
                      <a:pt x="1389" y="15"/>
                    </a:lnTo>
                    <a:cubicBezTo>
                      <a:pt x="769" y="654"/>
                      <a:pt x="197" y="1392"/>
                      <a:pt x="7" y="2264"/>
                    </a:cubicBezTo>
                    <a:lnTo>
                      <a:pt x="1" y="2325"/>
                    </a:lnTo>
                    <a:cubicBezTo>
                      <a:pt x="65" y="2437"/>
                      <a:pt x="156" y="2532"/>
                      <a:pt x="259" y="2607"/>
                    </a:cubicBezTo>
                    <a:cubicBezTo>
                      <a:pt x="563" y="2835"/>
                      <a:pt x="950" y="2920"/>
                      <a:pt x="1332" y="2920"/>
                    </a:cubicBezTo>
                    <a:cubicBezTo>
                      <a:pt x="1394" y="2920"/>
                      <a:pt x="1456" y="2918"/>
                      <a:pt x="1518" y="2914"/>
                    </a:cubicBezTo>
                    <a:cubicBezTo>
                      <a:pt x="1634" y="2903"/>
                      <a:pt x="1760" y="2884"/>
                      <a:pt x="1846" y="2809"/>
                    </a:cubicBezTo>
                    <a:lnTo>
                      <a:pt x="1846" y="2809"/>
                    </a:lnTo>
                    <a:cubicBezTo>
                      <a:pt x="2002" y="1966"/>
                      <a:pt x="2034" y="1104"/>
                      <a:pt x="1943" y="252"/>
                    </a:cubicBezTo>
                    <a:cubicBezTo>
                      <a:pt x="1940" y="222"/>
                      <a:pt x="1932" y="188"/>
                      <a:pt x="1912" y="164"/>
                    </a:cubicBezTo>
                    <a:cubicBezTo>
                      <a:pt x="1895" y="137"/>
                      <a:pt x="1861" y="127"/>
                      <a:pt x="1830" y="117"/>
                    </a:cubicBezTo>
                    <a:cubicBezTo>
                      <a:pt x="1719" y="79"/>
                      <a:pt x="1603" y="42"/>
                      <a:pt x="1487" y="1"/>
                    </a:cubicBezTo>
                    <a:close/>
                  </a:path>
                </a:pathLst>
              </a:custGeom>
              <a:solidFill>
                <a:srgbClr val="64528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92" name="Google Shape;1733;p84"/>
              <p:cNvSpPr/>
              <p:nvPr/>
            </p:nvSpPr>
            <p:spPr>
              <a:xfrm rot="17307600">
                <a:off x="1514520" y="2192760"/>
                <a:ext cx="260280" cy="207360"/>
              </a:xfrm>
              <a:custGeom>
                <a:avLst/>
                <a:gdLst>
                  <a:gd name="textAreaLeft" fmla="*/ 0 w 260280"/>
                  <a:gd name="textAreaRight" fmla="*/ 260640 w 260280"/>
                  <a:gd name="textAreaTop" fmla="*/ 0 h 207360"/>
                  <a:gd name="textAreaBottom" fmla="*/ 207720 h 207360"/>
                </a:gdLst>
                <a:ahLst/>
                <a:rect l="textAreaLeft" t="textAreaTop" r="textAreaRight" b="textAreaBottom"/>
                <a:pathLst>
                  <a:path w="2859" h="2505">
                    <a:moveTo>
                      <a:pt x="1160" y="0"/>
                    </a:moveTo>
                    <a:cubicBezTo>
                      <a:pt x="1166" y="6"/>
                      <a:pt x="1172" y="11"/>
                      <a:pt x="1178" y="16"/>
                    </a:cubicBezTo>
                    <a:lnTo>
                      <a:pt x="1178" y="16"/>
                    </a:lnTo>
                    <a:cubicBezTo>
                      <a:pt x="1173" y="16"/>
                      <a:pt x="1168" y="16"/>
                      <a:pt x="1163" y="16"/>
                    </a:cubicBezTo>
                    <a:cubicBezTo>
                      <a:pt x="1053" y="16"/>
                      <a:pt x="950" y="75"/>
                      <a:pt x="857" y="137"/>
                    </a:cubicBezTo>
                    <a:cubicBezTo>
                      <a:pt x="493" y="382"/>
                      <a:pt x="167" y="721"/>
                      <a:pt x="51" y="1147"/>
                    </a:cubicBezTo>
                    <a:cubicBezTo>
                      <a:pt x="17" y="1273"/>
                      <a:pt x="0" y="1406"/>
                      <a:pt x="21" y="1535"/>
                    </a:cubicBezTo>
                    <a:lnTo>
                      <a:pt x="61" y="1579"/>
                    </a:lnTo>
                    <a:cubicBezTo>
                      <a:pt x="748" y="2147"/>
                      <a:pt x="1650" y="2379"/>
                      <a:pt x="2535" y="2505"/>
                    </a:cubicBezTo>
                    <a:lnTo>
                      <a:pt x="2620" y="2453"/>
                    </a:lnTo>
                    <a:cubicBezTo>
                      <a:pt x="2687" y="2351"/>
                      <a:pt x="2753" y="2252"/>
                      <a:pt x="2820" y="2150"/>
                    </a:cubicBezTo>
                    <a:cubicBezTo>
                      <a:pt x="2838" y="2123"/>
                      <a:pt x="2858" y="2097"/>
                      <a:pt x="2858" y="2065"/>
                    </a:cubicBezTo>
                    <a:cubicBezTo>
                      <a:pt x="2858" y="2032"/>
                      <a:pt x="2841" y="2004"/>
                      <a:pt x="2824" y="1974"/>
                    </a:cubicBezTo>
                    <a:cubicBezTo>
                      <a:pt x="2375" y="1246"/>
                      <a:pt x="1817" y="584"/>
                      <a:pt x="1178" y="16"/>
                    </a:cubicBezTo>
                    <a:lnTo>
                      <a:pt x="1178" y="16"/>
                    </a:lnTo>
                    <a:cubicBezTo>
                      <a:pt x="1184" y="16"/>
                      <a:pt x="1191" y="17"/>
                      <a:pt x="1197" y="18"/>
                    </a:cubicBezTo>
                    <a:lnTo>
                      <a:pt x="1160" y="0"/>
                    </a:lnTo>
                    <a:close/>
                  </a:path>
                </a:pathLst>
              </a:custGeom>
              <a:solidFill>
                <a:srgbClr val="64528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93" name="Google Shape;1734;p84"/>
              <p:cNvSpPr/>
              <p:nvPr/>
            </p:nvSpPr>
            <p:spPr>
              <a:xfrm rot="17307600">
                <a:off x="1594800" y="2157120"/>
                <a:ext cx="136800" cy="117360"/>
              </a:xfrm>
              <a:custGeom>
                <a:avLst/>
                <a:gdLst>
                  <a:gd name="textAreaLeft" fmla="*/ 0 w 136800"/>
                  <a:gd name="textAreaRight" fmla="*/ 137160 w 136800"/>
                  <a:gd name="textAreaTop" fmla="*/ 0 h 117360"/>
                  <a:gd name="textAreaBottom" fmla="*/ 117720 h 117360"/>
                </a:gdLst>
                <a:ahLst/>
                <a:rect l="textAreaLeft" t="textAreaTop" r="textAreaRight" b="textAreaBottom"/>
                <a:pathLst>
                  <a:path w="1505" h="1418">
                    <a:moveTo>
                      <a:pt x="732" y="1"/>
                    </a:moveTo>
                    <a:cubicBezTo>
                      <a:pt x="685" y="1"/>
                      <a:pt x="637" y="6"/>
                      <a:pt x="590" y="17"/>
                    </a:cubicBezTo>
                    <a:cubicBezTo>
                      <a:pt x="222" y="102"/>
                      <a:pt x="1" y="480"/>
                      <a:pt x="93" y="860"/>
                    </a:cubicBezTo>
                    <a:cubicBezTo>
                      <a:pt x="170" y="1191"/>
                      <a:pt x="460" y="1417"/>
                      <a:pt x="773" y="1417"/>
                    </a:cubicBezTo>
                    <a:cubicBezTo>
                      <a:pt x="820" y="1417"/>
                      <a:pt x="868" y="1412"/>
                      <a:pt x="916" y="1402"/>
                    </a:cubicBezTo>
                    <a:cubicBezTo>
                      <a:pt x="1280" y="1317"/>
                      <a:pt x="1505" y="939"/>
                      <a:pt x="1413" y="557"/>
                    </a:cubicBezTo>
                    <a:cubicBezTo>
                      <a:pt x="1333" y="227"/>
                      <a:pt x="1045" y="1"/>
                      <a:pt x="732" y="1"/>
                    </a:cubicBezTo>
                    <a:close/>
                  </a:path>
                </a:pathLst>
              </a:custGeom>
              <a:solidFill>
                <a:srgbClr val="ffd7bd"/>
              </a:solidFill>
              <a:ln w="0">
                <a:noFill/>
              </a:ln>
            </p:spPr>
            <p:style>
              <a:lnRef idx="0"/>
              <a:fillRef idx="0"/>
              <a:effectRef idx="0"/>
              <a:fontRef idx="minor"/>
            </p:style>
            <p:txBody>
              <a:bodyPr tIns="118080" bIns="118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94" name="Google Shape;1735;p84"/>
              <p:cNvSpPr/>
              <p:nvPr/>
            </p:nvSpPr>
            <p:spPr>
              <a:xfrm rot="17307600">
                <a:off x="1991160" y="2125440"/>
                <a:ext cx="136800" cy="117360"/>
              </a:xfrm>
              <a:custGeom>
                <a:avLst/>
                <a:gdLst>
                  <a:gd name="textAreaLeft" fmla="*/ 0 w 136800"/>
                  <a:gd name="textAreaRight" fmla="*/ 137160 w 136800"/>
                  <a:gd name="textAreaTop" fmla="*/ 0 h 117360"/>
                  <a:gd name="textAreaBottom" fmla="*/ 117720 h 117360"/>
                </a:gdLst>
                <a:ahLst/>
                <a:rect l="textAreaLeft" t="textAreaTop" r="textAreaRight" b="textAreaBottom"/>
                <a:pathLst>
                  <a:path w="1505" h="1418">
                    <a:moveTo>
                      <a:pt x="729" y="0"/>
                    </a:moveTo>
                    <a:cubicBezTo>
                      <a:pt x="682" y="0"/>
                      <a:pt x="634" y="6"/>
                      <a:pt x="585" y="16"/>
                    </a:cubicBezTo>
                    <a:cubicBezTo>
                      <a:pt x="221" y="101"/>
                      <a:pt x="0" y="479"/>
                      <a:pt x="88" y="860"/>
                    </a:cubicBezTo>
                    <a:cubicBezTo>
                      <a:pt x="168" y="1191"/>
                      <a:pt x="459" y="1417"/>
                      <a:pt x="772" y="1417"/>
                    </a:cubicBezTo>
                    <a:cubicBezTo>
                      <a:pt x="820" y="1417"/>
                      <a:pt x="868" y="1412"/>
                      <a:pt x="915" y="1401"/>
                    </a:cubicBezTo>
                    <a:cubicBezTo>
                      <a:pt x="1280" y="1316"/>
                      <a:pt x="1504" y="938"/>
                      <a:pt x="1412" y="558"/>
                    </a:cubicBezTo>
                    <a:cubicBezTo>
                      <a:pt x="1332" y="226"/>
                      <a:pt x="1045" y="0"/>
                      <a:pt x="729" y="0"/>
                    </a:cubicBezTo>
                    <a:close/>
                  </a:path>
                </a:pathLst>
              </a:custGeom>
              <a:solidFill>
                <a:srgbClr val="ffd7bd"/>
              </a:solidFill>
              <a:ln w="0">
                <a:noFill/>
              </a:ln>
            </p:spPr>
            <p:style>
              <a:lnRef idx="0"/>
              <a:fillRef idx="0"/>
              <a:effectRef idx="0"/>
              <a:fontRef idx="minor"/>
            </p:style>
            <p:txBody>
              <a:bodyPr tIns="118080" bIns="118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95" name="Google Shape;1736;p84"/>
              <p:cNvSpPr/>
              <p:nvPr/>
            </p:nvSpPr>
            <p:spPr>
              <a:xfrm rot="17307600">
                <a:off x="1528200" y="1762920"/>
                <a:ext cx="664560" cy="467640"/>
              </a:xfrm>
              <a:custGeom>
                <a:avLst/>
                <a:gdLst>
                  <a:gd name="textAreaLeft" fmla="*/ 0 w 664560"/>
                  <a:gd name="textAreaRight" fmla="*/ 664920 w 664560"/>
                  <a:gd name="textAreaTop" fmla="*/ 0 h 467640"/>
                  <a:gd name="textAreaBottom" fmla="*/ 468000 h 467640"/>
                </a:gdLst>
                <a:ahLst/>
                <a:rect l="textAreaLeft" t="textAreaTop" r="textAreaRight" b="textAreaBottom"/>
                <a:pathLst>
                  <a:path w="7298" h="5644">
                    <a:moveTo>
                      <a:pt x="4402" y="1"/>
                    </a:moveTo>
                    <a:cubicBezTo>
                      <a:pt x="4145" y="1"/>
                      <a:pt x="3884" y="39"/>
                      <a:pt x="3627" y="121"/>
                    </a:cubicBezTo>
                    <a:lnTo>
                      <a:pt x="2113" y="600"/>
                    </a:lnTo>
                    <a:cubicBezTo>
                      <a:pt x="759" y="1029"/>
                      <a:pt x="0" y="2489"/>
                      <a:pt x="429" y="3843"/>
                    </a:cubicBezTo>
                    <a:cubicBezTo>
                      <a:pt x="776" y="4940"/>
                      <a:pt x="1800" y="5644"/>
                      <a:pt x="2896" y="5644"/>
                    </a:cubicBezTo>
                    <a:cubicBezTo>
                      <a:pt x="3153" y="5644"/>
                      <a:pt x="3414" y="5605"/>
                      <a:pt x="3671" y="5524"/>
                    </a:cubicBezTo>
                    <a:lnTo>
                      <a:pt x="5189" y="5044"/>
                    </a:lnTo>
                    <a:cubicBezTo>
                      <a:pt x="6543" y="4615"/>
                      <a:pt x="7298" y="3156"/>
                      <a:pt x="6869" y="1801"/>
                    </a:cubicBezTo>
                    <a:cubicBezTo>
                      <a:pt x="6522" y="704"/>
                      <a:pt x="5499" y="1"/>
                      <a:pt x="4402" y="1"/>
                    </a:cubicBezTo>
                    <a:close/>
                  </a:path>
                </a:pathLst>
              </a:custGeom>
              <a:solidFill>
                <a:srgbClr val="ffd7bd"/>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96" name="Google Shape;1737;p84"/>
              <p:cNvSpPr/>
              <p:nvPr/>
            </p:nvSpPr>
            <p:spPr>
              <a:xfrm rot="17307600">
                <a:off x="1735920" y="1989720"/>
                <a:ext cx="28800" cy="66240"/>
              </a:xfrm>
              <a:custGeom>
                <a:avLst/>
                <a:gdLst>
                  <a:gd name="textAreaLeft" fmla="*/ 0 w 28800"/>
                  <a:gd name="textAreaRight" fmla="*/ 29160 w 28800"/>
                  <a:gd name="textAreaTop" fmla="*/ 0 h 66240"/>
                  <a:gd name="textAreaBottom" fmla="*/ 66600 h 66240"/>
                </a:gdLst>
                <a:ahLst/>
                <a:rect l="textAreaLeft" t="textAreaTop" r="textAreaRight" b="textAreaBottom"/>
                <a:pathLst>
                  <a:path w="321" h="802">
                    <a:moveTo>
                      <a:pt x="98" y="1"/>
                    </a:moveTo>
                    <a:cubicBezTo>
                      <a:pt x="83" y="1"/>
                      <a:pt x="68" y="4"/>
                      <a:pt x="55" y="13"/>
                    </a:cubicBezTo>
                    <a:cubicBezTo>
                      <a:pt x="14" y="36"/>
                      <a:pt x="4" y="90"/>
                      <a:pt x="28" y="128"/>
                    </a:cubicBezTo>
                    <a:cubicBezTo>
                      <a:pt x="89" y="230"/>
                      <a:pt x="150" y="380"/>
                      <a:pt x="150" y="424"/>
                    </a:cubicBezTo>
                    <a:cubicBezTo>
                      <a:pt x="150" y="503"/>
                      <a:pt x="109" y="580"/>
                      <a:pt x="34" y="659"/>
                    </a:cubicBezTo>
                    <a:cubicBezTo>
                      <a:pt x="1" y="693"/>
                      <a:pt x="1" y="744"/>
                      <a:pt x="34" y="778"/>
                    </a:cubicBezTo>
                    <a:cubicBezTo>
                      <a:pt x="48" y="795"/>
                      <a:pt x="72" y="802"/>
                      <a:pt x="92" y="802"/>
                    </a:cubicBezTo>
                    <a:cubicBezTo>
                      <a:pt x="113" y="802"/>
                      <a:pt x="136" y="795"/>
                      <a:pt x="150" y="778"/>
                    </a:cubicBezTo>
                    <a:cubicBezTo>
                      <a:pt x="262" y="669"/>
                      <a:pt x="317" y="550"/>
                      <a:pt x="317" y="428"/>
                    </a:cubicBezTo>
                    <a:cubicBezTo>
                      <a:pt x="320" y="315"/>
                      <a:pt x="208" y="104"/>
                      <a:pt x="171" y="43"/>
                    </a:cubicBezTo>
                    <a:cubicBezTo>
                      <a:pt x="155" y="16"/>
                      <a:pt x="127" y="1"/>
                      <a:pt x="98" y="1"/>
                    </a:cubicBezTo>
                    <a:close/>
                  </a:path>
                </a:pathLst>
              </a:custGeom>
              <a:solidFill>
                <a:schemeClr val="accent4"/>
              </a:solidFill>
              <a:ln w="0">
                <a:noFill/>
              </a:ln>
            </p:spPr>
            <p:style>
              <a:lnRef idx="0"/>
              <a:fillRef idx="0"/>
              <a:effectRef idx="0"/>
              <a:fontRef idx="minor"/>
            </p:style>
            <p:txBody>
              <a:bodyPr tIns="66960" bIns="66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97" name="Google Shape;1738;p84"/>
              <p:cNvSpPr/>
              <p:nvPr/>
            </p:nvSpPr>
            <p:spPr>
              <a:xfrm rot="17307600">
                <a:off x="1911600" y="1996200"/>
                <a:ext cx="47880" cy="56160"/>
              </a:xfrm>
              <a:custGeom>
                <a:avLst/>
                <a:gdLst>
                  <a:gd name="textAreaLeft" fmla="*/ 0 w 47880"/>
                  <a:gd name="textAreaRight" fmla="*/ 48240 w 47880"/>
                  <a:gd name="textAreaTop" fmla="*/ 0 h 56160"/>
                  <a:gd name="textAreaBottom" fmla="*/ 56520 h 56160"/>
                </a:gdLst>
                <a:ahLst/>
                <a:rect l="textAreaLeft" t="textAreaTop" r="textAreaRight" b="textAreaBottom"/>
                <a:pathLst>
                  <a:path w="528" h="682">
                    <a:moveTo>
                      <a:pt x="84" y="0"/>
                    </a:moveTo>
                    <a:cubicBezTo>
                      <a:pt x="42" y="0"/>
                      <a:pt x="7" y="32"/>
                      <a:pt x="4" y="76"/>
                    </a:cubicBezTo>
                    <a:cubicBezTo>
                      <a:pt x="0" y="120"/>
                      <a:pt x="35" y="161"/>
                      <a:pt x="79" y="168"/>
                    </a:cubicBezTo>
                    <a:cubicBezTo>
                      <a:pt x="228" y="182"/>
                      <a:pt x="273" y="205"/>
                      <a:pt x="307" y="256"/>
                    </a:cubicBezTo>
                    <a:cubicBezTo>
                      <a:pt x="358" y="331"/>
                      <a:pt x="358" y="477"/>
                      <a:pt x="361" y="603"/>
                    </a:cubicBezTo>
                    <a:cubicBezTo>
                      <a:pt x="361" y="651"/>
                      <a:pt x="399" y="681"/>
                      <a:pt x="443" y="681"/>
                    </a:cubicBezTo>
                    <a:cubicBezTo>
                      <a:pt x="490" y="681"/>
                      <a:pt x="528" y="637"/>
                      <a:pt x="528" y="593"/>
                    </a:cubicBezTo>
                    <a:cubicBezTo>
                      <a:pt x="525" y="453"/>
                      <a:pt x="525" y="280"/>
                      <a:pt x="443" y="161"/>
                    </a:cubicBezTo>
                    <a:cubicBezTo>
                      <a:pt x="364" y="45"/>
                      <a:pt x="256" y="15"/>
                      <a:pt x="96" y="1"/>
                    </a:cubicBezTo>
                    <a:cubicBezTo>
                      <a:pt x="92" y="1"/>
                      <a:pt x="88" y="0"/>
                      <a:pt x="84" y="0"/>
                    </a:cubicBezTo>
                    <a:close/>
                  </a:path>
                </a:pathLst>
              </a:custGeom>
              <a:solidFill>
                <a:schemeClr val="accent4"/>
              </a:solidFill>
              <a:ln w="0">
                <a:noFill/>
              </a:ln>
            </p:spPr>
            <p:style>
              <a:lnRef idx="0"/>
              <a:fillRef idx="0"/>
              <a:effectRef idx="0"/>
              <a:fontRef idx="minor"/>
            </p:style>
            <p:txBody>
              <a:bodyPr tIns="56880" bIns="56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98" name="Google Shape;1739;p84"/>
              <p:cNvSpPr/>
              <p:nvPr/>
            </p:nvSpPr>
            <p:spPr>
              <a:xfrm rot="17307600">
                <a:off x="1725120" y="1935360"/>
                <a:ext cx="44640" cy="63720"/>
              </a:xfrm>
              <a:custGeom>
                <a:avLst/>
                <a:gdLst>
                  <a:gd name="textAreaLeft" fmla="*/ 0 w 44640"/>
                  <a:gd name="textAreaRight" fmla="*/ 45000 w 44640"/>
                  <a:gd name="textAreaTop" fmla="*/ 0 h 63720"/>
                  <a:gd name="textAreaBottom" fmla="*/ 64080 h 63720"/>
                </a:gdLst>
                <a:ahLst/>
                <a:rect l="textAreaLeft" t="textAreaTop" r="textAreaRight" b="textAreaBottom"/>
                <a:pathLst>
                  <a:path w="494" h="774">
                    <a:moveTo>
                      <a:pt x="71" y="0"/>
                    </a:moveTo>
                    <a:cubicBezTo>
                      <a:pt x="46" y="0"/>
                      <a:pt x="24" y="16"/>
                      <a:pt x="14" y="38"/>
                    </a:cubicBezTo>
                    <a:cubicBezTo>
                      <a:pt x="0" y="73"/>
                      <a:pt x="17" y="107"/>
                      <a:pt x="52" y="120"/>
                    </a:cubicBezTo>
                    <a:cubicBezTo>
                      <a:pt x="52" y="120"/>
                      <a:pt x="248" y="199"/>
                      <a:pt x="303" y="345"/>
                    </a:cubicBezTo>
                    <a:cubicBezTo>
                      <a:pt x="354" y="495"/>
                      <a:pt x="256" y="679"/>
                      <a:pt x="256" y="682"/>
                    </a:cubicBezTo>
                    <a:cubicBezTo>
                      <a:pt x="239" y="709"/>
                      <a:pt x="248" y="750"/>
                      <a:pt x="279" y="767"/>
                    </a:cubicBezTo>
                    <a:cubicBezTo>
                      <a:pt x="289" y="770"/>
                      <a:pt x="300" y="773"/>
                      <a:pt x="310" y="773"/>
                    </a:cubicBezTo>
                    <a:cubicBezTo>
                      <a:pt x="330" y="773"/>
                      <a:pt x="351" y="764"/>
                      <a:pt x="364" y="743"/>
                    </a:cubicBezTo>
                    <a:cubicBezTo>
                      <a:pt x="368" y="733"/>
                      <a:pt x="493" y="508"/>
                      <a:pt x="419" y="304"/>
                    </a:cubicBezTo>
                    <a:cubicBezTo>
                      <a:pt x="347" y="100"/>
                      <a:pt x="106" y="8"/>
                      <a:pt x="96" y="5"/>
                    </a:cubicBezTo>
                    <a:cubicBezTo>
                      <a:pt x="87" y="2"/>
                      <a:pt x="79" y="0"/>
                      <a:pt x="71" y="0"/>
                    </a:cubicBezTo>
                    <a:close/>
                  </a:path>
                </a:pathLst>
              </a:custGeom>
              <a:solidFill>
                <a:schemeClr val="accent4"/>
              </a:solidFill>
              <a:ln w="0">
                <a:noFill/>
              </a:ln>
            </p:spPr>
            <p:style>
              <a:lnRef idx="0"/>
              <a:fillRef idx="0"/>
              <a:effectRef idx="0"/>
              <a:fontRef idx="minor"/>
            </p:style>
            <p:txBody>
              <a:bodyPr tIns="64080" bIns="64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499" name="Google Shape;1740;p84"/>
              <p:cNvSpPr/>
              <p:nvPr/>
            </p:nvSpPr>
            <p:spPr>
              <a:xfrm rot="17307600">
                <a:off x="1920600" y="1925280"/>
                <a:ext cx="44280" cy="63720"/>
              </a:xfrm>
              <a:custGeom>
                <a:avLst/>
                <a:gdLst>
                  <a:gd name="textAreaLeft" fmla="*/ 0 w 44280"/>
                  <a:gd name="textAreaRight" fmla="*/ 44640 w 44280"/>
                  <a:gd name="textAreaTop" fmla="*/ 0 h 63720"/>
                  <a:gd name="textAreaBottom" fmla="*/ 64080 h 63720"/>
                </a:gdLst>
                <a:ahLst/>
                <a:rect l="textAreaLeft" t="textAreaTop" r="textAreaRight" b="textAreaBottom"/>
                <a:pathLst>
                  <a:path w="491" h="773">
                    <a:moveTo>
                      <a:pt x="73" y="0"/>
                    </a:moveTo>
                    <a:cubicBezTo>
                      <a:pt x="47" y="0"/>
                      <a:pt x="22" y="15"/>
                      <a:pt x="14" y="41"/>
                    </a:cubicBezTo>
                    <a:cubicBezTo>
                      <a:pt x="1" y="72"/>
                      <a:pt x="18" y="110"/>
                      <a:pt x="48" y="123"/>
                    </a:cubicBezTo>
                    <a:cubicBezTo>
                      <a:pt x="51" y="123"/>
                      <a:pt x="249" y="198"/>
                      <a:pt x="300" y="347"/>
                    </a:cubicBezTo>
                    <a:cubicBezTo>
                      <a:pt x="354" y="497"/>
                      <a:pt x="256" y="681"/>
                      <a:pt x="252" y="681"/>
                    </a:cubicBezTo>
                    <a:cubicBezTo>
                      <a:pt x="235" y="711"/>
                      <a:pt x="246" y="749"/>
                      <a:pt x="276" y="766"/>
                    </a:cubicBezTo>
                    <a:cubicBezTo>
                      <a:pt x="287" y="773"/>
                      <a:pt x="296" y="773"/>
                      <a:pt x="307" y="773"/>
                    </a:cubicBezTo>
                    <a:cubicBezTo>
                      <a:pt x="331" y="773"/>
                      <a:pt x="351" y="763"/>
                      <a:pt x="361" y="742"/>
                    </a:cubicBezTo>
                    <a:cubicBezTo>
                      <a:pt x="368" y="732"/>
                      <a:pt x="491" y="507"/>
                      <a:pt x="419" y="306"/>
                    </a:cubicBezTo>
                    <a:cubicBezTo>
                      <a:pt x="348" y="102"/>
                      <a:pt x="103" y="7"/>
                      <a:pt x="92" y="3"/>
                    </a:cubicBezTo>
                    <a:cubicBezTo>
                      <a:pt x="86" y="1"/>
                      <a:pt x="79" y="0"/>
                      <a:pt x="73" y="0"/>
                    </a:cubicBezTo>
                    <a:close/>
                  </a:path>
                </a:pathLst>
              </a:custGeom>
              <a:solidFill>
                <a:schemeClr val="accent4"/>
              </a:solidFill>
              <a:ln w="0">
                <a:noFill/>
              </a:ln>
            </p:spPr>
            <p:style>
              <a:lnRef idx="0"/>
              <a:fillRef idx="0"/>
              <a:effectRef idx="0"/>
              <a:fontRef idx="minor"/>
            </p:style>
            <p:txBody>
              <a:bodyPr tIns="64080" bIns="64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00" name="Google Shape;1741;p84"/>
              <p:cNvSpPr/>
              <p:nvPr/>
            </p:nvSpPr>
            <p:spPr>
              <a:xfrm rot="17307600">
                <a:off x="1779840" y="2003760"/>
                <a:ext cx="122040" cy="41040"/>
              </a:xfrm>
              <a:custGeom>
                <a:avLst/>
                <a:gdLst>
                  <a:gd name="textAreaLeft" fmla="*/ 0 w 122040"/>
                  <a:gd name="textAreaRight" fmla="*/ 122400 w 122040"/>
                  <a:gd name="textAreaTop" fmla="*/ 0 h 41040"/>
                  <a:gd name="textAreaBottom" fmla="*/ 41400 h 41040"/>
                </a:gdLst>
                <a:ahLst/>
                <a:rect l="textAreaLeft" t="textAreaTop" r="textAreaRight" b="textAreaBottom"/>
                <a:pathLst>
                  <a:path w="1345" h="500">
                    <a:moveTo>
                      <a:pt x="1300" y="1"/>
                    </a:moveTo>
                    <a:cubicBezTo>
                      <a:pt x="1296" y="1"/>
                      <a:pt x="1291" y="1"/>
                      <a:pt x="1286" y="3"/>
                    </a:cubicBezTo>
                    <a:cubicBezTo>
                      <a:pt x="1181" y="34"/>
                      <a:pt x="1069" y="61"/>
                      <a:pt x="960" y="92"/>
                    </a:cubicBezTo>
                    <a:cubicBezTo>
                      <a:pt x="589" y="186"/>
                      <a:pt x="242" y="279"/>
                      <a:pt x="28" y="422"/>
                    </a:cubicBezTo>
                    <a:cubicBezTo>
                      <a:pt x="8" y="435"/>
                      <a:pt x="0" y="459"/>
                      <a:pt x="14" y="480"/>
                    </a:cubicBezTo>
                    <a:cubicBezTo>
                      <a:pt x="24" y="493"/>
                      <a:pt x="35" y="500"/>
                      <a:pt x="49" y="500"/>
                    </a:cubicBezTo>
                    <a:cubicBezTo>
                      <a:pt x="58" y="500"/>
                      <a:pt x="65" y="497"/>
                      <a:pt x="72" y="489"/>
                    </a:cubicBezTo>
                    <a:cubicBezTo>
                      <a:pt x="276" y="354"/>
                      <a:pt x="633" y="261"/>
                      <a:pt x="980" y="170"/>
                    </a:cubicBezTo>
                    <a:cubicBezTo>
                      <a:pt x="1093" y="142"/>
                      <a:pt x="1202" y="112"/>
                      <a:pt x="1310" y="81"/>
                    </a:cubicBezTo>
                    <a:cubicBezTo>
                      <a:pt x="1335" y="74"/>
                      <a:pt x="1344" y="51"/>
                      <a:pt x="1341" y="30"/>
                    </a:cubicBezTo>
                    <a:cubicBezTo>
                      <a:pt x="1336" y="11"/>
                      <a:pt x="1319" y="1"/>
                      <a:pt x="1300" y="1"/>
                    </a:cubicBezTo>
                    <a:close/>
                  </a:path>
                </a:pathLst>
              </a:custGeom>
              <a:solidFill>
                <a:schemeClr val="accent4"/>
              </a:solidFill>
              <a:ln w="0">
                <a:noFill/>
              </a:ln>
            </p:spPr>
            <p:style>
              <a:lnRef idx="0"/>
              <a:fillRef idx="0"/>
              <a:effectRef idx="0"/>
              <a:fontRef idx="minor"/>
            </p:style>
            <p:txBody>
              <a:bodyPr tIns="41760" bIns="41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01" name="Google Shape;1742;p84"/>
              <p:cNvSpPr/>
              <p:nvPr/>
            </p:nvSpPr>
            <p:spPr>
              <a:xfrm rot="17307600">
                <a:off x="1812960" y="2101680"/>
                <a:ext cx="46440" cy="60840"/>
              </a:xfrm>
              <a:custGeom>
                <a:avLst/>
                <a:gdLst>
                  <a:gd name="textAreaLeft" fmla="*/ 0 w 46440"/>
                  <a:gd name="textAreaRight" fmla="*/ 46800 w 46440"/>
                  <a:gd name="textAreaTop" fmla="*/ 0 h 60840"/>
                  <a:gd name="textAreaBottom" fmla="*/ 61200 h 60840"/>
                </a:gdLst>
                <a:ahLst/>
                <a:rect l="textAreaLeft" t="textAreaTop" r="textAreaRight" b="textAreaBottom"/>
                <a:pathLst>
                  <a:path w="514" h="738">
                    <a:moveTo>
                      <a:pt x="273" y="0"/>
                    </a:moveTo>
                    <a:cubicBezTo>
                      <a:pt x="263" y="0"/>
                      <a:pt x="253" y="4"/>
                      <a:pt x="245" y="10"/>
                    </a:cubicBezTo>
                    <a:cubicBezTo>
                      <a:pt x="234" y="20"/>
                      <a:pt x="0" y="231"/>
                      <a:pt x="54" y="438"/>
                    </a:cubicBezTo>
                    <a:cubicBezTo>
                      <a:pt x="109" y="642"/>
                      <a:pt x="442" y="735"/>
                      <a:pt x="459" y="738"/>
                    </a:cubicBezTo>
                    <a:lnTo>
                      <a:pt x="470" y="738"/>
                    </a:lnTo>
                    <a:cubicBezTo>
                      <a:pt x="487" y="738"/>
                      <a:pt x="503" y="728"/>
                      <a:pt x="510" y="708"/>
                    </a:cubicBezTo>
                    <a:cubicBezTo>
                      <a:pt x="514" y="683"/>
                      <a:pt x="500" y="663"/>
                      <a:pt x="479" y="656"/>
                    </a:cubicBezTo>
                    <a:cubicBezTo>
                      <a:pt x="395" y="633"/>
                      <a:pt x="170" y="548"/>
                      <a:pt x="132" y="415"/>
                    </a:cubicBezTo>
                    <a:cubicBezTo>
                      <a:pt x="92" y="259"/>
                      <a:pt x="296" y="75"/>
                      <a:pt x="299" y="75"/>
                    </a:cubicBezTo>
                    <a:cubicBezTo>
                      <a:pt x="316" y="58"/>
                      <a:pt x="319" y="30"/>
                      <a:pt x="303" y="14"/>
                    </a:cubicBezTo>
                    <a:cubicBezTo>
                      <a:pt x="296" y="5"/>
                      <a:pt x="285" y="0"/>
                      <a:pt x="273" y="0"/>
                    </a:cubicBezTo>
                    <a:close/>
                  </a:path>
                </a:pathLst>
              </a:custGeom>
              <a:solidFill>
                <a:schemeClr val="accent4"/>
              </a:solidFill>
              <a:ln w="0">
                <a:noFill/>
              </a:ln>
            </p:spPr>
            <p:style>
              <a:lnRef idx="0"/>
              <a:fillRef idx="0"/>
              <a:effectRef idx="0"/>
              <a:fontRef idx="minor"/>
            </p:style>
            <p:txBody>
              <a:bodyPr tIns="61200" bIns="61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02" name="Google Shape;1743;p84"/>
              <p:cNvSpPr/>
              <p:nvPr/>
            </p:nvSpPr>
            <p:spPr>
              <a:xfrm rot="17307600">
                <a:off x="1597320" y="1703520"/>
                <a:ext cx="550440" cy="506520"/>
              </a:xfrm>
              <a:custGeom>
                <a:avLst/>
                <a:gdLst>
                  <a:gd name="textAreaLeft" fmla="*/ 0 w 550440"/>
                  <a:gd name="textAreaRight" fmla="*/ 550800 w 550440"/>
                  <a:gd name="textAreaTop" fmla="*/ 0 h 506520"/>
                  <a:gd name="textAreaBottom" fmla="*/ 506880 h 506520"/>
                </a:gdLst>
                <a:ahLst/>
                <a:rect l="textAreaLeft" t="textAreaTop" r="textAreaRight" b="textAreaBottom"/>
                <a:pathLst>
                  <a:path w="6044" h="6113">
                    <a:moveTo>
                      <a:pt x="3404" y="0"/>
                    </a:moveTo>
                    <a:cubicBezTo>
                      <a:pt x="3352" y="0"/>
                      <a:pt x="3303" y="2"/>
                      <a:pt x="3256" y="6"/>
                    </a:cubicBezTo>
                    <a:cubicBezTo>
                      <a:pt x="2879" y="37"/>
                      <a:pt x="2501" y="67"/>
                      <a:pt x="2138" y="159"/>
                    </a:cubicBezTo>
                    <a:cubicBezTo>
                      <a:pt x="1885" y="227"/>
                      <a:pt x="1627" y="285"/>
                      <a:pt x="1389" y="387"/>
                    </a:cubicBezTo>
                    <a:cubicBezTo>
                      <a:pt x="1086" y="513"/>
                      <a:pt x="756" y="714"/>
                      <a:pt x="484" y="894"/>
                    </a:cubicBezTo>
                    <a:cubicBezTo>
                      <a:pt x="133" y="1119"/>
                      <a:pt x="1" y="1697"/>
                      <a:pt x="28" y="2010"/>
                    </a:cubicBezTo>
                    <a:cubicBezTo>
                      <a:pt x="358" y="1622"/>
                      <a:pt x="538" y="1364"/>
                      <a:pt x="786" y="1173"/>
                    </a:cubicBezTo>
                    <a:cubicBezTo>
                      <a:pt x="1076" y="952"/>
                      <a:pt x="1399" y="819"/>
                      <a:pt x="1705" y="761"/>
                    </a:cubicBezTo>
                    <a:cubicBezTo>
                      <a:pt x="1890" y="727"/>
                      <a:pt x="2133" y="707"/>
                      <a:pt x="2363" y="707"/>
                    </a:cubicBezTo>
                    <a:cubicBezTo>
                      <a:pt x="2714" y="707"/>
                      <a:pt x="3034" y="755"/>
                      <a:pt x="3069" y="880"/>
                    </a:cubicBezTo>
                    <a:cubicBezTo>
                      <a:pt x="3206" y="1306"/>
                      <a:pt x="3342" y="1731"/>
                      <a:pt x="3474" y="2157"/>
                    </a:cubicBezTo>
                    <a:cubicBezTo>
                      <a:pt x="3754" y="3038"/>
                      <a:pt x="4032" y="3922"/>
                      <a:pt x="4223" y="4827"/>
                    </a:cubicBezTo>
                    <a:cubicBezTo>
                      <a:pt x="4203" y="4977"/>
                      <a:pt x="2893" y="5334"/>
                      <a:pt x="2182" y="5511"/>
                    </a:cubicBezTo>
                    <a:cubicBezTo>
                      <a:pt x="2038" y="5547"/>
                      <a:pt x="1882" y="5578"/>
                      <a:pt x="1732" y="5578"/>
                    </a:cubicBezTo>
                    <a:cubicBezTo>
                      <a:pt x="1568" y="5578"/>
                      <a:pt x="1411" y="5540"/>
                      <a:pt x="1290" y="5429"/>
                    </a:cubicBezTo>
                    <a:lnTo>
                      <a:pt x="1249" y="5392"/>
                    </a:lnTo>
                    <a:lnTo>
                      <a:pt x="1249" y="5392"/>
                    </a:lnTo>
                    <a:cubicBezTo>
                      <a:pt x="1444" y="5834"/>
                      <a:pt x="1940" y="6083"/>
                      <a:pt x="2424" y="6109"/>
                    </a:cubicBezTo>
                    <a:cubicBezTo>
                      <a:pt x="2462" y="6112"/>
                      <a:pt x="2500" y="6113"/>
                      <a:pt x="2538" y="6113"/>
                    </a:cubicBezTo>
                    <a:cubicBezTo>
                      <a:pt x="2981" y="6113"/>
                      <a:pt x="3412" y="5970"/>
                      <a:pt x="3832" y="5817"/>
                    </a:cubicBezTo>
                    <a:cubicBezTo>
                      <a:pt x="4298" y="5647"/>
                      <a:pt x="4542" y="5535"/>
                      <a:pt x="4917" y="5208"/>
                    </a:cubicBezTo>
                    <a:cubicBezTo>
                      <a:pt x="5373" y="4806"/>
                      <a:pt x="5553" y="4599"/>
                      <a:pt x="5731" y="4133"/>
                    </a:cubicBezTo>
                    <a:cubicBezTo>
                      <a:pt x="5921" y="3647"/>
                      <a:pt x="6043" y="3238"/>
                      <a:pt x="5971" y="2718"/>
                    </a:cubicBezTo>
                    <a:cubicBezTo>
                      <a:pt x="5877" y="2023"/>
                      <a:pt x="5652" y="1442"/>
                      <a:pt x="5356" y="1009"/>
                    </a:cubicBezTo>
                    <a:cubicBezTo>
                      <a:pt x="5032" y="544"/>
                      <a:pt x="4839" y="407"/>
                      <a:pt x="4294" y="163"/>
                    </a:cubicBezTo>
                    <a:cubicBezTo>
                      <a:pt x="4058" y="56"/>
                      <a:pt x="3694" y="0"/>
                      <a:pt x="3404" y="0"/>
                    </a:cubicBezTo>
                    <a:close/>
                  </a:path>
                </a:pathLst>
              </a:custGeom>
              <a:solidFill>
                <a:srgbClr val="64528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3" name="PlaceHolder 1"/>
          <p:cNvSpPr>
            <a:spLocks noGrp="1"/>
          </p:cNvSpPr>
          <p:nvPr>
            <p:ph type="title"/>
          </p:nvPr>
        </p:nvSpPr>
        <p:spPr>
          <a:xfrm>
            <a:off x="353880" y="339480"/>
            <a:ext cx="5658120" cy="572400"/>
          </a:xfrm>
          <a:prstGeom prst="rect">
            <a:avLst/>
          </a:prstGeom>
          <a:noFill/>
          <a:ln w="0">
            <a:noFill/>
          </a:ln>
        </p:spPr>
        <p:txBody>
          <a:bodyPr tIns="91440" bIns="91440" anchor="t">
            <a:noAutofit/>
          </a:bodyPr>
          <a:p>
            <a:pPr indent="0">
              <a:lnSpc>
                <a:spcPct val="100000"/>
              </a:lnSpc>
              <a:buNone/>
              <a:tabLst>
                <a:tab algn="l" pos="0"/>
              </a:tabLst>
            </a:pPr>
            <a:r>
              <a:rPr b="0" lang="en" sz="2800" spc="-1" strike="noStrike">
                <a:solidFill>
                  <a:schemeClr val="accent4"/>
                </a:solidFill>
                <a:latin typeface="Black Han Sans"/>
                <a:ea typeface="Black Han Sans"/>
              </a:rPr>
              <a:t>Jenis-Jenis Risiko Usaha</a:t>
            </a:r>
            <a:endParaRPr b="0" lang="en-ID" sz="2800" spc="-1" strike="noStrike">
              <a:solidFill>
                <a:srgbClr val="000000"/>
              </a:solidFill>
              <a:latin typeface="Arial"/>
            </a:endParaRPr>
          </a:p>
        </p:txBody>
      </p:sp>
      <p:sp>
        <p:nvSpPr>
          <p:cNvPr id="1504" name="PlaceHolder 2"/>
          <p:cNvSpPr>
            <a:spLocks noGrp="1"/>
          </p:cNvSpPr>
          <p:nvPr>
            <p:ph/>
          </p:nvPr>
        </p:nvSpPr>
        <p:spPr>
          <a:xfrm>
            <a:off x="3060000" y="1131480"/>
            <a:ext cx="4968360" cy="2304000"/>
          </a:xfrm>
          <a:prstGeom prst="rect">
            <a:avLst/>
          </a:prstGeom>
          <a:noFill/>
          <a:ln w="0">
            <a:noFill/>
          </a:ln>
        </p:spPr>
        <p:txBody>
          <a:bodyPr tIns="91440" bIns="91440" anchor="t">
            <a:noAutofit/>
          </a:bodyPr>
          <a:p>
            <a:pPr marL="343080" indent="-343080">
              <a:lnSpc>
                <a:spcPct val="100000"/>
              </a:lnSpc>
              <a:spcAft>
                <a:spcPts val="1199"/>
              </a:spcAft>
              <a:buClr>
                <a:srgbClr val="23385c"/>
              </a:buClr>
              <a:buFont typeface="Arial"/>
              <a:buAutoNum type="arabicPeriod" startAt="4"/>
            </a:pPr>
            <a:r>
              <a:rPr b="1" lang="en-ID" sz="1400" spc="-1" strike="noStrike">
                <a:solidFill>
                  <a:schemeClr val="accent4"/>
                </a:solidFill>
                <a:latin typeface="Lato"/>
                <a:ea typeface="Lato"/>
              </a:rPr>
              <a:t>Risiko di Luar Kemampuan Manusia (</a:t>
            </a:r>
            <a:r>
              <a:rPr b="1" i="1" lang="en-ID" sz="1400" spc="-1" strike="noStrike">
                <a:solidFill>
                  <a:schemeClr val="accent4"/>
                </a:solidFill>
                <a:latin typeface="Lato"/>
                <a:ea typeface="Lato"/>
              </a:rPr>
              <a:t>Force Major</a:t>
            </a:r>
            <a:r>
              <a:rPr b="1" lang="en-ID" sz="1400" spc="-1" strike="noStrike">
                <a:solidFill>
                  <a:schemeClr val="accent4"/>
                </a:solidFill>
                <a:latin typeface="Lato"/>
                <a:ea typeface="Lato"/>
              </a:rPr>
              <a:t>)</a:t>
            </a:r>
            <a:endParaRPr b="0" lang="en-ID" sz="1400" spc="-1" strike="noStrike">
              <a:solidFill>
                <a:srgbClr val="000000"/>
              </a:solidFill>
              <a:latin typeface="Arial"/>
            </a:endParaRPr>
          </a:p>
          <a:p>
            <a:pPr indent="0" algn="just">
              <a:lnSpc>
                <a:spcPct val="100000"/>
              </a:lnSpc>
              <a:buNone/>
              <a:tabLst>
                <a:tab algn="l" pos="0"/>
              </a:tabLst>
            </a:pPr>
            <a:r>
              <a:rPr b="0" lang="en-ID" sz="1400" spc="-1" strike="noStrike">
                <a:solidFill>
                  <a:schemeClr val="accent4"/>
                </a:solidFill>
                <a:latin typeface="Lato"/>
                <a:ea typeface="Lato"/>
              </a:rPr>
              <a:t>Risiko ini terjadi di luar kuasa manusia seperti:</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Bencana alam</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Tanah longsor</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Tsunami</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Kebanjiran</a:t>
            </a:r>
            <a:endParaRPr b="0" lang="en-ID" sz="1400" spc="-1" strike="noStrike">
              <a:solidFill>
                <a:srgbClr val="000000"/>
              </a:solidFill>
              <a:latin typeface="Arial"/>
            </a:endParaRPr>
          </a:p>
          <a:p>
            <a:pPr indent="0" algn="just">
              <a:lnSpc>
                <a:spcPct val="100000"/>
              </a:lnSpc>
              <a:buNone/>
              <a:tabLst>
                <a:tab algn="l" pos="0"/>
              </a:tabLst>
            </a:pPr>
            <a:r>
              <a:rPr b="0" lang="en-ID" sz="1400" spc="-1" strike="noStrike">
                <a:solidFill>
                  <a:schemeClr val="accent4"/>
                </a:solidFill>
                <a:latin typeface="Lato"/>
                <a:ea typeface="Lato"/>
              </a:rPr>
              <a:t>Karena kemungkinan terjadinya sangat kecil, risiko ini dianggap tidak ada. Untuk mengalihkan risiko ini dapat memanfaatkan jasa asuransi. </a:t>
            </a:r>
            <a:endParaRPr b="0" lang="en-ID" sz="1400" spc="-1" strike="noStrike">
              <a:solidFill>
                <a:srgbClr val="000000"/>
              </a:solidFill>
              <a:latin typeface="Arial"/>
            </a:endParaRPr>
          </a:p>
        </p:txBody>
      </p:sp>
      <p:grpSp>
        <p:nvGrpSpPr>
          <p:cNvPr id="1505" name="Google Shape;1744;p84"/>
          <p:cNvGrpSpPr/>
          <p:nvPr/>
        </p:nvGrpSpPr>
        <p:grpSpPr>
          <a:xfrm>
            <a:off x="971640" y="1635480"/>
            <a:ext cx="1215720" cy="2952360"/>
            <a:chOff x="971640" y="1635480"/>
            <a:chExt cx="1215720" cy="2952360"/>
          </a:xfrm>
        </p:grpSpPr>
        <p:sp>
          <p:nvSpPr>
            <p:cNvPr id="1506" name="Google Shape;1745;p84"/>
            <p:cNvSpPr/>
            <p:nvPr/>
          </p:nvSpPr>
          <p:spPr>
            <a:xfrm>
              <a:off x="1366920" y="3085200"/>
              <a:ext cx="173160" cy="1376640"/>
            </a:xfrm>
            <a:custGeom>
              <a:avLst/>
              <a:gdLst>
                <a:gd name="textAreaLeft" fmla="*/ 0 w 173160"/>
                <a:gd name="textAreaRight" fmla="*/ 173520 w 173160"/>
                <a:gd name="textAreaTop" fmla="*/ 0 h 1376640"/>
                <a:gd name="textAreaBottom" fmla="*/ 1377000 h 1376640"/>
              </a:gdLst>
              <a:ahLst/>
              <a:rect l="textAreaLeft" t="textAreaTop" r="textAreaRight" b="textAreaBottom"/>
              <a:pathLst>
                <a:path w="2648" h="29972">
                  <a:moveTo>
                    <a:pt x="1324" y="1"/>
                  </a:moveTo>
                  <a:cubicBezTo>
                    <a:pt x="592" y="1"/>
                    <a:pt x="0" y="596"/>
                    <a:pt x="0" y="1328"/>
                  </a:cubicBezTo>
                  <a:lnTo>
                    <a:pt x="0" y="28648"/>
                  </a:lnTo>
                  <a:cubicBezTo>
                    <a:pt x="0" y="29379"/>
                    <a:pt x="592" y="29971"/>
                    <a:pt x="1324" y="29971"/>
                  </a:cubicBezTo>
                  <a:cubicBezTo>
                    <a:pt x="2056" y="29971"/>
                    <a:pt x="2648" y="29379"/>
                    <a:pt x="2648" y="28648"/>
                  </a:cubicBezTo>
                  <a:lnTo>
                    <a:pt x="2648" y="1328"/>
                  </a:lnTo>
                  <a:cubicBezTo>
                    <a:pt x="2648" y="596"/>
                    <a:pt x="2056" y="1"/>
                    <a:pt x="1324" y="1"/>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07" name="Google Shape;1746;p84"/>
            <p:cNvSpPr/>
            <p:nvPr/>
          </p:nvSpPr>
          <p:spPr>
            <a:xfrm>
              <a:off x="1002960" y="4401720"/>
              <a:ext cx="592560" cy="186120"/>
            </a:xfrm>
            <a:custGeom>
              <a:avLst/>
              <a:gdLst>
                <a:gd name="textAreaLeft" fmla="*/ 0 w 592560"/>
                <a:gd name="textAreaRight" fmla="*/ 592920 w 592560"/>
                <a:gd name="textAreaTop" fmla="*/ 0 h 186120"/>
                <a:gd name="textAreaBottom" fmla="*/ 186480 h 186120"/>
              </a:gdLst>
              <a:ahLst/>
              <a:rect l="textAreaLeft" t="textAreaTop" r="textAreaRight" b="textAreaBottom"/>
              <a:pathLst>
                <a:path w="9041" h="4057">
                  <a:moveTo>
                    <a:pt x="5496" y="1"/>
                  </a:moveTo>
                  <a:cubicBezTo>
                    <a:pt x="1" y="3505"/>
                    <a:pt x="1315" y="4057"/>
                    <a:pt x="1315" y="4057"/>
                  </a:cubicBezTo>
                  <a:lnTo>
                    <a:pt x="8105" y="4057"/>
                  </a:lnTo>
                  <a:cubicBezTo>
                    <a:pt x="8105" y="4057"/>
                    <a:pt x="9041" y="2083"/>
                    <a:pt x="8105" y="1"/>
                  </a:cubicBez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08" name="Google Shape;1747;p84"/>
            <p:cNvSpPr/>
            <p:nvPr/>
          </p:nvSpPr>
          <p:spPr>
            <a:xfrm>
              <a:off x="1065600" y="4555800"/>
              <a:ext cx="490320" cy="31680"/>
            </a:xfrm>
            <a:custGeom>
              <a:avLst/>
              <a:gdLst>
                <a:gd name="textAreaLeft" fmla="*/ 0 w 490320"/>
                <a:gd name="textAreaRight" fmla="*/ 490680 w 490320"/>
                <a:gd name="textAreaTop" fmla="*/ 0 h 31680"/>
                <a:gd name="textAreaBottom" fmla="*/ 32040 h 31680"/>
              </a:gdLst>
              <a:ahLst/>
              <a:rect l="textAreaLeft" t="textAreaTop" r="textAreaRight" b="textAreaBottom"/>
              <a:pathLst>
                <a:path w="7480" h="699">
                  <a:moveTo>
                    <a:pt x="318" y="1"/>
                  </a:moveTo>
                  <a:cubicBezTo>
                    <a:pt x="318" y="1"/>
                    <a:pt x="1" y="446"/>
                    <a:pt x="338" y="699"/>
                  </a:cubicBezTo>
                  <a:lnTo>
                    <a:pt x="7282" y="699"/>
                  </a:lnTo>
                  <a:lnTo>
                    <a:pt x="7480" y="1"/>
                  </a:lnTo>
                  <a:close/>
                </a:path>
              </a:pathLst>
            </a:custGeom>
            <a:solidFill>
              <a:schemeClr val="accent5"/>
            </a:solidFill>
            <a:ln w="0">
              <a:noFill/>
            </a:ln>
          </p:spPr>
          <p:style>
            <a:lnRef idx="0"/>
            <a:fillRef idx="0"/>
            <a:effectRef idx="0"/>
            <a:fontRef idx="minor"/>
          </p:style>
          <p:txBody>
            <a:bodyPr tIns="32400" bIns="32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09" name="Google Shape;1748;p84"/>
            <p:cNvSpPr/>
            <p:nvPr/>
          </p:nvSpPr>
          <p:spPr>
            <a:xfrm>
              <a:off x="1086480" y="4478760"/>
              <a:ext cx="203040" cy="77040"/>
            </a:xfrm>
            <a:custGeom>
              <a:avLst/>
              <a:gdLst>
                <a:gd name="textAreaLeft" fmla="*/ 0 w 203040"/>
                <a:gd name="textAreaRight" fmla="*/ 203400 w 203040"/>
                <a:gd name="textAreaTop" fmla="*/ 0 h 77040"/>
                <a:gd name="textAreaBottom" fmla="*/ 77400 h 77040"/>
              </a:gdLst>
              <a:ahLst/>
              <a:rect l="textAreaLeft" t="textAreaTop" r="textAreaRight" b="textAreaBottom"/>
              <a:pathLst>
                <a:path w="3101" h="1681">
                  <a:moveTo>
                    <a:pt x="1919" y="1"/>
                  </a:moveTo>
                  <a:cubicBezTo>
                    <a:pt x="1785" y="1"/>
                    <a:pt x="1695" y="24"/>
                    <a:pt x="1695" y="24"/>
                  </a:cubicBezTo>
                  <a:cubicBezTo>
                    <a:pt x="55" y="1191"/>
                    <a:pt x="1" y="1681"/>
                    <a:pt x="1" y="1681"/>
                  </a:cubicBezTo>
                  <a:lnTo>
                    <a:pt x="3100" y="1681"/>
                  </a:lnTo>
                  <a:cubicBezTo>
                    <a:pt x="3062" y="192"/>
                    <a:pt x="2305" y="1"/>
                    <a:pt x="1919" y="1"/>
                  </a:cubicBezTo>
                  <a:close/>
                </a:path>
              </a:pathLst>
            </a:custGeom>
            <a:solidFill>
              <a:schemeClr val="accent5"/>
            </a:solidFill>
            <a:ln w="0">
              <a:noFill/>
            </a:ln>
          </p:spPr>
          <p:style>
            <a:lnRef idx="0"/>
            <a:fillRef idx="0"/>
            <a:effectRef idx="0"/>
            <a:fontRef idx="minor"/>
          </p:style>
          <p:txBody>
            <a:bodyPr tIns="77760" bIns="77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10" name="Google Shape;1749;p84"/>
            <p:cNvSpPr/>
            <p:nvPr/>
          </p:nvSpPr>
          <p:spPr>
            <a:xfrm>
              <a:off x="1413000" y="4466880"/>
              <a:ext cx="87480" cy="51480"/>
            </a:xfrm>
            <a:custGeom>
              <a:avLst/>
              <a:gdLst>
                <a:gd name="textAreaLeft" fmla="*/ 0 w 87480"/>
                <a:gd name="textAreaRight" fmla="*/ 87840 w 87480"/>
                <a:gd name="textAreaTop" fmla="*/ 0 h 51480"/>
                <a:gd name="textAreaBottom" fmla="*/ 51840 h 51480"/>
              </a:gdLst>
              <a:ahLst/>
              <a:rect l="textAreaLeft" t="textAreaTop" r="textAreaRight" b="textAreaBottom"/>
              <a:pathLst>
                <a:path w="1338" h="1128">
                  <a:moveTo>
                    <a:pt x="667" y="0"/>
                  </a:moveTo>
                  <a:cubicBezTo>
                    <a:pt x="300" y="0"/>
                    <a:pt x="1" y="253"/>
                    <a:pt x="1" y="562"/>
                  </a:cubicBezTo>
                  <a:cubicBezTo>
                    <a:pt x="1" y="875"/>
                    <a:pt x="300" y="1127"/>
                    <a:pt x="667" y="1127"/>
                  </a:cubicBezTo>
                  <a:cubicBezTo>
                    <a:pt x="1039" y="1127"/>
                    <a:pt x="1337" y="875"/>
                    <a:pt x="1337" y="562"/>
                  </a:cubicBezTo>
                  <a:cubicBezTo>
                    <a:pt x="1337" y="253"/>
                    <a:pt x="1039" y="0"/>
                    <a:pt x="667" y="0"/>
                  </a:cubicBezTo>
                  <a:close/>
                </a:path>
              </a:pathLst>
            </a:custGeom>
            <a:solidFill>
              <a:schemeClr val="accent5"/>
            </a:solidFill>
            <a:ln w="0">
              <a:noFill/>
            </a:ln>
          </p:spPr>
          <p:style>
            <a:lnRef idx="0"/>
            <a:fillRef idx="0"/>
            <a:effectRef idx="0"/>
            <a:fontRef idx="minor"/>
          </p:style>
          <p:txBody>
            <a:bodyPr tIns="51840" bIns="518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11" name="Google Shape;1750;p84"/>
            <p:cNvSpPr/>
            <p:nvPr/>
          </p:nvSpPr>
          <p:spPr>
            <a:xfrm>
              <a:off x="1529640" y="3085200"/>
              <a:ext cx="456120" cy="1268280"/>
            </a:xfrm>
            <a:custGeom>
              <a:avLst/>
              <a:gdLst>
                <a:gd name="textAreaLeft" fmla="*/ 0 w 456120"/>
                <a:gd name="textAreaRight" fmla="*/ 456480 w 456120"/>
                <a:gd name="textAreaTop" fmla="*/ 0 h 1268280"/>
                <a:gd name="textAreaBottom" fmla="*/ 1268640 h 1268280"/>
              </a:gdLst>
              <a:ahLst/>
              <a:rect l="textAreaLeft" t="textAreaTop" r="textAreaRight" b="textAreaBottom"/>
              <a:pathLst>
                <a:path w="6959" h="27610">
                  <a:moveTo>
                    <a:pt x="3822" y="0"/>
                  </a:moveTo>
                  <a:cubicBezTo>
                    <a:pt x="3231" y="0"/>
                    <a:pt x="2691" y="402"/>
                    <a:pt x="2539" y="1001"/>
                  </a:cubicBezTo>
                  <a:cubicBezTo>
                    <a:pt x="1" y="11037"/>
                    <a:pt x="620" y="20244"/>
                    <a:pt x="4284" y="26919"/>
                  </a:cubicBezTo>
                  <a:cubicBezTo>
                    <a:pt x="4522" y="27362"/>
                    <a:pt x="4978" y="27610"/>
                    <a:pt x="5444" y="27610"/>
                  </a:cubicBezTo>
                  <a:cubicBezTo>
                    <a:pt x="5662" y="27610"/>
                    <a:pt x="5880" y="27555"/>
                    <a:pt x="6081" y="27447"/>
                  </a:cubicBezTo>
                  <a:cubicBezTo>
                    <a:pt x="6723" y="27093"/>
                    <a:pt x="6959" y="26286"/>
                    <a:pt x="6604" y="25647"/>
                  </a:cubicBezTo>
                  <a:cubicBezTo>
                    <a:pt x="3267" y="19557"/>
                    <a:pt x="2736" y="11034"/>
                    <a:pt x="5107" y="1650"/>
                  </a:cubicBezTo>
                  <a:cubicBezTo>
                    <a:pt x="5288" y="943"/>
                    <a:pt x="4859" y="221"/>
                    <a:pt x="4148" y="41"/>
                  </a:cubicBezTo>
                  <a:cubicBezTo>
                    <a:pt x="4039" y="14"/>
                    <a:pt x="3930" y="0"/>
                    <a:pt x="3822"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12" name="Google Shape;1751;p84"/>
            <p:cNvSpPr/>
            <p:nvPr/>
          </p:nvSpPr>
          <p:spPr>
            <a:xfrm>
              <a:off x="1689120" y="4248720"/>
              <a:ext cx="423000" cy="338040"/>
            </a:xfrm>
            <a:custGeom>
              <a:avLst/>
              <a:gdLst>
                <a:gd name="textAreaLeft" fmla="*/ 0 w 423000"/>
                <a:gd name="textAreaRight" fmla="*/ 423360 w 423000"/>
                <a:gd name="textAreaTop" fmla="*/ 0 h 338040"/>
                <a:gd name="textAreaBottom" fmla="*/ 338400 h 338040"/>
              </a:gdLst>
              <a:ahLst/>
              <a:rect l="textAreaLeft" t="textAreaTop" r="textAreaRight" b="textAreaBottom"/>
              <a:pathLst>
                <a:path w="6454" h="7362">
                  <a:moveTo>
                    <a:pt x="3942" y="0"/>
                  </a:moveTo>
                  <a:lnTo>
                    <a:pt x="1894" y="1613"/>
                  </a:lnTo>
                  <a:cubicBezTo>
                    <a:pt x="1" y="7041"/>
                    <a:pt x="878" y="7362"/>
                    <a:pt x="1112" y="7362"/>
                  </a:cubicBezTo>
                  <a:cubicBezTo>
                    <a:pt x="1143" y="7362"/>
                    <a:pt x="1163" y="7356"/>
                    <a:pt x="1163" y="7356"/>
                  </a:cubicBezTo>
                  <a:lnTo>
                    <a:pt x="6453" y="3185"/>
                  </a:lnTo>
                  <a:cubicBezTo>
                    <a:pt x="6453" y="3185"/>
                    <a:pt x="5967" y="1059"/>
                    <a:pt x="3942" y="0"/>
                  </a:cubicBez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13" name="Google Shape;1752;p84"/>
            <p:cNvSpPr/>
            <p:nvPr/>
          </p:nvSpPr>
          <p:spPr>
            <a:xfrm>
              <a:off x="1734120" y="4359240"/>
              <a:ext cx="387000" cy="228240"/>
            </a:xfrm>
            <a:custGeom>
              <a:avLst/>
              <a:gdLst>
                <a:gd name="textAreaLeft" fmla="*/ 0 w 387000"/>
                <a:gd name="textAreaRight" fmla="*/ 387360 w 387000"/>
                <a:gd name="textAreaTop" fmla="*/ 0 h 228240"/>
                <a:gd name="textAreaBottom" fmla="*/ 228600 h 228240"/>
              </a:gdLst>
              <a:ahLst/>
              <a:rect l="textAreaLeft" t="textAreaTop" r="textAreaRight" b="textAreaBottom"/>
              <a:pathLst>
                <a:path w="5904" h="4972">
                  <a:moveTo>
                    <a:pt x="5624" y="1"/>
                  </a:moveTo>
                  <a:lnTo>
                    <a:pt x="1" y="4434"/>
                  </a:lnTo>
                  <a:cubicBezTo>
                    <a:pt x="1" y="4434"/>
                    <a:pt x="27" y="4971"/>
                    <a:pt x="438" y="4971"/>
                  </a:cubicBezTo>
                  <a:cubicBezTo>
                    <a:pt x="442" y="4971"/>
                    <a:pt x="446" y="4971"/>
                    <a:pt x="450" y="4971"/>
                  </a:cubicBezTo>
                  <a:lnTo>
                    <a:pt x="5904" y="675"/>
                  </a:lnTo>
                  <a:lnTo>
                    <a:pt x="5624" y="1"/>
                  </a:ln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14" name="Google Shape;1753;p84"/>
            <p:cNvSpPr/>
            <p:nvPr/>
          </p:nvSpPr>
          <p:spPr>
            <a:xfrm>
              <a:off x="1717200" y="4437000"/>
              <a:ext cx="176400" cy="125280"/>
            </a:xfrm>
            <a:custGeom>
              <a:avLst/>
              <a:gdLst>
                <a:gd name="textAreaLeft" fmla="*/ 0 w 176400"/>
                <a:gd name="textAreaRight" fmla="*/ 176760 w 176400"/>
                <a:gd name="textAreaTop" fmla="*/ 0 h 125280"/>
                <a:gd name="textAreaBottom" fmla="*/ 125640 h 125280"/>
              </a:gdLst>
              <a:ahLst/>
              <a:rect l="textAreaLeft" t="textAreaTop" r="textAreaRight" b="textAreaBottom"/>
              <a:pathLst>
                <a:path w="2693" h="2738">
                  <a:moveTo>
                    <a:pt x="1367" y="1"/>
                  </a:moveTo>
                  <a:cubicBezTo>
                    <a:pt x="862" y="1"/>
                    <a:pt x="566" y="389"/>
                    <a:pt x="566" y="389"/>
                  </a:cubicBezTo>
                  <a:cubicBezTo>
                    <a:pt x="1" y="2322"/>
                    <a:pt x="260" y="2737"/>
                    <a:pt x="260" y="2737"/>
                  </a:cubicBezTo>
                  <a:lnTo>
                    <a:pt x="2692" y="818"/>
                  </a:lnTo>
                  <a:cubicBezTo>
                    <a:pt x="2169" y="187"/>
                    <a:pt x="1718" y="1"/>
                    <a:pt x="1367" y="1"/>
                  </a:cubicBezTo>
                  <a:close/>
                </a:path>
              </a:pathLst>
            </a:custGeom>
            <a:solidFill>
              <a:schemeClr val="accent5"/>
            </a:solidFill>
            <a:ln w="0">
              <a:noFill/>
            </a:ln>
          </p:spPr>
          <p:style>
            <a:lnRef idx="0"/>
            <a:fillRef idx="0"/>
            <a:effectRef idx="0"/>
            <a:fontRef idx="minor"/>
          </p:style>
          <p:txBody>
            <a:bodyPr tIns="126000" bIns="12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15" name="Google Shape;1754;p84"/>
            <p:cNvSpPr/>
            <p:nvPr/>
          </p:nvSpPr>
          <p:spPr>
            <a:xfrm>
              <a:off x="1922400" y="4325040"/>
              <a:ext cx="93960" cy="55440"/>
            </a:xfrm>
            <a:custGeom>
              <a:avLst/>
              <a:gdLst>
                <a:gd name="textAreaLeft" fmla="*/ 0 w 93960"/>
                <a:gd name="textAreaRight" fmla="*/ 94320 w 93960"/>
                <a:gd name="textAreaTop" fmla="*/ 0 h 55440"/>
                <a:gd name="textAreaBottom" fmla="*/ 55800 h 55440"/>
              </a:gdLst>
              <a:ahLst/>
              <a:rect l="textAreaLeft" t="textAreaTop" r="textAreaRight" b="textAreaBottom"/>
              <a:pathLst>
                <a:path w="1436" h="1211">
                  <a:moveTo>
                    <a:pt x="821" y="0"/>
                  </a:moveTo>
                  <a:cubicBezTo>
                    <a:pt x="670" y="0"/>
                    <a:pt x="509" y="54"/>
                    <a:pt x="371" y="162"/>
                  </a:cubicBezTo>
                  <a:cubicBezTo>
                    <a:pt x="79" y="390"/>
                    <a:pt x="0" y="775"/>
                    <a:pt x="195" y="1020"/>
                  </a:cubicBezTo>
                  <a:cubicBezTo>
                    <a:pt x="294" y="1146"/>
                    <a:pt x="448" y="1210"/>
                    <a:pt x="614" y="1210"/>
                  </a:cubicBezTo>
                  <a:cubicBezTo>
                    <a:pt x="765" y="1210"/>
                    <a:pt x="927" y="1156"/>
                    <a:pt x="1065" y="1047"/>
                  </a:cubicBezTo>
                  <a:cubicBezTo>
                    <a:pt x="1354" y="819"/>
                    <a:pt x="1436" y="434"/>
                    <a:pt x="1242" y="194"/>
                  </a:cubicBezTo>
                  <a:cubicBezTo>
                    <a:pt x="1143" y="65"/>
                    <a:pt x="988" y="0"/>
                    <a:pt x="821" y="0"/>
                  </a:cubicBezTo>
                  <a:close/>
                </a:path>
              </a:pathLst>
            </a:custGeom>
            <a:solidFill>
              <a:schemeClr val="accent5"/>
            </a:solidFill>
            <a:ln w="0">
              <a:noFill/>
            </a:ln>
          </p:spPr>
          <p:style>
            <a:lnRef idx="0"/>
            <a:fillRef idx="0"/>
            <a:effectRef idx="0"/>
            <a:fontRef idx="minor"/>
          </p:style>
          <p:txBody>
            <a:bodyPr tIns="56160" bIns="56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16" name="Google Shape;1755;p84"/>
            <p:cNvSpPr/>
            <p:nvPr/>
          </p:nvSpPr>
          <p:spPr>
            <a:xfrm>
              <a:off x="984960" y="2364840"/>
              <a:ext cx="416520" cy="412920"/>
            </a:xfrm>
            <a:custGeom>
              <a:avLst/>
              <a:gdLst>
                <a:gd name="textAreaLeft" fmla="*/ 0 w 416520"/>
                <a:gd name="textAreaRight" fmla="*/ 416880 w 416520"/>
                <a:gd name="textAreaTop" fmla="*/ 0 h 412920"/>
                <a:gd name="textAreaBottom" fmla="*/ 413280 h 412920"/>
              </a:gdLst>
              <a:ahLst/>
              <a:rect l="textAreaLeft" t="textAreaTop" r="textAreaRight" b="textAreaBottom"/>
              <a:pathLst>
                <a:path w="6356" h="8998">
                  <a:moveTo>
                    <a:pt x="5281" y="1"/>
                  </a:moveTo>
                  <a:cubicBezTo>
                    <a:pt x="5231" y="1"/>
                    <a:pt x="5181" y="4"/>
                    <a:pt x="5131" y="12"/>
                  </a:cubicBezTo>
                  <a:cubicBezTo>
                    <a:pt x="4754" y="70"/>
                    <a:pt x="3964" y="189"/>
                    <a:pt x="2039" y="3418"/>
                  </a:cubicBezTo>
                  <a:cubicBezTo>
                    <a:pt x="1239" y="4755"/>
                    <a:pt x="263" y="6643"/>
                    <a:pt x="130" y="7562"/>
                  </a:cubicBezTo>
                  <a:cubicBezTo>
                    <a:pt x="1" y="8460"/>
                    <a:pt x="575" y="8804"/>
                    <a:pt x="756" y="8889"/>
                  </a:cubicBezTo>
                  <a:cubicBezTo>
                    <a:pt x="919" y="8964"/>
                    <a:pt x="1076" y="8997"/>
                    <a:pt x="1229" y="8997"/>
                  </a:cubicBezTo>
                  <a:cubicBezTo>
                    <a:pt x="1906" y="8997"/>
                    <a:pt x="2491" y="8341"/>
                    <a:pt x="2940" y="7838"/>
                  </a:cubicBezTo>
                  <a:cubicBezTo>
                    <a:pt x="3311" y="7422"/>
                    <a:pt x="3273" y="6786"/>
                    <a:pt x="2858" y="6415"/>
                  </a:cubicBezTo>
                  <a:cubicBezTo>
                    <a:pt x="2821" y="6381"/>
                    <a:pt x="2783" y="6351"/>
                    <a:pt x="2743" y="6323"/>
                  </a:cubicBezTo>
                  <a:cubicBezTo>
                    <a:pt x="3559" y="4690"/>
                    <a:pt x="4961" y="2400"/>
                    <a:pt x="5570" y="1975"/>
                  </a:cubicBezTo>
                  <a:cubicBezTo>
                    <a:pt x="6043" y="1836"/>
                    <a:pt x="6356" y="1362"/>
                    <a:pt x="6277" y="859"/>
                  </a:cubicBezTo>
                  <a:cubicBezTo>
                    <a:pt x="6203" y="359"/>
                    <a:pt x="5772" y="1"/>
                    <a:pt x="5281" y="1"/>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17" name="Google Shape;1756;p84"/>
            <p:cNvSpPr/>
            <p:nvPr/>
          </p:nvSpPr>
          <p:spPr>
            <a:xfrm>
              <a:off x="1542960" y="2110680"/>
              <a:ext cx="166680" cy="243000"/>
            </a:xfrm>
            <a:custGeom>
              <a:avLst/>
              <a:gdLst>
                <a:gd name="textAreaLeft" fmla="*/ 0 w 166680"/>
                <a:gd name="textAreaRight" fmla="*/ 167040 w 166680"/>
                <a:gd name="textAreaTop" fmla="*/ 0 h 243000"/>
                <a:gd name="textAreaBottom" fmla="*/ 243360 h 243000"/>
              </a:gdLst>
              <a:ahLst/>
              <a:rect l="textAreaLeft" t="textAreaTop" r="textAreaRight" b="textAreaBottom"/>
              <a:pathLst>
                <a:path w="2546" h="5296">
                  <a:moveTo>
                    <a:pt x="1273" y="1"/>
                  </a:moveTo>
                  <a:cubicBezTo>
                    <a:pt x="572" y="1"/>
                    <a:pt x="1" y="572"/>
                    <a:pt x="1" y="1274"/>
                  </a:cubicBezTo>
                  <a:lnTo>
                    <a:pt x="1" y="4022"/>
                  </a:lnTo>
                  <a:cubicBezTo>
                    <a:pt x="1" y="4720"/>
                    <a:pt x="572" y="5295"/>
                    <a:pt x="1273" y="5295"/>
                  </a:cubicBezTo>
                  <a:cubicBezTo>
                    <a:pt x="1970" y="5295"/>
                    <a:pt x="2545" y="4720"/>
                    <a:pt x="2545" y="4022"/>
                  </a:cubicBezTo>
                  <a:lnTo>
                    <a:pt x="2545" y="1274"/>
                  </a:lnTo>
                  <a:cubicBezTo>
                    <a:pt x="2545" y="572"/>
                    <a:pt x="1970" y="1"/>
                    <a:pt x="1273" y="1"/>
                  </a:cubicBezTo>
                  <a:close/>
                </a:path>
              </a:pathLst>
            </a:custGeom>
            <a:solidFill>
              <a:srgbClr val="ffb899"/>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18" name="Google Shape;1757;p84"/>
            <p:cNvSpPr/>
            <p:nvPr/>
          </p:nvSpPr>
          <p:spPr>
            <a:xfrm>
              <a:off x="1542960" y="2134440"/>
              <a:ext cx="166680" cy="34200"/>
            </a:xfrm>
            <a:custGeom>
              <a:avLst/>
              <a:gdLst>
                <a:gd name="textAreaLeft" fmla="*/ 0 w 166680"/>
                <a:gd name="textAreaRight" fmla="*/ 167040 w 166680"/>
                <a:gd name="textAreaTop" fmla="*/ 0 h 34200"/>
                <a:gd name="textAreaBottom" fmla="*/ 34560 h 34200"/>
              </a:gdLst>
              <a:ahLst/>
              <a:rect l="textAreaLeft" t="textAreaTop" r="textAreaRight" b="textAreaBottom"/>
              <a:pathLst>
                <a:path w="2546" h="753">
                  <a:moveTo>
                    <a:pt x="1" y="1"/>
                  </a:moveTo>
                  <a:lnTo>
                    <a:pt x="1" y="753"/>
                  </a:lnTo>
                  <a:cubicBezTo>
                    <a:pt x="1" y="470"/>
                    <a:pt x="92" y="211"/>
                    <a:pt x="249" y="1"/>
                  </a:cubicBezTo>
                  <a:close/>
                  <a:moveTo>
                    <a:pt x="2297" y="1"/>
                  </a:moveTo>
                  <a:cubicBezTo>
                    <a:pt x="2450" y="211"/>
                    <a:pt x="2545" y="470"/>
                    <a:pt x="2545" y="753"/>
                  </a:cubicBezTo>
                  <a:lnTo>
                    <a:pt x="2545" y="1"/>
                  </a:lnTo>
                  <a:close/>
                </a:path>
              </a:pathLst>
            </a:custGeom>
            <a:solidFill>
              <a:schemeClr val="accent5"/>
            </a:solidFill>
            <a:ln w="0">
              <a:noFill/>
            </a:ln>
          </p:spPr>
          <p:style>
            <a:lnRef idx="0"/>
            <a:fillRef idx="0"/>
            <a:effectRef idx="0"/>
            <a:fontRef idx="minor"/>
          </p:style>
          <p:txBody>
            <a:bodyPr tIns="34560" bIns="34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19" name="Google Shape;1758;p84"/>
            <p:cNvSpPr/>
            <p:nvPr/>
          </p:nvSpPr>
          <p:spPr>
            <a:xfrm>
              <a:off x="1542960" y="2134440"/>
              <a:ext cx="166680" cy="117000"/>
            </a:xfrm>
            <a:custGeom>
              <a:avLst/>
              <a:gdLst>
                <a:gd name="textAreaLeft" fmla="*/ 0 w 166680"/>
                <a:gd name="textAreaRight" fmla="*/ 167040 w 166680"/>
                <a:gd name="textAreaTop" fmla="*/ 0 h 117000"/>
                <a:gd name="textAreaBottom" fmla="*/ 117360 h 117000"/>
              </a:gdLst>
              <a:ahLst/>
              <a:rect l="textAreaLeft" t="textAreaTop" r="textAreaRight" b="textAreaBottom"/>
              <a:pathLst>
                <a:path w="2546" h="2556">
                  <a:moveTo>
                    <a:pt x="249" y="1"/>
                  </a:moveTo>
                  <a:cubicBezTo>
                    <a:pt x="92" y="211"/>
                    <a:pt x="1" y="470"/>
                    <a:pt x="1" y="753"/>
                  </a:cubicBezTo>
                  <a:lnTo>
                    <a:pt x="1" y="2556"/>
                  </a:lnTo>
                  <a:cubicBezTo>
                    <a:pt x="1" y="2556"/>
                    <a:pt x="1419" y="2467"/>
                    <a:pt x="2545" y="1872"/>
                  </a:cubicBezTo>
                  <a:lnTo>
                    <a:pt x="2545" y="753"/>
                  </a:lnTo>
                  <a:cubicBezTo>
                    <a:pt x="2545" y="470"/>
                    <a:pt x="2450" y="211"/>
                    <a:pt x="2297" y="1"/>
                  </a:cubicBezTo>
                  <a:close/>
                </a:path>
              </a:pathLst>
            </a:custGeom>
            <a:solidFill>
              <a:srgbClr val="f3a084"/>
            </a:solidFill>
            <a:ln w="0">
              <a:noFill/>
            </a:ln>
          </p:spPr>
          <p:style>
            <a:lnRef idx="0"/>
            <a:fillRef idx="0"/>
            <a:effectRef idx="0"/>
            <a:fontRef idx="minor"/>
          </p:style>
          <p:txBody>
            <a:bodyPr tIns="117360" bIns="117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20" name="Google Shape;1759;p84"/>
            <p:cNvSpPr/>
            <p:nvPr/>
          </p:nvSpPr>
          <p:spPr>
            <a:xfrm>
              <a:off x="1215360" y="2251800"/>
              <a:ext cx="821880" cy="987120"/>
            </a:xfrm>
            <a:custGeom>
              <a:avLst/>
              <a:gdLst>
                <a:gd name="textAreaLeft" fmla="*/ 0 w 821880"/>
                <a:gd name="textAreaRight" fmla="*/ 822240 w 821880"/>
                <a:gd name="textAreaTop" fmla="*/ 0 h 987120"/>
                <a:gd name="textAreaBottom" fmla="*/ 987480 h 987120"/>
              </a:gdLst>
              <a:ahLst/>
              <a:rect l="textAreaLeft" t="textAreaTop" r="textAreaRight" b="textAreaBottom"/>
              <a:pathLst>
                <a:path w="12536" h="21494">
                  <a:moveTo>
                    <a:pt x="5703" y="1"/>
                  </a:moveTo>
                  <a:cubicBezTo>
                    <a:pt x="2567" y="1"/>
                    <a:pt x="1" y="2661"/>
                    <a:pt x="1" y="5914"/>
                  </a:cubicBezTo>
                  <a:lnTo>
                    <a:pt x="1073" y="15862"/>
                  </a:lnTo>
                  <a:cubicBezTo>
                    <a:pt x="1651" y="19329"/>
                    <a:pt x="2567" y="21493"/>
                    <a:pt x="5703" y="21493"/>
                  </a:cubicBezTo>
                  <a:lnTo>
                    <a:pt x="6830" y="21493"/>
                  </a:lnTo>
                  <a:cubicBezTo>
                    <a:pt x="9786" y="20952"/>
                    <a:pt x="10715" y="19094"/>
                    <a:pt x="11514" y="15862"/>
                  </a:cubicBezTo>
                  <a:lnTo>
                    <a:pt x="12535" y="5914"/>
                  </a:lnTo>
                  <a:cubicBezTo>
                    <a:pt x="12535" y="2661"/>
                    <a:pt x="9966" y="1"/>
                    <a:pt x="6830" y="1"/>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21" name="Google Shape;1760;p84"/>
            <p:cNvSpPr/>
            <p:nvPr/>
          </p:nvSpPr>
          <p:spPr>
            <a:xfrm>
              <a:off x="971640" y="2254680"/>
              <a:ext cx="1042200" cy="1049760"/>
            </a:xfrm>
            <a:custGeom>
              <a:avLst/>
              <a:gdLst>
                <a:gd name="textAreaLeft" fmla="*/ 0 w 1042200"/>
                <a:gd name="textAreaRight" fmla="*/ 1042560 w 1042200"/>
                <a:gd name="textAreaTop" fmla="*/ 0 h 1049760"/>
                <a:gd name="textAreaBottom" fmla="*/ 1050120 h 1049760"/>
              </a:gdLst>
              <a:ahLst/>
              <a:rect l="textAreaLeft" t="textAreaTop" r="textAreaRight" b="textAreaBottom"/>
              <a:pathLst>
                <a:path w="15894" h="22853">
                  <a:moveTo>
                    <a:pt x="8303" y="1"/>
                  </a:moveTo>
                  <a:cubicBezTo>
                    <a:pt x="7608" y="89"/>
                    <a:pt x="6948" y="365"/>
                    <a:pt x="6376" y="770"/>
                  </a:cubicBezTo>
                  <a:cubicBezTo>
                    <a:pt x="5087" y="1436"/>
                    <a:pt x="4101" y="2488"/>
                    <a:pt x="3441" y="3515"/>
                  </a:cubicBezTo>
                  <a:cubicBezTo>
                    <a:pt x="2780" y="4547"/>
                    <a:pt x="2457" y="4771"/>
                    <a:pt x="1767" y="5781"/>
                  </a:cubicBezTo>
                  <a:cubicBezTo>
                    <a:pt x="981" y="6924"/>
                    <a:pt x="504" y="7857"/>
                    <a:pt x="96" y="9180"/>
                  </a:cubicBezTo>
                  <a:cubicBezTo>
                    <a:pt x="38" y="9367"/>
                    <a:pt x="18" y="10058"/>
                    <a:pt x="11" y="10252"/>
                  </a:cubicBezTo>
                  <a:cubicBezTo>
                    <a:pt x="1" y="10555"/>
                    <a:pt x="11" y="10854"/>
                    <a:pt x="371" y="11170"/>
                  </a:cubicBezTo>
                  <a:cubicBezTo>
                    <a:pt x="545" y="11325"/>
                    <a:pt x="832" y="11513"/>
                    <a:pt x="1340" y="11513"/>
                  </a:cubicBezTo>
                  <a:cubicBezTo>
                    <a:pt x="1438" y="11513"/>
                    <a:pt x="1543" y="11506"/>
                    <a:pt x="1657" y="11490"/>
                  </a:cubicBezTo>
                  <a:cubicBezTo>
                    <a:pt x="1745" y="11479"/>
                    <a:pt x="1838" y="11475"/>
                    <a:pt x="1935" y="11475"/>
                  </a:cubicBezTo>
                  <a:cubicBezTo>
                    <a:pt x="2160" y="11475"/>
                    <a:pt x="2402" y="11497"/>
                    <a:pt x="2624" y="11497"/>
                  </a:cubicBezTo>
                  <a:cubicBezTo>
                    <a:pt x="2994" y="11497"/>
                    <a:pt x="3310" y="11435"/>
                    <a:pt x="3403" y="11106"/>
                  </a:cubicBezTo>
                  <a:cubicBezTo>
                    <a:pt x="3270" y="10520"/>
                    <a:pt x="2903" y="8846"/>
                    <a:pt x="2934" y="8694"/>
                  </a:cubicBezTo>
                  <a:cubicBezTo>
                    <a:pt x="2968" y="8533"/>
                    <a:pt x="3027" y="8510"/>
                    <a:pt x="3057" y="8510"/>
                  </a:cubicBezTo>
                  <a:cubicBezTo>
                    <a:pt x="3069" y="8510"/>
                    <a:pt x="3077" y="8513"/>
                    <a:pt x="3077" y="8513"/>
                  </a:cubicBezTo>
                  <a:cubicBezTo>
                    <a:pt x="3328" y="8183"/>
                    <a:pt x="3573" y="7846"/>
                    <a:pt x="3815" y="7507"/>
                  </a:cubicBezTo>
                  <a:lnTo>
                    <a:pt x="3815" y="7507"/>
                  </a:lnTo>
                  <a:cubicBezTo>
                    <a:pt x="3682" y="12076"/>
                    <a:pt x="3549" y="16641"/>
                    <a:pt x="3416" y="21211"/>
                  </a:cubicBezTo>
                  <a:cubicBezTo>
                    <a:pt x="3407" y="21558"/>
                    <a:pt x="3478" y="22010"/>
                    <a:pt x="3818" y="22075"/>
                  </a:cubicBezTo>
                  <a:lnTo>
                    <a:pt x="3832" y="22085"/>
                  </a:lnTo>
                  <a:cubicBezTo>
                    <a:pt x="5600" y="22596"/>
                    <a:pt x="7439" y="22853"/>
                    <a:pt x="9279" y="22853"/>
                  </a:cubicBezTo>
                  <a:cubicBezTo>
                    <a:pt x="10980" y="22853"/>
                    <a:pt x="12680" y="22634"/>
                    <a:pt x="14325" y="22194"/>
                  </a:cubicBezTo>
                  <a:cubicBezTo>
                    <a:pt x="14501" y="22147"/>
                    <a:pt x="14689" y="22092"/>
                    <a:pt x="14804" y="21949"/>
                  </a:cubicBezTo>
                  <a:cubicBezTo>
                    <a:pt x="14906" y="21820"/>
                    <a:pt x="14930" y="21643"/>
                    <a:pt x="14947" y="21479"/>
                  </a:cubicBezTo>
                  <a:cubicBezTo>
                    <a:pt x="15260" y="18706"/>
                    <a:pt x="15570" y="15934"/>
                    <a:pt x="15883" y="13161"/>
                  </a:cubicBezTo>
                  <a:lnTo>
                    <a:pt x="15883" y="13161"/>
                  </a:lnTo>
                  <a:cubicBezTo>
                    <a:pt x="15092" y="13339"/>
                    <a:pt x="14259" y="13422"/>
                    <a:pt x="13415" y="13422"/>
                  </a:cubicBezTo>
                  <a:cubicBezTo>
                    <a:pt x="10841" y="13422"/>
                    <a:pt x="8155" y="12655"/>
                    <a:pt x="6183" y="11484"/>
                  </a:cubicBezTo>
                  <a:cubicBezTo>
                    <a:pt x="5662" y="11137"/>
                    <a:pt x="5836" y="9408"/>
                    <a:pt x="6527" y="9061"/>
                  </a:cubicBezTo>
                  <a:cubicBezTo>
                    <a:pt x="7072" y="8771"/>
                    <a:pt x="7649" y="8671"/>
                    <a:pt x="8237" y="8671"/>
                  </a:cubicBezTo>
                  <a:cubicBezTo>
                    <a:pt x="9512" y="8671"/>
                    <a:pt x="10839" y="9139"/>
                    <a:pt x="12023" y="9139"/>
                  </a:cubicBezTo>
                  <a:cubicBezTo>
                    <a:pt x="12888" y="9139"/>
                    <a:pt x="13677" y="8889"/>
                    <a:pt x="14311" y="8023"/>
                  </a:cubicBezTo>
                  <a:cubicBezTo>
                    <a:pt x="15005" y="6986"/>
                    <a:pt x="14311" y="5431"/>
                    <a:pt x="14832" y="4046"/>
                  </a:cubicBezTo>
                  <a:cubicBezTo>
                    <a:pt x="15165" y="3600"/>
                    <a:pt x="15427" y="2944"/>
                    <a:pt x="15893" y="2576"/>
                  </a:cubicBezTo>
                  <a:cubicBezTo>
                    <a:pt x="14777" y="1249"/>
                    <a:pt x="13362" y="167"/>
                    <a:pt x="11671" y="24"/>
                  </a:cubicBezTo>
                  <a:lnTo>
                    <a:pt x="11525" y="15"/>
                  </a:lnTo>
                  <a:cubicBezTo>
                    <a:pt x="11521" y="838"/>
                    <a:pt x="10786" y="1590"/>
                    <a:pt x="9963" y="1613"/>
                  </a:cubicBezTo>
                  <a:cubicBezTo>
                    <a:pt x="9949" y="1614"/>
                    <a:pt x="9936" y="1614"/>
                    <a:pt x="9922" y="1614"/>
                  </a:cubicBezTo>
                  <a:cubicBezTo>
                    <a:pt x="9114" y="1614"/>
                    <a:pt x="8363" y="917"/>
                    <a:pt x="8312" y="106"/>
                  </a:cubicBezTo>
                  <a:lnTo>
                    <a:pt x="8303" y="1"/>
                  </a:ln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22" name="Google Shape;1761;p84"/>
            <p:cNvSpPr/>
            <p:nvPr/>
          </p:nvSpPr>
          <p:spPr>
            <a:xfrm>
              <a:off x="1246680" y="2386080"/>
              <a:ext cx="111960" cy="257760"/>
            </a:xfrm>
            <a:custGeom>
              <a:avLst/>
              <a:gdLst>
                <a:gd name="textAreaLeft" fmla="*/ 0 w 111960"/>
                <a:gd name="textAreaRight" fmla="*/ 112320 w 111960"/>
                <a:gd name="textAreaTop" fmla="*/ 0 h 257760"/>
                <a:gd name="textAreaBottom" fmla="*/ 258120 h 257760"/>
              </a:gdLst>
              <a:ahLst/>
              <a:rect l="textAreaLeft" t="textAreaTop" r="textAreaRight" b="textAreaBottom"/>
              <a:pathLst>
                <a:path w="1712" h="5615">
                  <a:moveTo>
                    <a:pt x="1583" y="0"/>
                  </a:moveTo>
                  <a:cubicBezTo>
                    <a:pt x="1552" y="0"/>
                    <a:pt x="1522" y="15"/>
                    <a:pt x="1507" y="49"/>
                  </a:cubicBezTo>
                  <a:cubicBezTo>
                    <a:pt x="769" y="1695"/>
                    <a:pt x="0" y="3662"/>
                    <a:pt x="38" y="5496"/>
                  </a:cubicBezTo>
                  <a:cubicBezTo>
                    <a:pt x="39" y="5571"/>
                    <a:pt x="102" y="5615"/>
                    <a:pt x="164" y="5615"/>
                  </a:cubicBezTo>
                  <a:cubicBezTo>
                    <a:pt x="214" y="5615"/>
                    <a:pt x="263" y="5587"/>
                    <a:pt x="279" y="5527"/>
                  </a:cubicBezTo>
                  <a:cubicBezTo>
                    <a:pt x="524" y="4635"/>
                    <a:pt x="612" y="3693"/>
                    <a:pt x="848" y="2791"/>
                  </a:cubicBezTo>
                  <a:cubicBezTo>
                    <a:pt x="1086" y="1886"/>
                    <a:pt x="1351" y="998"/>
                    <a:pt x="1685" y="123"/>
                  </a:cubicBezTo>
                  <a:cubicBezTo>
                    <a:pt x="1712" y="56"/>
                    <a:pt x="1644" y="0"/>
                    <a:pt x="1583" y="0"/>
                  </a:cubicBez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23" name="Google Shape;1762;p84"/>
            <p:cNvSpPr/>
            <p:nvPr/>
          </p:nvSpPr>
          <p:spPr>
            <a:xfrm>
              <a:off x="1017000" y="2545200"/>
              <a:ext cx="344880" cy="228240"/>
            </a:xfrm>
            <a:custGeom>
              <a:avLst/>
              <a:gdLst>
                <a:gd name="textAreaLeft" fmla="*/ 0 w 344880"/>
                <a:gd name="textAreaRight" fmla="*/ 345240 w 344880"/>
                <a:gd name="textAreaTop" fmla="*/ 0 h 228240"/>
                <a:gd name="textAreaBottom" fmla="*/ 228600 h 228240"/>
              </a:gdLst>
              <a:ahLst/>
              <a:rect l="textAreaLeft" t="textAreaTop" r="textAreaRight" b="textAreaBottom"/>
              <a:pathLst>
                <a:path w="5265" h="4978">
                  <a:moveTo>
                    <a:pt x="5163" y="1"/>
                  </a:moveTo>
                  <a:cubicBezTo>
                    <a:pt x="4964" y="1"/>
                    <a:pt x="4293" y="230"/>
                    <a:pt x="3975" y="381"/>
                  </a:cubicBezTo>
                  <a:cubicBezTo>
                    <a:pt x="3905" y="417"/>
                    <a:pt x="2618" y="1228"/>
                    <a:pt x="2481" y="1228"/>
                  </a:cubicBezTo>
                  <a:cubicBezTo>
                    <a:pt x="2476" y="1228"/>
                    <a:pt x="2473" y="1227"/>
                    <a:pt x="2471" y="1225"/>
                  </a:cubicBezTo>
                  <a:cubicBezTo>
                    <a:pt x="2114" y="816"/>
                    <a:pt x="1665" y="486"/>
                    <a:pt x="1168" y="262"/>
                  </a:cubicBezTo>
                  <a:cubicBezTo>
                    <a:pt x="981" y="180"/>
                    <a:pt x="787" y="112"/>
                    <a:pt x="583" y="95"/>
                  </a:cubicBezTo>
                  <a:cubicBezTo>
                    <a:pt x="559" y="94"/>
                    <a:pt x="535" y="93"/>
                    <a:pt x="511" y="93"/>
                  </a:cubicBezTo>
                  <a:cubicBezTo>
                    <a:pt x="329" y="93"/>
                    <a:pt x="145" y="140"/>
                    <a:pt x="1" y="251"/>
                  </a:cubicBezTo>
                  <a:lnTo>
                    <a:pt x="161" y="289"/>
                  </a:lnTo>
                  <a:cubicBezTo>
                    <a:pt x="277" y="459"/>
                    <a:pt x="354" y="650"/>
                    <a:pt x="392" y="851"/>
                  </a:cubicBezTo>
                  <a:cubicBezTo>
                    <a:pt x="416" y="1003"/>
                    <a:pt x="420" y="1157"/>
                    <a:pt x="433" y="1306"/>
                  </a:cubicBezTo>
                  <a:cubicBezTo>
                    <a:pt x="460" y="1626"/>
                    <a:pt x="542" y="1936"/>
                    <a:pt x="620" y="2242"/>
                  </a:cubicBezTo>
                  <a:cubicBezTo>
                    <a:pt x="783" y="2878"/>
                    <a:pt x="950" y="3514"/>
                    <a:pt x="1114" y="4147"/>
                  </a:cubicBezTo>
                  <a:cubicBezTo>
                    <a:pt x="1155" y="4304"/>
                    <a:pt x="1195" y="4464"/>
                    <a:pt x="1270" y="4607"/>
                  </a:cubicBezTo>
                  <a:cubicBezTo>
                    <a:pt x="1345" y="4750"/>
                    <a:pt x="1461" y="4879"/>
                    <a:pt x="1610" y="4940"/>
                  </a:cubicBezTo>
                  <a:cubicBezTo>
                    <a:pt x="1663" y="4964"/>
                    <a:pt x="1719" y="4978"/>
                    <a:pt x="1776" y="4978"/>
                  </a:cubicBezTo>
                  <a:cubicBezTo>
                    <a:pt x="1800" y="4978"/>
                    <a:pt x="1824" y="4975"/>
                    <a:pt x="1849" y="4970"/>
                  </a:cubicBezTo>
                  <a:cubicBezTo>
                    <a:pt x="1910" y="4957"/>
                    <a:pt x="1967" y="4923"/>
                    <a:pt x="2022" y="4889"/>
                  </a:cubicBezTo>
                  <a:cubicBezTo>
                    <a:pt x="2273" y="4715"/>
                    <a:pt x="2441" y="4443"/>
                    <a:pt x="2532" y="4154"/>
                  </a:cubicBezTo>
                  <a:cubicBezTo>
                    <a:pt x="2628" y="3865"/>
                    <a:pt x="2655" y="3558"/>
                    <a:pt x="2675" y="3255"/>
                  </a:cubicBezTo>
                  <a:cubicBezTo>
                    <a:pt x="2709" y="2745"/>
                    <a:pt x="5264" y="534"/>
                    <a:pt x="5220" y="23"/>
                  </a:cubicBezTo>
                  <a:cubicBezTo>
                    <a:pt x="5219" y="8"/>
                    <a:pt x="5198" y="1"/>
                    <a:pt x="5163" y="1"/>
                  </a:cubicBez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24" name="Google Shape;1763;p84"/>
            <p:cNvSpPr/>
            <p:nvPr/>
          </p:nvSpPr>
          <p:spPr>
            <a:xfrm>
              <a:off x="1172880" y="2537640"/>
              <a:ext cx="303480" cy="321480"/>
            </a:xfrm>
            <a:custGeom>
              <a:avLst/>
              <a:gdLst>
                <a:gd name="textAreaLeft" fmla="*/ 0 w 303480"/>
                <a:gd name="textAreaRight" fmla="*/ 303840 w 303480"/>
                <a:gd name="textAreaTop" fmla="*/ 0 h 321480"/>
                <a:gd name="textAreaBottom" fmla="*/ 321840 h 321480"/>
              </a:gdLst>
              <a:ahLst/>
              <a:rect l="textAreaLeft" t="textAreaTop" r="textAreaRight" b="textAreaBottom"/>
              <a:pathLst>
                <a:path w="4634" h="7004">
                  <a:moveTo>
                    <a:pt x="2930" y="0"/>
                  </a:moveTo>
                  <a:cubicBezTo>
                    <a:pt x="2790" y="0"/>
                    <a:pt x="2661" y="79"/>
                    <a:pt x="2542" y="157"/>
                  </a:cubicBezTo>
                  <a:cubicBezTo>
                    <a:pt x="1694" y="695"/>
                    <a:pt x="851" y="1232"/>
                    <a:pt x="3" y="1773"/>
                  </a:cubicBezTo>
                  <a:lnTo>
                    <a:pt x="0" y="1783"/>
                  </a:lnTo>
                  <a:cubicBezTo>
                    <a:pt x="341" y="3457"/>
                    <a:pt x="483" y="5026"/>
                    <a:pt x="824" y="6699"/>
                  </a:cubicBezTo>
                  <a:cubicBezTo>
                    <a:pt x="834" y="6751"/>
                    <a:pt x="848" y="6802"/>
                    <a:pt x="878" y="6846"/>
                  </a:cubicBezTo>
                  <a:cubicBezTo>
                    <a:pt x="948" y="6939"/>
                    <a:pt x="1197" y="7004"/>
                    <a:pt x="1371" y="7004"/>
                  </a:cubicBezTo>
                  <a:cubicBezTo>
                    <a:pt x="1418" y="7004"/>
                    <a:pt x="1460" y="6999"/>
                    <a:pt x="1490" y="6989"/>
                  </a:cubicBezTo>
                  <a:cubicBezTo>
                    <a:pt x="2392" y="6690"/>
                    <a:pt x="3246" y="6356"/>
                    <a:pt x="4437" y="5961"/>
                  </a:cubicBezTo>
                  <a:cubicBezTo>
                    <a:pt x="4494" y="5944"/>
                    <a:pt x="4556" y="5920"/>
                    <a:pt x="4590" y="5873"/>
                  </a:cubicBezTo>
                  <a:cubicBezTo>
                    <a:pt x="4634" y="5808"/>
                    <a:pt x="4621" y="5720"/>
                    <a:pt x="4604" y="5645"/>
                  </a:cubicBezTo>
                  <a:cubicBezTo>
                    <a:pt x="4505" y="5203"/>
                    <a:pt x="4406" y="4760"/>
                    <a:pt x="4307" y="4318"/>
                  </a:cubicBezTo>
                  <a:cubicBezTo>
                    <a:pt x="3977" y="3015"/>
                    <a:pt x="3828" y="2008"/>
                    <a:pt x="3498" y="704"/>
                  </a:cubicBezTo>
                  <a:cubicBezTo>
                    <a:pt x="3420" y="388"/>
                    <a:pt x="3256" y="4"/>
                    <a:pt x="2930" y="0"/>
                  </a:cubicBezTo>
                  <a:close/>
                </a:path>
              </a:pathLst>
            </a:custGeom>
            <a:solidFill>
              <a:schemeClr val="dk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25" name="Google Shape;1764;p84"/>
            <p:cNvSpPr/>
            <p:nvPr/>
          </p:nvSpPr>
          <p:spPr>
            <a:xfrm>
              <a:off x="1004760" y="2550960"/>
              <a:ext cx="233640" cy="302760"/>
            </a:xfrm>
            <a:custGeom>
              <a:avLst/>
              <a:gdLst>
                <a:gd name="textAreaLeft" fmla="*/ 0 w 233640"/>
                <a:gd name="textAreaRight" fmla="*/ 234000 w 233640"/>
                <a:gd name="textAreaTop" fmla="*/ 0 h 302760"/>
                <a:gd name="textAreaBottom" fmla="*/ 303120 h 302760"/>
              </a:gdLst>
              <a:ahLst/>
              <a:rect l="textAreaLeft" t="textAreaTop" r="textAreaRight" b="textAreaBottom"/>
              <a:pathLst>
                <a:path w="3570" h="6598">
                  <a:moveTo>
                    <a:pt x="0" y="0"/>
                  </a:moveTo>
                  <a:lnTo>
                    <a:pt x="0" y="0"/>
                  </a:lnTo>
                  <a:cubicBezTo>
                    <a:pt x="245" y="1806"/>
                    <a:pt x="494" y="3614"/>
                    <a:pt x="739" y="5416"/>
                  </a:cubicBezTo>
                  <a:cubicBezTo>
                    <a:pt x="748" y="5495"/>
                    <a:pt x="762" y="5573"/>
                    <a:pt x="810" y="5634"/>
                  </a:cubicBezTo>
                  <a:cubicBezTo>
                    <a:pt x="858" y="5696"/>
                    <a:pt x="936" y="5723"/>
                    <a:pt x="1011" y="5750"/>
                  </a:cubicBezTo>
                  <a:cubicBezTo>
                    <a:pt x="1861" y="6043"/>
                    <a:pt x="2716" y="6325"/>
                    <a:pt x="3570" y="6597"/>
                  </a:cubicBezTo>
                  <a:lnTo>
                    <a:pt x="2613" y="1426"/>
                  </a:lnTo>
                  <a:cubicBezTo>
                    <a:pt x="2028" y="721"/>
                    <a:pt x="616" y="300"/>
                    <a:pt x="184" y="10"/>
                  </a:cubicBezTo>
                  <a:lnTo>
                    <a:pt x="0" y="0"/>
                  </a:lnTo>
                  <a:close/>
                </a:path>
              </a:pathLst>
            </a:custGeom>
            <a:solidFill>
              <a:schemeClr val="dk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26" name="Google Shape;1765;p84"/>
            <p:cNvSpPr/>
            <p:nvPr/>
          </p:nvSpPr>
          <p:spPr>
            <a:xfrm>
              <a:off x="1263600" y="2645280"/>
              <a:ext cx="172800" cy="119520"/>
            </a:xfrm>
            <a:custGeom>
              <a:avLst/>
              <a:gdLst>
                <a:gd name="textAreaLeft" fmla="*/ 0 w 172800"/>
                <a:gd name="textAreaRight" fmla="*/ 173160 w 172800"/>
                <a:gd name="textAreaTop" fmla="*/ 0 h 119520"/>
                <a:gd name="textAreaBottom" fmla="*/ 119880 h 119520"/>
              </a:gdLst>
              <a:ahLst/>
              <a:rect l="textAreaLeft" t="textAreaTop" r="textAreaRight" b="textAreaBottom"/>
              <a:pathLst>
                <a:path w="2638" h="2611">
                  <a:moveTo>
                    <a:pt x="2017" y="0"/>
                  </a:moveTo>
                  <a:cubicBezTo>
                    <a:pt x="1956" y="0"/>
                    <a:pt x="1894" y="31"/>
                    <a:pt x="1856" y="87"/>
                  </a:cubicBezTo>
                  <a:cubicBezTo>
                    <a:pt x="1777" y="202"/>
                    <a:pt x="1757" y="342"/>
                    <a:pt x="1740" y="482"/>
                  </a:cubicBezTo>
                  <a:cubicBezTo>
                    <a:pt x="1486" y="352"/>
                    <a:pt x="1206" y="274"/>
                    <a:pt x="923" y="274"/>
                  </a:cubicBezTo>
                  <a:cubicBezTo>
                    <a:pt x="782" y="274"/>
                    <a:pt x="641" y="294"/>
                    <a:pt x="502" y="335"/>
                  </a:cubicBezTo>
                  <a:cubicBezTo>
                    <a:pt x="195" y="426"/>
                    <a:pt x="245" y="907"/>
                    <a:pt x="570" y="907"/>
                  </a:cubicBezTo>
                  <a:cubicBezTo>
                    <a:pt x="574" y="907"/>
                    <a:pt x="577" y="907"/>
                    <a:pt x="580" y="907"/>
                  </a:cubicBezTo>
                  <a:cubicBezTo>
                    <a:pt x="610" y="906"/>
                    <a:pt x="641" y="906"/>
                    <a:pt x="671" y="906"/>
                  </a:cubicBezTo>
                  <a:cubicBezTo>
                    <a:pt x="922" y="906"/>
                    <a:pt x="1181" y="934"/>
                    <a:pt x="1417" y="1016"/>
                  </a:cubicBezTo>
                  <a:cubicBezTo>
                    <a:pt x="1356" y="1016"/>
                    <a:pt x="1295" y="1016"/>
                    <a:pt x="1229" y="1022"/>
                  </a:cubicBezTo>
                  <a:cubicBezTo>
                    <a:pt x="1200" y="1021"/>
                    <a:pt x="1171" y="1021"/>
                    <a:pt x="1142" y="1021"/>
                  </a:cubicBezTo>
                  <a:cubicBezTo>
                    <a:pt x="875" y="1021"/>
                    <a:pt x="606" y="1061"/>
                    <a:pt x="376" y="1128"/>
                  </a:cubicBezTo>
                  <a:cubicBezTo>
                    <a:pt x="1" y="1240"/>
                    <a:pt x="116" y="1788"/>
                    <a:pt x="448" y="1788"/>
                  </a:cubicBezTo>
                  <a:cubicBezTo>
                    <a:pt x="481" y="1788"/>
                    <a:pt x="516" y="1782"/>
                    <a:pt x="552" y="1771"/>
                  </a:cubicBezTo>
                  <a:cubicBezTo>
                    <a:pt x="797" y="1716"/>
                    <a:pt x="1046" y="1662"/>
                    <a:pt x="1301" y="1652"/>
                  </a:cubicBezTo>
                  <a:lnTo>
                    <a:pt x="1301" y="1652"/>
                  </a:lnTo>
                  <a:cubicBezTo>
                    <a:pt x="1124" y="1716"/>
                    <a:pt x="951" y="1788"/>
                    <a:pt x="784" y="1859"/>
                  </a:cubicBezTo>
                  <a:cubicBezTo>
                    <a:pt x="692" y="1893"/>
                    <a:pt x="600" y="1931"/>
                    <a:pt x="508" y="1978"/>
                  </a:cubicBezTo>
                  <a:cubicBezTo>
                    <a:pt x="205" y="2129"/>
                    <a:pt x="369" y="2570"/>
                    <a:pt x="662" y="2584"/>
                  </a:cubicBezTo>
                  <a:cubicBezTo>
                    <a:pt x="728" y="2604"/>
                    <a:pt x="803" y="2611"/>
                    <a:pt x="880" y="2611"/>
                  </a:cubicBezTo>
                  <a:cubicBezTo>
                    <a:pt x="1019" y="2611"/>
                    <a:pt x="1166" y="2588"/>
                    <a:pt x="1284" y="2578"/>
                  </a:cubicBezTo>
                  <a:cubicBezTo>
                    <a:pt x="1519" y="2557"/>
                    <a:pt x="1750" y="2530"/>
                    <a:pt x="1968" y="2448"/>
                  </a:cubicBezTo>
                  <a:cubicBezTo>
                    <a:pt x="2165" y="2380"/>
                    <a:pt x="2417" y="2240"/>
                    <a:pt x="2474" y="2033"/>
                  </a:cubicBezTo>
                  <a:cubicBezTo>
                    <a:pt x="2519" y="1978"/>
                    <a:pt x="2543" y="1907"/>
                    <a:pt x="2546" y="1839"/>
                  </a:cubicBezTo>
                  <a:cubicBezTo>
                    <a:pt x="2567" y="1795"/>
                    <a:pt x="2581" y="1747"/>
                    <a:pt x="2590" y="1700"/>
                  </a:cubicBezTo>
                  <a:cubicBezTo>
                    <a:pt x="2635" y="1573"/>
                    <a:pt x="2638" y="1424"/>
                    <a:pt x="2601" y="1308"/>
                  </a:cubicBezTo>
                  <a:cubicBezTo>
                    <a:pt x="2594" y="1288"/>
                    <a:pt x="2584" y="1271"/>
                    <a:pt x="2573" y="1261"/>
                  </a:cubicBezTo>
                  <a:cubicBezTo>
                    <a:pt x="2570" y="1237"/>
                    <a:pt x="2567" y="1216"/>
                    <a:pt x="2556" y="1193"/>
                  </a:cubicBezTo>
                  <a:cubicBezTo>
                    <a:pt x="2506" y="1039"/>
                    <a:pt x="2413" y="910"/>
                    <a:pt x="2298" y="805"/>
                  </a:cubicBezTo>
                  <a:cubicBezTo>
                    <a:pt x="2291" y="757"/>
                    <a:pt x="2291" y="709"/>
                    <a:pt x="2284" y="665"/>
                  </a:cubicBezTo>
                  <a:cubicBezTo>
                    <a:pt x="2257" y="471"/>
                    <a:pt x="2264" y="257"/>
                    <a:pt x="2165" y="87"/>
                  </a:cubicBezTo>
                  <a:cubicBezTo>
                    <a:pt x="2130" y="28"/>
                    <a:pt x="2074" y="0"/>
                    <a:pt x="2017" y="0"/>
                  </a:cubicBezTo>
                  <a:close/>
                </a:path>
              </a:pathLst>
            </a:custGeom>
            <a:solidFill>
              <a:srgbClr val="ffb899"/>
            </a:solidFill>
            <a:ln w="0">
              <a:noFill/>
            </a:ln>
          </p:spPr>
          <p:style>
            <a:lnRef idx="0"/>
            <a:fillRef idx="0"/>
            <a:effectRef idx="0"/>
            <a:fontRef idx="minor"/>
          </p:style>
          <p:txBody>
            <a:bodyPr tIns="120240" bIns="120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27" name="Google Shape;1766;p84"/>
            <p:cNvSpPr/>
            <p:nvPr/>
          </p:nvSpPr>
          <p:spPr>
            <a:xfrm>
              <a:off x="1367640" y="2373120"/>
              <a:ext cx="819720" cy="497520"/>
            </a:xfrm>
            <a:custGeom>
              <a:avLst/>
              <a:gdLst>
                <a:gd name="textAreaLeft" fmla="*/ 0 w 819720"/>
                <a:gd name="textAreaRight" fmla="*/ 820080 w 819720"/>
                <a:gd name="textAreaTop" fmla="*/ 0 h 497520"/>
                <a:gd name="textAreaBottom" fmla="*/ 497880 h 497520"/>
              </a:gdLst>
              <a:ahLst/>
              <a:rect l="textAreaLeft" t="textAreaTop" r="textAreaRight" b="textAreaBottom"/>
              <a:pathLst>
                <a:path w="12504" h="10838">
                  <a:moveTo>
                    <a:pt x="9857" y="0"/>
                  </a:moveTo>
                  <a:cubicBezTo>
                    <a:pt x="9391" y="368"/>
                    <a:pt x="8942" y="1192"/>
                    <a:pt x="8608" y="1637"/>
                  </a:cubicBezTo>
                  <a:cubicBezTo>
                    <a:pt x="8088" y="3021"/>
                    <a:pt x="9098" y="4433"/>
                    <a:pt x="8404" y="5471"/>
                  </a:cubicBezTo>
                  <a:cubicBezTo>
                    <a:pt x="7533" y="6110"/>
                    <a:pt x="6721" y="6305"/>
                    <a:pt x="5940" y="6305"/>
                  </a:cubicBezTo>
                  <a:cubicBezTo>
                    <a:pt x="4718" y="6305"/>
                    <a:pt x="3571" y="5827"/>
                    <a:pt x="2391" y="5827"/>
                  </a:cubicBezTo>
                  <a:cubicBezTo>
                    <a:pt x="1839" y="5827"/>
                    <a:pt x="1281" y="5931"/>
                    <a:pt x="704" y="6237"/>
                  </a:cubicBezTo>
                  <a:cubicBezTo>
                    <a:pt x="378" y="6413"/>
                    <a:pt x="1" y="9115"/>
                    <a:pt x="65" y="9200"/>
                  </a:cubicBezTo>
                  <a:cubicBezTo>
                    <a:pt x="2206" y="10084"/>
                    <a:pt x="4879" y="10837"/>
                    <a:pt x="7441" y="10837"/>
                  </a:cubicBezTo>
                  <a:cubicBezTo>
                    <a:pt x="8261" y="10837"/>
                    <a:pt x="9070" y="10760"/>
                    <a:pt x="9847" y="10585"/>
                  </a:cubicBezTo>
                  <a:cubicBezTo>
                    <a:pt x="9860" y="10452"/>
                    <a:pt x="9874" y="10317"/>
                    <a:pt x="9891" y="10180"/>
                  </a:cubicBezTo>
                  <a:lnTo>
                    <a:pt x="9837" y="10125"/>
                  </a:lnTo>
                  <a:cubicBezTo>
                    <a:pt x="11507" y="9591"/>
                    <a:pt x="12504" y="7748"/>
                    <a:pt x="12500" y="5992"/>
                  </a:cubicBezTo>
                  <a:cubicBezTo>
                    <a:pt x="12500" y="4240"/>
                    <a:pt x="11690" y="2583"/>
                    <a:pt x="10707" y="1130"/>
                  </a:cubicBezTo>
                  <a:cubicBezTo>
                    <a:pt x="10449" y="746"/>
                    <a:pt x="10163" y="364"/>
                    <a:pt x="9857" y="0"/>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28" name="Google Shape;1767;p84"/>
            <p:cNvSpPr/>
            <p:nvPr/>
          </p:nvSpPr>
          <p:spPr>
            <a:xfrm>
              <a:off x="1364760" y="2792520"/>
              <a:ext cx="650520" cy="64800"/>
            </a:xfrm>
            <a:custGeom>
              <a:avLst/>
              <a:gdLst>
                <a:gd name="textAreaLeft" fmla="*/ 0 w 650520"/>
                <a:gd name="textAreaRight" fmla="*/ 650880 w 650520"/>
                <a:gd name="textAreaTop" fmla="*/ 0 h 64800"/>
                <a:gd name="textAreaBottom" fmla="*/ 65160 h 64800"/>
              </a:gdLst>
              <a:ahLst/>
              <a:rect l="textAreaLeft" t="textAreaTop" r="textAreaRight" b="textAreaBottom"/>
              <a:pathLst>
                <a:path w="9923" h="1422">
                  <a:moveTo>
                    <a:pt x="109" y="1"/>
                  </a:moveTo>
                  <a:cubicBezTo>
                    <a:pt x="40" y="1"/>
                    <a:pt x="1" y="98"/>
                    <a:pt x="71" y="136"/>
                  </a:cubicBezTo>
                  <a:cubicBezTo>
                    <a:pt x="1432" y="921"/>
                    <a:pt x="3214" y="1177"/>
                    <a:pt x="4756" y="1333"/>
                  </a:cubicBezTo>
                  <a:cubicBezTo>
                    <a:pt x="5360" y="1393"/>
                    <a:pt x="5964" y="1422"/>
                    <a:pt x="6568" y="1422"/>
                  </a:cubicBezTo>
                  <a:cubicBezTo>
                    <a:pt x="7661" y="1422"/>
                    <a:pt x="8751" y="1326"/>
                    <a:pt x="9832" y="1142"/>
                  </a:cubicBezTo>
                  <a:cubicBezTo>
                    <a:pt x="9923" y="1130"/>
                    <a:pt x="9890" y="1002"/>
                    <a:pt x="9806" y="1002"/>
                  </a:cubicBezTo>
                  <a:cubicBezTo>
                    <a:pt x="9802" y="1002"/>
                    <a:pt x="9798" y="1002"/>
                    <a:pt x="9794" y="1003"/>
                  </a:cubicBezTo>
                  <a:cubicBezTo>
                    <a:pt x="8855" y="1140"/>
                    <a:pt x="7909" y="1212"/>
                    <a:pt x="6964" y="1212"/>
                  </a:cubicBezTo>
                  <a:cubicBezTo>
                    <a:pt x="6274" y="1212"/>
                    <a:pt x="5583" y="1174"/>
                    <a:pt x="4895" y="1095"/>
                  </a:cubicBezTo>
                  <a:cubicBezTo>
                    <a:pt x="3245" y="908"/>
                    <a:pt x="1735" y="329"/>
                    <a:pt x="125" y="2"/>
                  </a:cubicBezTo>
                  <a:cubicBezTo>
                    <a:pt x="120" y="1"/>
                    <a:pt x="115" y="1"/>
                    <a:pt x="109" y="1"/>
                  </a:cubicBezTo>
                  <a:close/>
                </a:path>
              </a:pathLst>
            </a:custGeom>
            <a:solidFill>
              <a:srgbClr val="deab41"/>
            </a:solidFill>
            <a:ln w="0">
              <a:noFill/>
            </a:ln>
          </p:spPr>
          <p:style>
            <a:lnRef idx="0"/>
            <a:fillRef idx="0"/>
            <a:effectRef idx="0"/>
            <a:fontRef idx="minor"/>
          </p:style>
          <p:txBody>
            <a:bodyPr tIns="65520" bIns="65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29" name="Google Shape;1768;p84"/>
            <p:cNvSpPr/>
            <p:nvPr/>
          </p:nvSpPr>
          <p:spPr>
            <a:xfrm>
              <a:off x="1359720" y="2497680"/>
              <a:ext cx="601920" cy="298440"/>
            </a:xfrm>
            <a:custGeom>
              <a:avLst/>
              <a:gdLst>
                <a:gd name="textAreaLeft" fmla="*/ 0 w 601920"/>
                <a:gd name="textAreaRight" fmla="*/ 602280 w 601920"/>
                <a:gd name="textAreaTop" fmla="*/ 0 h 298440"/>
                <a:gd name="textAreaBottom" fmla="*/ 298800 h 298440"/>
              </a:gdLst>
              <a:ahLst/>
              <a:rect l="textAreaLeft" t="textAreaTop" r="textAreaRight" b="textAreaBottom"/>
              <a:pathLst>
                <a:path w="9184" h="6500">
                  <a:moveTo>
                    <a:pt x="8458" y="1"/>
                  </a:moveTo>
                  <a:cubicBezTo>
                    <a:pt x="8391" y="1"/>
                    <a:pt x="8323" y="47"/>
                    <a:pt x="8323" y="129"/>
                  </a:cubicBezTo>
                  <a:cubicBezTo>
                    <a:pt x="8323" y="710"/>
                    <a:pt x="8533" y="1272"/>
                    <a:pt x="8533" y="1854"/>
                  </a:cubicBezTo>
                  <a:cubicBezTo>
                    <a:pt x="8540" y="2865"/>
                    <a:pt x="7761" y="3259"/>
                    <a:pt x="6883" y="3344"/>
                  </a:cubicBezTo>
                  <a:cubicBezTo>
                    <a:pt x="6670" y="3364"/>
                    <a:pt x="6456" y="3373"/>
                    <a:pt x="6242" y="3373"/>
                  </a:cubicBezTo>
                  <a:cubicBezTo>
                    <a:pt x="5199" y="3373"/>
                    <a:pt x="4147" y="3165"/>
                    <a:pt x="3117" y="3075"/>
                  </a:cubicBezTo>
                  <a:cubicBezTo>
                    <a:pt x="2788" y="3046"/>
                    <a:pt x="2367" y="2985"/>
                    <a:pt x="1951" y="2985"/>
                  </a:cubicBezTo>
                  <a:cubicBezTo>
                    <a:pt x="1414" y="2985"/>
                    <a:pt x="887" y="3086"/>
                    <a:pt x="582" y="3483"/>
                  </a:cubicBezTo>
                  <a:cubicBezTo>
                    <a:pt x="18" y="4225"/>
                    <a:pt x="0" y="5514"/>
                    <a:pt x="14" y="6399"/>
                  </a:cubicBezTo>
                  <a:cubicBezTo>
                    <a:pt x="16" y="6467"/>
                    <a:pt x="65" y="6500"/>
                    <a:pt x="116" y="6500"/>
                  </a:cubicBezTo>
                  <a:cubicBezTo>
                    <a:pt x="167" y="6500"/>
                    <a:pt x="220" y="6466"/>
                    <a:pt x="225" y="6399"/>
                  </a:cubicBezTo>
                  <a:cubicBezTo>
                    <a:pt x="276" y="5664"/>
                    <a:pt x="385" y="4902"/>
                    <a:pt x="613" y="4198"/>
                  </a:cubicBezTo>
                  <a:cubicBezTo>
                    <a:pt x="843" y="3494"/>
                    <a:pt x="1370" y="3356"/>
                    <a:pt x="1958" y="3356"/>
                  </a:cubicBezTo>
                  <a:cubicBezTo>
                    <a:pt x="2197" y="3356"/>
                    <a:pt x="2446" y="3379"/>
                    <a:pt x="2688" y="3395"/>
                  </a:cubicBezTo>
                  <a:cubicBezTo>
                    <a:pt x="3912" y="3480"/>
                    <a:pt x="5129" y="3758"/>
                    <a:pt x="6358" y="3758"/>
                  </a:cubicBezTo>
                  <a:cubicBezTo>
                    <a:pt x="6461" y="3758"/>
                    <a:pt x="6565" y="3756"/>
                    <a:pt x="6669" y="3752"/>
                  </a:cubicBezTo>
                  <a:cubicBezTo>
                    <a:pt x="7414" y="3725"/>
                    <a:pt x="8292" y="3554"/>
                    <a:pt x="8703" y="2860"/>
                  </a:cubicBezTo>
                  <a:cubicBezTo>
                    <a:pt x="9183" y="2054"/>
                    <a:pt x="8758" y="921"/>
                    <a:pt x="8577" y="95"/>
                  </a:cubicBezTo>
                  <a:cubicBezTo>
                    <a:pt x="8562" y="30"/>
                    <a:pt x="8511" y="1"/>
                    <a:pt x="8458" y="1"/>
                  </a:cubicBez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30" name="Google Shape;1769;p84"/>
            <p:cNvSpPr/>
            <p:nvPr/>
          </p:nvSpPr>
          <p:spPr>
            <a:xfrm>
              <a:off x="995400" y="2651760"/>
              <a:ext cx="102600" cy="115200"/>
            </a:xfrm>
            <a:custGeom>
              <a:avLst/>
              <a:gdLst>
                <a:gd name="textAreaLeft" fmla="*/ 0 w 102600"/>
                <a:gd name="textAreaRight" fmla="*/ 102960 w 102600"/>
                <a:gd name="textAreaTop" fmla="*/ 0 h 115200"/>
                <a:gd name="textAreaBottom" fmla="*/ 115560 h 115200"/>
              </a:gdLst>
              <a:ahLst/>
              <a:rect l="textAreaLeft" t="textAreaTop" r="textAreaRight" b="textAreaBottom"/>
              <a:pathLst>
                <a:path w="1570" h="2517">
                  <a:moveTo>
                    <a:pt x="638" y="1"/>
                  </a:moveTo>
                  <a:cubicBezTo>
                    <a:pt x="576" y="1"/>
                    <a:pt x="515" y="25"/>
                    <a:pt x="467" y="82"/>
                  </a:cubicBezTo>
                  <a:cubicBezTo>
                    <a:pt x="144" y="470"/>
                    <a:pt x="7" y="939"/>
                    <a:pt x="1" y="1443"/>
                  </a:cubicBezTo>
                  <a:cubicBezTo>
                    <a:pt x="1" y="1549"/>
                    <a:pt x="42" y="1630"/>
                    <a:pt x="103" y="1685"/>
                  </a:cubicBezTo>
                  <a:cubicBezTo>
                    <a:pt x="147" y="1869"/>
                    <a:pt x="38" y="2049"/>
                    <a:pt x="117" y="2233"/>
                  </a:cubicBezTo>
                  <a:cubicBezTo>
                    <a:pt x="181" y="2392"/>
                    <a:pt x="388" y="2513"/>
                    <a:pt x="575" y="2513"/>
                  </a:cubicBezTo>
                  <a:cubicBezTo>
                    <a:pt x="596" y="2513"/>
                    <a:pt x="617" y="2511"/>
                    <a:pt x="637" y="2508"/>
                  </a:cubicBezTo>
                  <a:cubicBezTo>
                    <a:pt x="660" y="2514"/>
                    <a:pt x="685" y="2517"/>
                    <a:pt x="710" y="2517"/>
                  </a:cubicBezTo>
                  <a:cubicBezTo>
                    <a:pt x="775" y="2517"/>
                    <a:pt x="843" y="2496"/>
                    <a:pt x="902" y="2443"/>
                  </a:cubicBezTo>
                  <a:cubicBezTo>
                    <a:pt x="1141" y="2243"/>
                    <a:pt x="1345" y="1998"/>
                    <a:pt x="1529" y="1746"/>
                  </a:cubicBezTo>
                  <a:cubicBezTo>
                    <a:pt x="1566" y="1691"/>
                    <a:pt x="1569" y="1638"/>
                    <a:pt x="1549" y="1589"/>
                  </a:cubicBezTo>
                  <a:cubicBezTo>
                    <a:pt x="1536" y="1457"/>
                    <a:pt x="1418" y="1350"/>
                    <a:pt x="1275" y="1350"/>
                  </a:cubicBezTo>
                  <a:cubicBezTo>
                    <a:pt x="1234" y="1350"/>
                    <a:pt x="1191" y="1359"/>
                    <a:pt x="1147" y="1379"/>
                  </a:cubicBezTo>
                  <a:cubicBezTo>
                    <a:pt x="1117" y="1393"/>
                    <a:pt x="1086" y="1409"/>
                    <a:pt x="1052" y="1423"/>
                  </a:cubicBezTo>
                  <a:cubicBezTo>
                    <a:pt x="1086" y="1355"/>
                    <a:pt x="1117" y="1286"/>
                    <a:pt x="1147" y="1219"/>
                  </a:cubicBezTo>
                  <a:cubicBezTo>
                    <a:pt x="1158" y="1212"/>
                    <a:pt x="1164" y="1205"/>
                    <a:pt x="1171" y="1202"/>
                  </a:cubicBezTo>
                  <a:cubicBezTo>
                    <a:pt x="1456" y="1028"/>
                    <a:pt x="1279" y="665"/>
                    <a:pt x="1011" y="665"/>
                  </a:cubicBezTo>
                  <a:cubicBezTo>
                    <a:pt x="969" y="665"/>
                    <a:pt x="924" y="674"/>
                    <a:pt x="879" y="694"/>
                  </a:cubicBezTo>
                  <a:cubicBezTo>
                    <a:pt x="852" y="708"/>
                    <a:pt x="827" y="725"/>
                    <a:pt x="800" y="739"/>
                  </a:cubicBezTo>
                  <a:cubicBezTo>
                    <a:pt x="831" y="681"/>
                    <a:pt x="861" y="620"/>
                    <a:pt x="882" y="556"/>
                  </a:cubicBezTo>
                  <a:cubicBezTo>
                    <a:pt x="906" y="474"/>
                    <a:pt x="916" y="385"/>
                    <a:pt x="943" y="300"/>
                  </a:cubicBezTo>
                  <a:cubicBezTo>
                    <a:pt x="957" y="256"/>
                    <a:pt x="940" y="212"/>
                    <a:pt x="909" y="178"/>
                  </a:cubicBezTo>
                  <a:cubicBezTo>
                    <a:pt x="863" y="77"/>
                    <a:pt x="749" y="1"/>
                    <a:pt x="638" y="1"/>
                  </a:cubicBezTo>
                  <a:close/>
                </a:path>
              </a:pathLst>
            </a:custGeom>
            <a:solidFill>
              <a:srgbClr val="ffb899"/>
            </a:solidFill>
            <a:ln w="0">
              <a:noFill/>
            </a:ln>
          </p:spPr>
          <p:style>
            <a:lnRef idx="0"/>
            <a:fillRef idx="0"/>
            <a:effectRef idx="0"/>
            <a:fontRef idx="minor"/>
          </p:style>
          <p:txBody>
            <a:bodyPr tIns="115920" bIns="115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31" name="Google Shape;1770;p84"/>
            <p:cNvSpPr/>
            <p:nvPr/>
          </p:nvSpPr>
          <p:spPr>
            <a:xfrm>
              <a:off x="1244520" y="2074680"/>
              <a:ext cx="163800" cy="109440"/>
            </a:xfrm>
            <a:custGeom>
              <a:avLst/>
              <a:gdLst>
                <a:gd name="textAreaLeft" fmla="*/ 0 w 163800"/>
                <a:gd name="textAreaRight" fmla="*/ 164160 w 163800"/>
                <a:gd name="textAreaTop" fmla="*/ 0 h 109440"/>
                <a:gd name="textAreaBottom" fmla="*/ 109800 h 109440"/>
              </a:gdLst>
              <a:ahLst/>
              <a:rect l="textAreaLeft" t="textAreaTop" r="textAreaRight" b="textAreaBottom"/>
              <a:pathLst>
                <a:path w="2501" h="2392">
                  <a:moveTo>
                    <a:pt x="1249" y="0"/>
                  </a:moveTo>
                  <a:cubicBezTo>
                    <a:pt x="1214" y="0"/>
                    <a:pt x="1179" y="2"/>
                    <a:pt x="1144" y="5"/>
                  </a:cubicBezTo>
                  <a:cubicBezTo>
                    <a:pt x="487" y="63"/>
                    <a:pt x="1" y="645"/>
                    <a:pt x="62" y="1302"/>
                  </a:cubicBezTo>
                  <a:cubicBezTo>
                    <a:pt x="117" y="1922"/>
                    <a:pt x="640" y="2391"/>
                    <a:pt x="1252" y="2391"/>
                  </a:cubicBezTo>
                  <a:cubicBezTo>
                    <a:pt x="1287" y="2391"/>
                    <a:pt x="1322" y="2390"/>
                    <a:pt x="1358" y="2387"/>
                  </a:cubicBezTo>
                  <a:cubicBezTo>
                    <a:pt x="2014" y="2325"/>
                    <a:pt x="2501" y="1747"/>
                    <a:pt x="2440" y="1087"/>
                  </a:cubicBezTo>
                  <a:cubicBezTo>
                    <a:pt x="2385" y="466"/>
                    <a:pt x="1861" y="0"/>
                    <a:pt x="1249" y="0"/>
                  </a:cubicBezTo>
                  <a:close/>
                </a:path>
              </a:pathLst>
            </a:custGeom>
            <a:solidFill>
              <a:srgbClr val="ffb899"/>
            </a:solidFill>
            <a:ln w="0">
              <a:noFill/>
            </a:ln>
          </p:spPr>
          <p:style>
            <a:lnRef idx="0"/>
            <a:fillRef idx="0"/>
            <a:effectRef idx="0"/>
            <a:fontRef idx="minor"/>
          </p:style>
          <p:txBody>
            <a:bodyPr tIns="110160" bIns="110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32" name="Google Shape;1771;p84"/>
            <p:cNvSpPr/>
            <p:nvPr/>
          </p:nvSpPr>
          <p:spPr>
            <a:xfrm>
              <a:off x="1752120" y="1990440"/>
              <a:ext cx="163800" cy="109440"/>
            </a:xfrm>
            <a:custGeom>
              <a:avLst/>
              <a:gdLst>
                <a:gd name="textAreaLeft" fmla="*/ 0 w 163800"/>
                <a:gd name="textAreaRight" fmla="*/ 164160 w 163800"/>
                <a:gd name="textAreaTop" fmla="*/ 0 h 109440"/>
                <a:gd name="textAreaBottom" fmla="*/ 109800 h 109440"/>
              </a:gdLst>
              <a:ahLst/>
              <a:rect l="textAreaLeft" t="textAreaTop" r="textAreaRight" b="textAreaBottom"/>
              <a:pathLst>
                <a:path w="2501" h="2389">
                  <a:moveTo>
                    <a:pt x="1255" y="1"/>
                  </a:moveTo>
                  <a:cubicBezTo>
                    <a:pt x="1218" y="1"/>
                    <a:pt x="1181" y="2"/>
                    <a:pt x="1144" y="6"/>
                  </a:cubicBezTo>
                  <a:cubicBezTo>
                    <a:pt x="487" y="64"/>
                    <a:pt x="1" y="642"/>
                    <a:pt x="62" y="1302"/>
                  </a:cubicBezTo>
                  <a:cubicBezTo>
                    <a:pt x="117" y="1922"/>
                    <a:pt x="639" y="2388"/>
                    <a:pt x="1251" y="2388"/>
                  </a:cubicBezTo>
                  <a:cubicBezTo>
                    <a:pt x="1286" y="2388"/>
                    <a:pt x="1322" y="2387"/>
                    <a:pt x="1358" y="2384"/>
                  </a:cubicBezTo>
                  <a:cubicBezTo>
                    <a:pt x="2015" y="2326"/>
                    <a:pt x="2501" y="1744"/>
                    <a:pt x="2440" y="1088"/>
                  </a:cubicBezTo>
                  <a:cubicBezTo>
                    <a:pt x="2386" y="469"/>
                    <a:pt x="1865" y="1"/>
                    <a:pt x="1255" y="1"/>
                  </a:cubicBezTo>
                  <a:close/>
                </a:path>
              </a:pathLst>
            </a:custGeom>
            <a:solidFill>
              <a:srgbClr val="ffb899"/>
            </a:solidFill>
            <a:ln w="0">
              <a:noFill/>
            </a:ln>
          </p:spPr>
          <p:style>
            <a:lnRef idx="0"/>
            <a:fillRef idx="0"/>
            <a:effectRef idx="0"/>
            <a:fontRef idx="minor"/>
          </p:style>
          <p:txBody>
            <a:bodyPr tIns="110160" bIns="110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33" name="Google Shape;1772;p84"/>
            <p:cNvSpPr/>
            <p:nvPr/>
          </p:nvSpPr>
          <p:spPr>
            <a:xfrm>
              <a:off x="1197720" y="1689480"/>
              <a:ext cx="667080" cy="529920"/>
            </a:xfrm>
            <a:custGeom>
              <a:avLst/>
              <a:gdLst>
                <a:gd name="textAreaLeft" fmla="*/ 0 w 667080"/>
                <a:gd name="textAreaRight" fmla="*/ 667440 w 667080"/>
                <a:gd name="textAreaTop" fmla="*/ 0 h 529920"/>
                <a:gd name="textAreaBottom" fmla="*/ 530280 h 529920"/>
              </a:gdLst>
              <a:ahLst/>
              <a:rect l="textAreaLeft" t="textAreaTop" r="textAreaRight" b="textAreaBottom"/>
              <a:pathLst>
                <a:path w="10173" h="11543">
                  <a:moveTo>
                    <a:pt x="4684" y="0"/>
                  </a:moveTo>
                  <a:cubicBezTo>
                    <a:pt x="4336" y="0"/>
                    <a:pt x="3983" y="44"/>
                    <a:pt x="3631" y="134"/>
                  </a:cubicBezTo>
                  <a:cubicBezTo>
                    <a:pt x="1371" y="716"/>
                    <a:pt x="0" y="3043"/>
                    <a:pt x="582" y="5305"/>
                  </a:cubicBezTo>
                  <a:lnTo>
                    <a:pt x="1371" y="8358"/>
                  </a:lnTo>
                  <a:cubicBezTo>
                    <a:pt x="1863" y="10268"/>
                    <a:pt x="3599" y="11543"/>
                    <a:pt x="5487" y="11543"/>
                  </a:cubicBezTo>
                  <a:cubicBezTo>
                    <a:pt x="5835" y="11543"/>
                    <a:pt x="6188" y="11500"/>
                    <a:pt x="6539" y="11409"/>
                  </a:cubicBezTo>
                  <a:cubicBezTo>
                    <a:pt x="8802" y="10824"/>
                    <a:pt x="10173" y="8497"/>
                    <a:pt x="9592" y="6238"/>
                  </a:cubicBezTo>
                  <a:lnTo>
                    <a:pt x="8802" y="3182"/>
                  </a:lnTo>
                  <a:cubicBezTo>
                    <a:pt x="8311" y="1275"/>
                    <a:pt x="6575" y="0"/>
                    <a:pt x="4684"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34" name="Google Shape;1773;p84"/>
            <p:cNvSpPr/>
            <p:nvPr/>
          </p:nvSpPr>
          <p:spPr>
            <a:xfrm>
              <a:off x="1353600" y="2013840"/>
              <a:ext cx="72360" cy="47520"/>
            </a:xfrm>
            <a:custGeom>
              <a:avLst/>
              <a:gdLst>
                <a:gd name="textAreaLeft" fmla="*/ 0 w 72360"/>
                <a:gd name="textAreaRight" fmla="*/ 72720 w 72360"/>
                <a:gd name="textAreaTop" fmla="*/ 0 h 47520"/>
                <a:gd name="textAreaBottom" fmla="*/ 47880 h 47520"/>
              </a:gdLst>
              <a:ahLst/>
              <a:rect l="textAreaLeft" t="textAreaTop" r="textAreaRight" b="textAreaBottom"/>
              <a:pathLst>
                <a:path w="1111" h="1041">
                  <a:moveTo>
                    <a:pt x="542" y="1"/>
                  </a:moveTo>
                  <a:cubicBezTo>
                    <a:pt x="499" y="1"/>
                    <a:pt x="456" y="6"/>
                    <a:pt x="412" y="19"/>
                  </a:cubicBezTo>
                  <a:cubicBezTo>
                    <a:pt x="151" y="94"/>
                    <a:pt x="1" y="376"/>
                    <a:pt x="79" y="655"/>
                  </a:cubicBezTo>
                  <a:cubicBezTo>
                    <a:pt x="145" y="888"/>
                    <a:pt x="348" y="1041"/>
                    <a:pt x="565" y="1041"/>
                  </a:cubicBezTo>
                  <a:cubicBezTo>
                    <a:pt x="608" y="1041"/>
                    <a:pt x="652" y="1035"/>
                    <a:pt x="695" y="1022"/>
                  </a:cubicBezTo>
                  <a:cubicBezTo>
                    <a:pt x="960" y="948"/>
                    <a:pt x="1111" y="666"/>
                    <a:pt x="1032" y="386"/>
                  </a:cubicBezTo>
                  <a:cubicBezTo>
                    <a:pt x="967" y="153"/>
                    <a:pt x="761" y="1"/>
                    <a:pt x="542" y="1"/>
                  </a:cubicBezTo>
                  <a:close/>
                </a:path>
              </a:pathLst>
            </a:custGeom>
            <a:solidFill>
              <a:schemeClr val="accent4"/>
            </a:solidFill>
            <a:ln w="0">
              <a:noFill/>
            </a:ln>
          </p:spPr>
          <p:style>
            <a:lnRef idx="0"/>
            <a:fillRef idx="0"/>
            <a:effectRef idx="0"/>
            <a:fontRef idx="minor"/>
          </p:style>
          <p:txBody>
            <a:bodyPr tIns="48240" bIns="48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35" name="Google Shape;1774;p84"/>
            <p:cNvSpPr/>
            <p:nvPr/>
          </p:nvSpPr>
          <p:spPr>
            <a:xfrm>
              <a:off x="1590120" y="1973520"/>
              <a:ext cx="72360" cy="47520"/>
            </a:xfrm>
            <a:custGeom>
              <a:avLst/>
              <a:gdLst>
                <a:gd name="textAreaLeft" fmla="*/ 0 w 72360"/>
                <a:gd name="textAreaRight" fmla="*/ 72720 w 72360"/>
                <a:gd name="textAreaTop" fmla="*/ 0 h 47520"/>
                <a:gd name="textAreaBottom" fmla="*/ 47880 h 47520"/>
              </a:gdLst>
              <a:ahLst/>
              <a:rect l="textAreaLeft" t="textAreaTop" r="textAreaRight" b="textAreaBottom"/>
              <a:pathLst>
                <a:path w="1110" h="1042">
                  <a:moveTo>
                    <a:pt x="543" y="0"/>
                  </a:moveTo>
                  <a:cubicBezTo>
                    <a:pt x="501" y="0"/>
                    <a:pt x="458" y="6"/>
                    <a:pt x="416" y="18"/>
                  </a:cubicBezTo>
                  <a:cubicBezTo>
                    <a:pt x="150" y="93"/>
                    <a:pt x="1" y="379"/>
                    <a:pt x="79" y="654"/>
                  </a:cubicBezTo>
                  <a:cubicBezTo>
                    <a:pt x="145" y="889"/>
                    <a:pt x="352" y="1042"/>
                    <a:pt x="573" y="1042"/>
                  </a:cubicBezTo>
                  <a:cubicBezTo>
                    <a:pt x="614" y="1042"/>
                    <a:pt x="656" y="1036"/>
                    <a:pt x="698" y="1025"/>
                  </a:cubicBezTo>
                  <a:cubicBezTo>
                    <a:pt x="964" y="951"/>
                    <a:pt x="1110" y="665"/>
                    <a:pt x="1032" y="385"/>
                  </a:cubicBezTo>
                  <a:cubicBezTo>
                    <a:pt x="966" y="155"/>
                    <a:pt x="762" y="0"/>
                    <a:pt x="543" y="0"/>
                  </a:cubicBezTo>
                  <a:close/>
                </a:path>
              </a:pathLst>
            </a:custGeom>
            <a:solidFill>
              <a:schemeClr val="accent4"/>
            </a:solidFill>
            <a:ln w="0">
              <a:noFill/>
            </a:ln>
          </p:spPr>
          <p:style>
            <a:lnRef idx="0"/>
            <a:fillRef idx="0"/>
            <a:effectRef idx="0"/>
            <a:fontRef idx="minor"/>
          </p:style>
          <p:txBody>
            <a:bodyPr tIns="48240" bIns="48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36" name="Google Shape;1775;p84"/>
            <p:cNvSpPr/>
            <p:nvPr/>
          </p:nvSpPr>
          <p:spPr>
            <a:xfrm>
              <a:off x="1489320" y="2066040"/>
              <a:ext cx="98640" cy="40320"/>
            </a:xfrm>
            <a:custGeom>
              <a:avLst/>
              <a:gdLst>
                <a:gd name="textAreaLeft" fmla="*/ 0 w 98640"/>
                <a:gd name="textAreaRight" fmla="*/ 99000 w 98640"/>
                <a:gd name="textAreaTop" fmla="*/ 0 h 40320"/>
                <a:gd name="textAreaBottom" fmla="*/ 40680 h 40320"/>
              </a:gdLst>
              <a:ahLst/>
              <a:rect l="textAreaLeft" t="textAreaTop" r="textAreaRight" b="textAreaBottom"/>
              <a:pathLst>
                <a:path w="1508" h="886">
                  <a:moveTo>
                    <a:pt x="1427" y="0"/>
                  </a:moveTo>
                  <a:cubicBezTo>
                    <a:pt x="1390" y="0"/>
                    <a:pt x="1357" y="26"/>
                    <a:pt x="1351" y="63"/>
                  </a:cubicBezTo>
                  <a:cubicBezTo>
                    <a:pt x="1276" y="526"/>
                    <a:pt x="1126" y="597"/>
                    <a:pt x="966" y="672"/>
                  </a:cubicBezTo>
                  <a:cubicBezTo>
                    <a:pt x="943" y="681"/>
                    <a:pt x="919" y="692"/>
                    <a:pt x="895" y="705"/>
                  </a:cubicBezTo>
                  <a:cubicBezTo>
                    <a:pt x="860" y="724"/>
                    <a:pt x="812" y="736"/>
                    <a:pt x="756" y="736"/>
                  </a:cubicBezTo>
                  <a:cubicBezTo>
                    <a:pt x="597" y="736"/>
                    <a:pt x="369" y="644"/>
                    <a:pt x="143" y="365"/>
                  </a:cubicBezTo>
                  <a:cubicBezTo>
                    <a:pt x="128" y="346"/>
                    <a:pt x="107" y="337"/>
                    <a:pt x="86" y="337"/>
                  </a:cubicBezTo>
                  <a:cubicBezTo>
                    <a:pt x="70" y="337"/>
                    <a:pt x="53" y="343"/>
                    <a:pt x="38" y="355"/>
                  </a:cubicBezTo>
                  <a:cubicBezTo>
                    <a:pt x="7" y="379"/>
                    <a:pt x="0" y="427"/>
                    <a:pt x="27" y="460"/>
                  </a:cubicBezTo>
                  <a:cubicBezTo>
                    <a:pt x="272" y="763"/>
                    <a:pt x="544" y="886"/>
                    <a:pt x="756" y="886"/>
                  </a:cubicBezTo>
                  <a:cubicBezTo>
                    <a:pt x="834" y="886"/>
                    <a:pt x="905" y="868"/>
                    <a:pt x="963" y="838"/>
                  </a:cubicBezTo>
                  <a:cubicBezTo>
                    <a:pt x="983" y="828"/>
                    <a:pt x="1007" y="818"/>
                    <a:pt x="1031" y="804"/>
                  </a:cubicBezTo>
                  <a:cubicBezTo>
                    <a:pt x="1208" y="722"/>
                    <a:pt x="1412" y="628"/>
                    <a:pt x="1500" y="86"/>
                  </a:cubicBezTo>
                  <a:cubicBezTo>
                    <a:pt x="1508" y="45"/>
                    <a:pt x="1480" y="8"/>
                    <a:pt x="1439" y="1"/>
                  </a:cubicBezTo>
                  <a:cubicBezTo>
                    <a:pt x="1435" y="1"/>
                    <a:pt x="1431" y="0"/>
                    <a:pt x="1427" y="0"/>
                  </a:cubicBezTo>
                  <a:close/>
                </a:path>
              </a:pathLst>
            </a:custGeom>
            <a:solidFill>
              <a:schemeClr val="accent4"/>
            </a:solidFill>
            <a:ln w="0">
              <a:noFill/>
            </a:ln>
          </p:spPr>
          <p:style>
            <a:lnRef idx="0"/>
            <a:fillRef idx="0"/>
            <a:effectRef idx="0"/>
            <a:fontRef idx="minor"/>
          </p:style>
          <p:txBody>
            <a:bodyPr tIns="41040" bIns="41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37" name="Google Shape;1776;p84"/>
            <p:cNvSpPr/>
            <p:nvPr/>
          </p:nvSpPr>
          <p:spPr>
            <a:xfrm>
              <a:off x="1582200" y="1911600"/>
              <a:ext cx="78480" cy="18360"/>
            </a:xfrm>
            <a:custGeom>
              <a:avLst/>
              <a:gdLst>
                <a:gd name="textAreaLeft" fmla="*/ 0 w 78480"/>
                <a:gd name="textAreaRight" fmla="*/ 78840 w 78480"/>
                <a:gd name="textAreaTop" fmla="*/ 0 h 18360"/>
                <a:gd name="textAreaBottom" fmla="*/ 18720 h 18360"/>
              </a:gdLst>
              <a:ahLst/>
              <a:rect l="textAreaLeft" t="textAreaTop" r="textAreaRight" b="textAreaBottom"/>
              <a:pathLst>
                <a:path w="1202" h="404">
                  <a:moveTo>
                    <a:pt x="601" y="0"/>
                  </a:moveTo>
                  <a:cubicBezTo>
                    <a:pt x="587" y="0"/>
                    <a:pt x="572" y="1"/>
                    <a:pt x="558" y="2"/>
                  </a:cubicBezTo>
                  <a:cubicBezTo>
                    <a:pt x="249" y="25"/>
                    <a:pt x="38" y="270"/>
                    <a:pt x="27" y="281"/>
                  </a:cubicBezTo>
                  <a:cubicBezTo>
                    <a:pt x="0" y="315"/>
                    <a:pt x="4" y="359"/>
                    <a:pt x="38" y="386"/>
                  </a:cubicBezTo>
                  <a:cubicBezTo>
                    <a:pt x="52" y="400"/>
                    <a:pt x="68" y="403"/>
                    <a:pt x="85" y="403"/>
                  </a:cubicBezTo>
                  <a:cubicBezTo>
                    <a:pt x="106" y="403"/>
                    <a:pt x="126" y="397"/>
                    <a:pt x="143" y="380"/>
                  </a:cubicBezTo>
                  <a:cubicBezTo>
                    <a:pt x="143" y="376"/>
                    <a:pt x="324" y="168"/>
                    <a:pt x="572" y="152"/>
                  </a:cubicBezTo>
                  <a:cubicBezTo>
                    <a:pt x="583" y="151"/>
                    <a:pt x="594" y="151"/>
                    <a:pt x="605" y="151"/>
                  </a:cubicBezTo>
                  <a:cubicBezTo>
                    <a:pt x="842" y="151"/>
                    <a:pt x="1069" y="318"/>
                    <a:pt x="1072" y="318"/>
                  </a:cubicBezTo>
                  <a:cubicBezTo>
                    <a:pt x="1086" y="330"/>
                    <a:pt x="1103" y="335"/>
                    <a:pt x="1119" y="335"/>
                  </a:cubicBezTo>
                  <a:cubicBezTo>
                    <a:pt x="1142" y="335"/>
                    <a:pt x="1164" y="324"/>
                    <a:pt x="1178" y="304"/>
                  </a:cubicBezTo>
                  <a:cubicBezTo>
                    <a:pt x="1202" y="270"/>
                    <a:pt x="1195" y="226"/>
                    <a:pt x="1164" y="199"/>
                  </a:cubicBezTo>
                  <a:cubicBezTo>
                    <a:pt x="1151" y="193"/>
                    <a:pt x="894" y="0"/>
                    <a:pt x="601" y="0"/>
                  </a:cubicBezTo>
                  <a:close/>
                </a:path>
              </a:pathLst>
            </a:custGeom>
            <a:solidFill>
              <a:schemeClr val="accent4"/>
            </a:solidFill>
            <a:ln w="0">
              <a:noFill/>
            </a:ln>
          </p:spPr>
          <p:style>
            <a:lnRef idx="0"/>
            <a:fillRef idx="0"/>
            <a:effectRef idx="0"/>
            <a:fontRef idx="minor"/>
          </p:style>
          <p:txBody>
            <a:bodyPr tIns="18720" bIns="18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38" name="Google Shape;1777;p84"/>
            <p:cNvSpPr/>
            <p:nvPr/>
          </p:nvSpPr>
          <p:spPr>
            <a:xfrm>
              <a:off x="1321200" y="1956600"/>
              <a:ext cx="66600" cy="34200"/>
            </a:xfrm>
            <a:custGeom>
              <a:avLst/>
              <a:gdLst>
                <a:gd name="textAreaLeft" fmla="*/ 0 w 66600"/>
                <a:gd name="textAreaRight" fmla="*/ 66960 w 66600"/>
                <a:gd name="textAreaTop" fmla="*/ 0 h 34200"/>
                <a:gd name="textAreaBottom" fmla="*/ 34560 h 34200"/>
              </a:gdLst>
              <a:ahLst/>
              <a:rect l="textAreaLeft" t="textAreaTop" r="textAreaRight" b="textAreaBottom"/>
              <a:pathLst>
                <a:path w="1022" h="750">
                  <a:moveTo>
                    <a:pt x="746" y="1"/>
                  </a:moveTo>
                  <a:cubicBezTo>
                    <a:pt x="618" y="1"/>
                    <a:pt x="453" y="23"/>
                    <a:pt x="318" y="116"/>
                  </a:cubicBezTo>
                  <a:cubicBezTo>
                    <a:pt x="59" y="297"/>
                    <a:pt x="12" y="650"/>
                    <a:pt x="8" y="664"/>
                  </a:cubicBezTo>
                  <a:cubicBezTo>
                    <a:pt x="1" y="705"/>
                    <a:pt x="32" y="743"/>
                    <a:pt x="73" y="749"/>
                  </a:cubicBezTo>
                  <a:lnTo>
                    <a:pt x="83" y="749"/>
                  </a:lnTo>
                  <a:cubicBezTo>
                    <a:pt x="120" y="749"/>
                    <a:pt x="151" y="722"/>
                    <a:pt x="158" y="685"/>
                  </a:cubicBezTo>
                  <a:cubicBezTo>
                    <a:pt x="158" y="681"/>
                    <a:pt x="199" y="382"/>
                    <a:pt x="403" y="242"/>
                  </a:cubicBezTo>
                  <a:cubicBezTo>
                    <a:pt x="509" y="168"/>
                    <a:pt x="644" y="150"/>
                    <a:pt x="750" y="150"/>
                  </a:cubicBezTo>
                  <a:cubicBezTo>
                    <a:pt x="848" y="150"/>
                    <a:pt x="921" y="165"/>
                    <a:pt x="923" y="167"/>
                  </a:cubicBezTo>
                  <a:cubicBezTo>
                    <a:pt x="928" y="168"/>
                    <a:pt x="933" y="168"/>
                    <a:pt x="938" y="168"/>
                  </a:cubicBezTo>
                  <a:cubicBezTo>
                    <a:pt x="972" y="168"/>
                    <a:pt x="1003" y="146"/>
                    <a:pt x="1012" y="110"/>
                  </a:cubicBezTo>
                  <a:cubicBezTo>
                    <a:pt x="1022" y="69"/>
                    <a:pt x="995" y="28"/>
                    <a:pt x="954" y="21"/>
                  </a:cubicBezTo>
                  <a:cubicBezTo>
                    <a:pt x="947" y="19"/>
                    <a:pt x="862" y="1"/>
                    <a:pt x="746" y="1"/>
                  </a:cubicBezTo>
                  <a:close/>
                </a:path>
              </a:pathLst>
            </a:custGeom>
            <a:solidFill>
              <a:schemeClr val="accent4"/>
            </a:solidFill>
            <a:ln w="0">
              <a:noFill/>
            </a:ln>
          </p:spPr>
          <p:style>
            <a:lnRef idx="0"/>
            <a:fillRef idx="0"/>
            <a:effectRef idx="0"/>
            <a:fontRef idx="minor"/>
          </p:style>
          <p:txBody>
            <a:bodyPr tIns="34560" bIns="34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39" name="Google Shape;1778;p84"/>
            <p:cNvSpPr/>
            <p:nvPr/>
          </p:nvSpPr>
          <p:spPr>
            <a:xfrm>
              <a:off x="1479960" y="1945080"/>
              <a:ext cx="48240" cy="108360"/>
            </a:xfrm>
            <a:custGeom>
              <a:avLst/>
              <a:gdLst>
                <a:gd name="textAreaLeft" fmla="*/ 0 w 48240"/>
                <a:gd name="textAreaRight" fmla="*/ 48600 w 48240"/>
                <a:gd name="textAreaTop" fmla="*/ 0 h 108360"/>
                <a:gd name="textAreaBottom" fmla="*/ 108720 h 108360"/>
              </a:gdLst>
              <a:ahLst/>
              <a:rect l="textAreaLeft" t="textAreaTop" r="textAreaRight" b="textAreaBottom"/>
              <a:pathLst>
                <a:path w="739" h="2363">
                  <a:moveTo>
                    <a:pt x="80" y="0"/>
                  </a:moveTo>
                  <a:cubicBezTo>
                    <a:pt x="76" y="0"/>
                    <a:pt x="72" y="1"/>
                    <a:pt x="68" y="1"/>
                  </a:cubicBezTo>
                  <a:cubicBezTo>
                    <a:pt x="27" y="8"/>
                    <a:pt x="0" y="45"/>
                    <a:pt x="7" y="86"/>
                  </a:cubicBezTo>
                  <a:cubicBezTo>
                    <a:pt x="38" y="290"/>
                    <a:pt x="62" y="505"/>
                    <a:pt x="85" y="709"/>
                  </a:cubicBezTo>
                  <a:cubicBezTo>
                    <a:pt x="164" y="1410"/>
                    <a:pt x="235" y="2074"/>
                    <a:pt x="610" y="2349"/>
                  </a:cubicBezTo>
                  <a:cubicBezTo>
                    <a:pt x="623" y="2359"/>
                    <a:pt x="640" y="2363"/>
                    <a:pt x="654" y="2363"/>
                  </a:cubicBezTo>
                  <a:cubicBezTo>
                    <a:pt x="677" y="2363"/>
                    <a:pt x="698" y="2352"/>
                    <a:pt x="715" y="2332"/>
                  </a:cubicBezTo>
                  <a:cubicBezTo>
                    <a:pt x="739" y="2298"/>
                    <a:pt x="732" y="2253"/>
                    <a:pt x="698" y="2226"/>
                  </a:cubicBezTo>
                  <a:cubicBezTo>
                    <a:pt x="378" y="1992"/>
                    <a:pt x="307" y="1362"/>
                    <a:pt x="231" y="692"/>
                  </a:cubicBezTo>
                  <a:cubicBezTo>
                    <a:pt x="211" y="485"/>
                    <a:pt x="187" y="270"/>
                    <a:pt x="153" y="62"/>
                  </a:cubicBezTo>
                  <a:cubicBezTo>
                    <a:pt x="147" y="26"/>
                    <a:pt x="116" y="0"/>
                    <a:pt x="80" y="0"/>
                  </a:cubicBezTo>
                  <a:close/>
                </a:path>
              </a:pathLst>
            </a:custGeom>
            <a:solidFill>
              <a:schemeClr val="accent4"/>
            </a:solidFill>
            <a:ln w="0">
              <a:noFill/>
            </a:ln>
          </p:spPr>
          <p:style>
            <a:lnRef idx="0"/>
            <a:fillRef idx="0"/>
            <a:effectRef idx="0"/>
            <a:fontRef idx="minor"/>
          </p:style>
          <p:txBody>
            <a:bodyPr tIns="108720" bIns="108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40" name="Google Shape;1779;p84"/>
            <p:cNvSpPr/>
            <p:nvPr/>
          </p:nvSpPr>
          <p:spPr>
            <a:xfrm>
              <a:off x="1087200" y="1635480"/>
              <a:ext cx="754200" cy="353160"/>
            </a:xfrm>
            <a:custGeom>
              <a:avLst/>
              <a:gdLst>
                <a:gd name="textAreaLeft" fmla="*/ 0 w 754200"/>
                <a:gd name="textAreaRight" fmla="*/ 754560 w 754200"/>
                <a:gd name="textAreaTop" fmla="*/ 0 h 353160"/>
                <a:gd name="textAreaBottom" fmla="*/ 353520 h 353160"/>
              </a:gdLst>
              <a:ahLst/>
              <a:rect l="textAreaLeft" t="textAreaTop" r="textAreaRight" b="textAreaBottom"/>
              <a:pathLst>
                <a:path w="11502" h="7693">
                  <a:moveTo>
                    <a:pt x="4809" y="1"/>
                  </a:moveTo>
                  <a:cubicBezTo>
                    <a:pt x="4349" y="1"/>
                    <a:pt x="3888" y="10"/>
                    <a:pt x="3427" y="27"/>
                  </a:cubicBezTo>
                  <a:cubicBezTo>
                    <a:pt x="2879" y="47"/>
                    <a:pt x="2325" y="78"/>
                    <a:pt x="1787" y="190"/>
                  </a:cubicBezTo>
                  <a:cubicBezTo>
                    <a:pt x="1675" y="214"/>
                    <a:pt x="1552" y="248"/>
                    <a:pt x="1491" y="343"/>
                  </a:cubicBezTo>
                  <a:cubicBezTo>
                    <a:pt x="1444" y="418"/>
                    <a:pt x="1450" y="516"/>
                    <a:pt x="1461" y="605"/>
                  </a:cubicBezTo>
                  <a:cubicBezTo>
                    <a:pt x="1525" y="1108"/>
                    <a:pt x="1791" y="1582"/>
                    <a:pt x="2185" y="1895"/>
                  </a:cubicBezTo>
                  <a:lnTo>
                    <a:pt x="2009" y="1976"/>
                  </a:lnTo>
                  <a:cubicBezTo>
                    <a:pt x="1842" y="1990"/>
                    <a:pt x="1675" y="2000"/>
                    <a:pt x="1508" y="2014"/>
                  </a:cubicBezTo>
                  <a:cubicBezTo>
                    <a:pt x="1168" y="2038"/>
                    <a:pt x="814" y="2068"/>
                    <a:pt x="518" y="2239"/>
                  </a:cubicBezTo>
                  <a:cubicBezTo>
                    <a:pt x="222" y="2405"/>
                    <a:pt x="1" y="2759"/>
                    <a:pt x="96" y="3085"/>
                  </a:cubicBezTo>
                  <a:cubicBezTo>
                    <a:pt x="161" y="3307"/>
                    <a:pt x="348" y="3467"/>
                    <a:pt x="525" y="3613"/>
                  </a:cubicBezTo>
                  <a:cubicBezTo>
                    <a:pt x="692" y="3749"/>
                    <a:pt x="858" y="3882"/>
                    <a:pt x="1021" y="4018"/>
                  </a:cubicBezTo>
                  <a:lnTo>
                    <a:pt x="977" y="4052"/>
                  </a:lnTo>
                  <a:cubicBezTo>
                    <a:pt x="528" y="4134"/>
                    <a:pt x="164" y="4555"/>
                    <a:pt x="148" y="5012"/>
                  </a:cubicBezTo>
                  <a:cubicBezTo>
                    <a:pt x="144" y="5195"/>
                    <a:pt x="192" y="5386"/>
                    <a:pt x="321" y="5515"/>
                  </a:cubicBezTo>
                  <a:cubicBezTo>
                    <a:pt x="447" y="5640"/>
                    <a:pt x="899" y="6022"/>
                    <a:pt x="1076" y="6049"/>
                  </a:cubicBezTo>
                  <a:cubicBezTo>
                    <a:pt x="1300" y="6084"/>
                    <a:pt x="1526" y="6101"/>
                    <a:pt x="1754" y="6101"/>
                  </a:cubicBezTo>
                  <a:cubicBezTo>
                    <a:pt x="2281" y="6101"/>
                    <a:pt x="2810" y="6009"/>
                    <a:pt x="3305" y="5838"/>
                  </a:cubicBezTo>
                  <a:cubicBezTo>
                    <a:pt x="3914" y="5627"/>
                    <a:pt x="4550" y="5403"/>
                    <a:pt x="5159" y="5191"/>
                  </a:cubicBezTo>
                  <a:cubicBezTo>
                    <a:pt x="5693" y="5008"/>
                    <a:pt x="6278" y="4783"/>
                    <a:pt x="6643" y="4351"/>
                  </a:cubicBezTo>
                  <a:cubicBezTo>
                    <a:pt x="7068" y="3848"/>
                    <a:pt x="6888" y="4032"/>
                    <a:pt x="7558" y="3443"/>
                  </a:cubicBezTo>
                  <a:cubicBezTo>
                    <a:pt x="7713" y="3306"/>
                    <a:pt x="7866" y="3250"/>
                    <a:pt x="8029" y="3250"/>
                  </a:cubicBezTo>
                  <a:cubicBezTo>
                    <a:pt x="8220" y="3250"/>
                    <a:pt x="8425" y="3327"/>
                    <a:pt x="8664" y="3443"/>
                  </a:cubicBezTo>
                  <a:cubicBezTo>
                    <a:pt x="8949" y="3579"/>
                    <a:pt x="9075" y="3841"/>
                    <a:pt x="9187" y="4134"/>
                  </a:cubicBezTo>
                  <a:cubicBezTo>
                    <a:pt x="9667" y="5379"/>
                    <a:pt x="10677" y="6396"/>
                    <a:pt x="10974" y="7692"/>
                  </a:cubicBezTo>
                  <a:cubicBezTo>
                    <a:pt x="11110" y="7689"/>
                    <a:pt x="11242" y="7682"/>
                    <a:pt x="11379" y="7675"/>
                  </a:cubicBezTo>
                  <a:lnTo>
                    <a:pt x="11484" y="7645"/>
                  </a:lnTo>
                  <a:cubicBezTo>
                    <a:pt x="11501" y="6212"/>
                    <a:pt x="11365" y="4753"/>
                    <a:pt x="10817" y="3432"/>
                  </a:cubicBezTo>
                  <a:cubicBezTo>
                    <a:pt x="10269" y="2109"/>
                    <a:pt x="9265" y="929"/>
                    <a:pt x="7935" y="405"/>
                  </a:cubicBezTo>
                  <a:cubicBezTo>
                    <a:pt x="7064" y="61"/>
                    <a:pt x="6109" y="13"/>
                    <a:pt x="5170" y="3"/>
                  </a:cubicBezTo>
                  <a:cubicBezTo>
                    <a:pt x="5049" y="2"/>
                    <a:pt x="4929" y="1"/>
                    <a:pt x="4809" y="1"/>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1541" name="Google Shape;693;p59"/>
          <p:cNvSpPr/>
          <p:nvPr/>
        </p:nvSpPr>
        <p:spPr>
          <a:xfrm>
            <a:off x="2555640" y="3701880"/>
            <a:ext cx="6552360" cy="1173960"/>
          </a:xfrm>
          <a:custGeom>
            <a:avLst/>
            <a:gdLst>
              <a:gd name="textAreaLeft" fmla="*/ 0 w 6552360"/>
              <a:gd name="textAreaRight" fmla="*/ 6552720 w 6552360"/>
              <a:gd name="textAreaTop" fmla="*/ 0 h 1173960"/>
              <a:gd name="textAreaBottom" fmla="*/ 1174320 h 1173960"/>
            </a:gdLst>
            <a:ahLst/>
            <a:rect l="textAreaLeft" t="textAreaTop" r="textAreaRight" b="textAreaBottom"/>
            <a:pathLst>
              <a:path w="318925" h="63084">
                <a:moveTo>
                  <a:pt x="318925" y="63084"/>
                </a:moveTo>
                <a:cubicBezTo>
                  <a:pt x="310560" y="58895"/>
                  <a:pt x="300243" y="61809"/>
                  <a:pt x="290888" y="61809"/>
                </a:cubicBezTo>
                <a:cubicBezTo>
                  <a:pt x="269350" y="61809"/>
                  <a:pt x="246527" y="64073"/>
                  <a:pt x="226529" y="56074"/>
                </a:cubicBezTo>
                <a:cubicBezTo>
                  <a:pt x="196561" y="44087"/>
                  <a:pt x="172265" y="19843"/>
                  <a:pt x="141780" y="9239"/>
                </a:cubicBezTo>
                <a:cubicBezTo>
                  <a:pt x="118228" y="1047"/>
                  <a:pt x="92481" y="0"/>
                  <a:pt x="67545" y="0"/>
                </a:cubicBezTo>
                <a:cubicBezTo>
                  <a:pt x="49876" y="0"/>
                  <a:pt x="31982" y="3116"/>
                  <a:pt x="15293" y="8921"/>
                </a:cubicBezTo>
                <a:cubicBezTo>
                  <a:pt x="10278" y="10666"/>
                  <a:pt x="4419" y="10437"/>
                  <a:pt x="0" y="13381"/>
                </a:cubicBezTo>
              </a:path>
            </a:pathLst>
          </a:custGeom>
          <a:noFill/>
          <a:ln w="19050">
            <a:solidFill>
              <a:srgbClr val="23385c"/>
            </a:solidFill>
            <a:prstDash val="dot"/>
            <a:round/>
          </a:ln>
        </p:spPr>
        <p:style>
          <a:lnRef idx="0"/>
          <a:fillRef idx="0"/>
          <a:effectRef idx="0"/>
          <a:fontRef idx="minor"/>
        </p:style>
        <p:txBody>
          <a:bodyPr lIns="90000" rIns="90000" tIns="45000" bIns="45000" anchor="t">
            <a:noAutofit/>
          </a:bodyPr>
          <a:p>
            <a:endParaRPr b="0" lang="en-ID" sz="1800" spc="-1" strike="noStrike">
              <a:solidFill>
                <a:srgbClr val="000000"/>
              </a:solidFill>
              <a:latin typeface="Arial"/>
            </a:endParaRPr>
          </a:p>
        </p:txBody>
      </p:sp>
      <p:grpSp>
        <p:nvGrpSpPr>
          <p:cNvPr id="1542" name="Google Shape;736;p59"/>
          <p:cNvGrpSpPr/>
          <p:nvPr/>
        </p:nvGrpSpPr>
        <p:grpSpPr>
          <a:xfrm>
            <a:off x="2091240" y="3616920"/>
            <a:ext cx="661320" cy="643680"/>
            <a:chOff x="2091240" y="3616920"/>
            <a:chExt cx="661320" cy="643680"/>
          </a:xfrm>
        </p:grpSpPr>
        <p:sp>
          <p:nvSpPr>
            <p:cNvPr id="1543" name="Google Shape;737;p59"/>
            <p:cNvSpPr/>
            <p:nvPr/>
          </p:nvSpPr>
          <p:spPr>
            <a:xfrm rot="495000">
              <a:off x="2129040" y="3643560"/>
              <a:ext cx="411840" cy="559800"/>
            </a:xfrm>
            <a:custGeom>
              <a:avLst/>
              <a:gdLst>
                <a:gd name="textAreaLeft" fmla="*/ 0 w 411840"/>
                <a:gd name="textAreaRight" fmla="*/ 412200 w 411840"/>
                <a:gd name="textAreaTop" fmla="*/ 0 h 559800"/>
                <a:gd name="textAreaBottom" fmla="*/ 560160 h 559800"/>
              </a:gdLst>
              <a:ahLst/>
              <a:rect l="textAreaLeft" t="textAreaTop" r="textAreaRight" b="textAreaBottom"/>
              <a:pathLst>
                <a:path w="6952" h="9443">
                  <a:moveTo>
                    <a:pt x="6952" y="0"/>
                  </a:moveTo>
                  <a:lnTo>
                    <a:pt x="1" y="9443"/>
                  </a:lnTo>
                  <a:lnTo>
                    <a:pt x="6952" y="4543"/>
                  </a:lnTo>
                  <a:lnTo>
                    <a:pt x="6952" y="0"/>
                  </a:ln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44" name="Google Shape;738;p59"/>
            <p:cNvSpPr/>
            <p:nvPr/>
          </p:nvSpPr>
          <p:spPr>
            <a:xfrm rot="495000">
              <a:off x="2106360" y="3958200"/>
              <a:ext cx="507960" cy="250200"/>
            </a:xfrm>
            <a:custGeom>
              <a:avLst/>
              <a:gdLst>
                <a:gd name="textAreaLeft" fmla="*/ 0 w 507960"/>
                <a:gd name="textAreaRight" fmla="*/ 508320 w 507960"/>
                <a:gd name="textAreaTop" fmla="*/ 0 h 250200"/>
                <a:gd name="textAreaBottom" fmla="*/ 250560 h 250200"/>
              </a:gdLst>
              <a:ahLst/>
              <a:rect l="textAreaLeft" t="textAreaTop" r="textAreaRight" b="textAreaBottom"/>
              <a:pathLst>
                <a:path w="8572" h="4226">
                  <a:moveTo>
                    <a:pt x="8301" y="0"/>
                  </a:moveTo>
                  <a:lnTo>
                    <a:pt x="1" y="4226"/>
                  </a:lnTo>
                  <a:lnTo>
                    <a:pt x="8572" y="2971"/>
                  </a:lnTo>
                  <a:lnTo>
                    <a:pt x="8301" y="0"/>
                  </a:ln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45" name="Google Shape;739;p59"/>
            <p:cNvSpPr/>
            <p:nvPr/>
          </p:nvSpPr>
          <p:spPr>
            <a:xfrm rot="495000">
              <a:off x="2108880" y="3926880"/>
              <a:ext cx="626040" cy="290160"/>
            </a:xfrm>
            <a:custGeom>
              <a:avLst/>
              <a:gdLst>
                <a:gd name="textAreaLeft" fmla="*/ 0 w 626040"/>
                <a:gd name="textAreaRight" fmla="*/ 626400 w 626040"/>
                <a:gd name="textAreaTop" fmla="*/ 0 h 290160"/>
                <a:gd name="textAreaBottom" fmla="*/ 290520 h 290160"/>
              </a:gdLst>
              <a:ahLst/>
              <a:rect l="textAreaLeft" t="textAreaTop" r="textAreaRight" b="textAreaBottom"/>
              <a:pathLst>
                <a:path w="10560" h="4900">
                  <a:moveTo>
                    <a:pt x="6952" y="0"/>
                  </a:moveTo>
                  <a:lnTo>
                    <a:pt x="1" y="4900"/>
                  </a:lnTo>
                  <a:lnTo>
                    <a:pt x="10559" y="1046"/>
                  </a:lnTo>
                  <a:lnTo>
                    <a:pt x="6952" y="0"/>
                  </a:lnTo>
                  <a:close/>
                </a:path>
              </a:pathLst>
            </a:custGeom>
            <a:solidFill>
              <a:srgbClr val="ffffff"/>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46" name="Google Shape;740;p59"/>
            <p:cNvSpPr/>
            <p:nvPr/>
          </p:nvSpPr>
          <p:spPr>
            <a:xfrm rot="495000">
              <a:off x="2111760" y="3882600"/>
              <a:ext cx="447120" cy="321840"/>
            </a:xfrm>
            <a:custGeom>
              <a:avLst/>
              <a:gdLst>
                <a:gd name="textAreaLeft" fmla="*/ 0 w 447120"/>
                <a:gd name="textAreaRight" fmla="*/ 447480 w 447120"/>
                <a:gd name="textAreaTop" fmla="*/ 0 h 321840"/>
                <a:gd name="textAreaBottom" fmla="*/ 322200 h 321840"/>
              </a:gdLst>
              <a:ahLst/>
              <a:rect l="textAreaLeft" t="textAreaTop" r="textAreaRight" b="textAreaBottom"/>
              <a:pathLst>
                <a:path w="7546" h="5432">
                  <a:moveTo>
                    <a:pt x="6952" y="1"/>
                  </a:moveTo>
                  <a:lnTo>
                    <a:pt x="1" y="5432"/>
                  </a:lnTo>
                  <a:lnTo>
                    <a:pt x="7546" y="709"/>
                  </a:lnTo>
                  <a:lnTo>
                    <a:pt x="6952" y="1"/>
                  </a:ln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7" name="PlaceHolder 1"/>
          <p:cNvSpPr>
            <a:spLocks noGrp="1"/>
          </p:cNvSpPr>
          <p:nvPr>
            <p:ph type="title"/>
          </p:nvPr>
        </p:nvSpPr>
        <p:spPr>
          <a:xfrm>
            <a:off x="353880" y="339480"/>
            <a:ext cx="5658120" cy="572400"/>
          </a:xfrm>
          <a:prstGeom prst="rect">
            <a:avLst/>
          </a:prstGeom>
          <a:noFill/>
          <a:ln w="0">
            <a:noFill/>
          </a:ln>
        </p:spPr>
        <p:txBody>
          <a:bodyPr tIns="91440" bIns="91440" anchor="t">
            <a:noAutofit/>
          </a:bodyPr>
          <a:p>
            <a:pPr indent="0">
              <a:lnSpc>
                <a:spcPct val="100000"/>
              </a:lnSpc>
              <a:buNone/>
              <a:tabLst>
                <a:tab algn="l" pos="0"/>
              </a:tabLst>
            </a:pPr>
            <a:r>
              <a:rPr b="0" lang="en" sz="2800" spc="-1" strike="noStrike">
                <a:solidFill>
                  <a:schemeClr val="accent4"/>
                </a:solidFill>
                <a:latin typeface="Black Han Sans"/>
                <a:ea typeface="Black Han Sans"/>
              </a:rPr>
              <a:t>Jenis-Jenis Risiko Usaha</a:t>
            </a:r>
            <a:endParaRPr b="0" lang="en-ID" sz="2800" spc="-1" strike="noStrike">
              <a:solidFill>
                <a:srgbClr val="000000"/>
              </a:solidFill>
              <a:latin typeface="Arial"/>
            </a:endParaRPr>
          </a:p>
        </p:txBody>
      </p:sp>
      <p:sp>
        <p:nvSpPr>
          <p:cNvPr id="1548" name="PlaceHolder 2"/>
          <p:cNvSpPr>
            <a:spLocks noGrp="1"/>
          </p:cNvSpPr>
          <p:nvPr>
            <p:ph/>
          </p:nvPr>
        </p:nvSpPr>
        <p:spPr>
          <a:xfrm>
            <a:off x="3492360" y="1347480"/>
            <a:ext cx="4536000" cy="2808000"/>
          </a:xfrm>
          <a:prstGeom prst="rect">
            <a:avLst/>
          </a:prstGeom>
          <a:noFill/>
          <a:ln w="0">
            <a:noFill/>
          </a:ln>
        </p:spPr>
        <p:txBody>
          <a:bodyPr tIns="91440" bIns="91440" anchor="t">
            <a:noAutofit/>
          </a:bodyPr>
          <a:p>
            <a:pPr lvl="7" marL="2170800" indent="-343080">
              <a:lnSpc>
                <a:spcPct val="100000"/>
              </a:lnSpc>
              <a:spcAft>
                <a:spcPts val="1199"/>
              </a:spcAft>
              <a:buClr>
                <a:srgbClr val="23385c"/>
              </a:buClr>
              <a:buFont typeface="Arial"/>
              <a:buAutoNum type="arabicPeriod" startAt="5"/>
            </a:pPr>
            <a:r>
              <a:rPr b="1" lang="en-ID" sz="1200" spc="-1" strike="noStrike">
                <a:solidFill>
                  <a:schemeClr val="accent4"/>
                </a:solidFill>
                <a:latin typeface="Lato"/>
                <a:ea typeface="Lato"/>
              </a:rPr>
              <a:t>Risiko Rill</a:t>
            </a:r>
            <a:endParaRPr b="0" lang="en-ID" sz="1200" spc="-1" strike="noStrike">
              <a:solidFill>
                <a:srgbClr val="000000"/>
              </a:solidFill>
              <a:latin typeface="Arial"/>
            </a:endParaRPr>
          </a:p>
          <a:p>
            <a:pPr indent="0" algn="just">
              <a:lnSpc>
                <a:spcPct val="100000"/>
              </a:lnSpc>
              <a:buNone/>
              <a:tabLst>
                <a:tab algn="l" pos="0"/>
              </a:tabLst>
            </a:pPr>
            <a:r>
              <a:rPr b="0" lang="en-ID" sz="1400" spc="-1" strike="noStrike">
                <a:solidFill>
                  <a:schemeClr val="accent4"/>
                </a:solidFill>
                <a:latin typeface="Lato"/>
                <a:ea typeface="Lato"/>
              </a:rPr>
              <a:t>Risiko rill yang terlihat, bisa dihitung, bisa diantisipasi dan bisa dihindari. Berikut adalah hal-hal yang termasuk dalam risiko rill:</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Kehilangan modal</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Kehilangan kesempatan</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Kehilangan mata pencaharian</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Kehilangan kendali atas kekuasaan yang dimilikinya (</a:t>
            </a:r>
            <a:r>
              <a:rPr b="0" i="1" lang="en-ID" sz="1400" spc="-1" strike="noStrike">
                <a:solidFill>
                  <a:schemeClr val="accent4"/>
                </a:solidFill>
                <a:latin typeface="Lato"/>
                <a:ea typeface="Lato"/>
              </a:rPr>
              <a:t>dicision making</a:t>
            </a:r>
            <a:r>
              <a:rPr b="0" lang="en-ID" sz="1400" spc="-1" strike="noStrike">
                <a:solidFill>
                  <a:schemeClr val="accent4"/>
                </a:solidFill>
                <a:latin typeface="Lato"/>
                <a:ea typeface="Lato"/>
              </a:rPr>
              <a:t>) karena ada pengalihan gaya bisnis keluarga menjadi gaya bisnis profesional</a:t>
            </a:r>
            <a:endParaRPr b="0" lang="en-ID" sz="1400" spc="-1" strike="noStrike">
              <a:solidFill>
                <a:srgbClr val="000000"/>
              </a:solidFill>
              <a:latin typeface="Arial"/>
            </a:endParaRPr>
          </a:p>
        </p:txBody>
      </p:sp>
      <p:grpSp>
        <p:nvGrpSpPr>
          <p:cNvPr id="1549" name="Google Shape;1780;p84"/>
          <p:cNvGrpSpPr/>
          <p:nvPr/>
        </p:nvGrpSpPr>
        <p:grpSpPr>
          <a:xfrm>
            <a:off x="1088640" y="1491480"/>
            <a:ext cx="1466640" cy="3064320"/>
            <a:chOff x="1088640" y="1491480"/>
            <a:chExt cx="1466640" cy="3064320"/>
          </a:xfrm>
        </p:grpSpPr>
        <p:sp>
          <p:nvSpPr>
            <p:cNvPr id="1550" name="Google Shape;1781;p84"/>
            <p:cNvSpPr/>
            <p:nvPr/>
          </p:nvSpPr>
          <p:spPr>
            <a:xfrm>
              <a:off x="1971000" y="3094200"/>
              <a:ext cx="146160" cy="1352160"/>
            </a:xfrm>
            <a:custGeom>
              <a:avLst/>
              <a:gdLst>
                <a:gd name="textAreaLeft" fmla="*/ 0 w 146160"/>
                <a:gd name="textAreaRight" fmla="*/ 146520 w 146160"/>
                <a:gd name="textAreaTop" fmla="*/ 0 h 1352160"/>
                <a:gd name="textAreaBottom" fmla="*/ 1352520 h 1352160"/>
              </a:gdLst>
              <a:ahLst/>
              <a:rect l="textAreaLeft" t="textAreaTop" r="textAreaRight" b="textAreaBottom"/>
              <a:pathLst>
                <a:path w="1756" h="18146">
                  <a:moveTo>
                    <a:pt x="878" y="1"/>
                  </a:moveTo>
                  <a:cubicBezTo>
                    <a:pt x="394" y="1"/>
                    <a:pt x="0" y="395"/>
                    <a:pt x="0" y="879"/>
                  </a:cubicBezTo>
                  <a:lnTo>
                    <a:pt x="0" y="17268"/>
                  </a:lnTo>
                  <a:cubicBezTo>
                    <a:pt x="0" y="17750"/>
                    <a:pt x="394" y="18146"/>
                    <a:pt x="878" y="18146"/>
                  </a:cubicBezTo>
                  <a:cubicBezTo>
                    <a:pt x="1365" y="18146"/>
                    <a:pt x="1756" y="17750"/>
                    <a:pt x="1756" y="17268"/>
                  </a:cubicBezTo>
                  <a:lnTo>
                    <a:pt x="1756" y="879"/>
                  </a:lnTo>
                  <a:cubicBezTo>
                    <a:pt x="1756" y="395"/>
                    <a:pt x="1365" y="1"/>
                    <a:pt x="878"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51" name="Google Shape;1782;p84"/>
            <p:cNvSpPr/>
            <p:nvPr/>
          </p:nvSpPr>
          <p:spPr>
            <a:xfrm>
              <a:off x="1910160" y="4352040"/>
              <a:ext cx="511920" cy="201960"/>
            </a:xfrm>
            <a:custGeom>
              <a:avLst/>
              <a:gdLst>
                <a:gd name="textAreaLeft" fmla="*/ 0 w 511920"/>
                <a:gd name="textAreaRight" fmla="*/ 512280 w 511920"/>
                <a:gd name="textAreaTop" fmla="*/ 0 h 201960"/>
                <a:gd name="textAreaBottom" fmla="*/ 202320 h 201960"/>
              </a:gdLst>
              <a:ahLst/>
              <a:rect l="textAreaLeft" t="textAreaTop" r="textAreaRight" b="textAreaBottom"/>
              <a:pathLst>
                <a:path w="6133" h="2713">
                  <a:moveTo>
                    <a:pt x="600" y="1"/>
                  </a:moveTo>
                  <a:cubicBezTo>
                    <a:pt x="1" y="1396"/>
                    <a:pt x="600" y="2713"/>
                    <a:pt x="600" y="2713"/>
                  </a:cubicBezTo>
                  <a:lnTo>
                    <a:pt x="4920" y="2713"/>
                  </a:lnTo>
                  <a:cubicBezTo>
                    <a:pt x="4920" y="2713"/>
                    <a:pt x="6132" y="2376"/>
                    <a:pt x="2610" y="31"/>
                  </a:cubicBezTo>
                  <a:lnTo>
                    <a:pt x="600" y="1"/>
                  </a:lnTo>
                  <a:close/>
                </a:path>
              </a:pathLst>
            </a:custGeom>
            <a:solidFill>
              <a:schemeClr val="dk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52" name="Google Shape;1783;p84"/>
            <p:cNvSpPr/>
            <p:nvPr/>
          </p:nvSpPr>
          <p:spPr>
            <a:xfrm>
              <a:off x="1940760" y="4520880"/>
              <a:ext cx="409320" cy="34920"/>
            </a:xfrm>
            <a:custGeom>
              <a:avLst/>
              <a:gdLst>
                <a:gd name="textAreaLeft" fmla="*/ 0 w 409320"/>
                <a:gd name="textAreaRight" fmla="*/ 409680 w 409320"/>
                <a:gd name="textAreaTop" fmla="*/ 0 h 34920"/>
                <a:gd name="textAreaBottom" fmla="*/ 35280 h 34920"/>
              </a:gdLst>
              <a:ahLst/>
              <a:rect l="textAreaLeft" t="textAreaTop" r="textAreaRight" b="textAreaBottom"/>
              <a:pathLst>
                <a:path w="4903" h="471">
                  <a:moveTo>
                    <a:pt x="0" y="1"/>
                  </a:moveTo>
                  <a:lnTo>
                    <a:pt x="130" y="470"/>
                  </a:lnTo>
                  <a:lnTo>
                    <a:pt x="4580" y="470"/>
                  </a:lnTo>
                  <a:cubicBezTo>
                    <a:pt x="4903" y="361"/>
                    <a:pt x="4760" y="1"/>
                    <a:pt x="4760" y="1"/>
                  </a:cubicBezTo>
                  <a:close/>
                </a:path>
              </a:pathLst>
            </a:custGeom>
            <a:solidFill>
              <a:schemeClr val="dk1"/>
            </a:solidFill>
            <a:ln w="0">
              <a:noFill/>
            </a:ln>
          </p:spPr>
          <p:style>
            <a:lnRef idx="0"/>
            <a:fillRef idx="0"/>
            <a:effectRef idx="0"/>
            <a:fontRef idx="minor"/>
          </p:style>
          <p:txBody>
            <a:bodyPr tIns="35280" bIns="35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53" name="Google Shape;1784;p84"/>
            <p:cNvSpPr/>
            <p:nvPr/>
          </p:nvSpPr>
          <p:spPr>
            <a:xfrm>
              <a:off x="2164320" y="4433040"/>
              <a:ext cx="173880" cy="87840"/>
            </a:xfrm>
            <a:custGeom>
              <a:avLst/>
              <a:gdLst>
                <a:gd name="textAreaLeft" fmla="*/ 0 w 173880"/>
                <a:gd name="textAreaRight" fmla="*/ 174240 w 173880"/>
                <a:gd name="textAreaTop" fmla="*/ 0 h 87840"/>
                <a:gd name="textAreaBottom" fmla="*/ 88200 h 87840"/>
              </a:gdLst>
              <a:ahLst/>
              <a:rect l="textAreaLeft" t="textAreaTop" r="textAreaRight" b="textAreaBottom"/>
              <a:pathLst>
                <a:path w="2086" h="1184">
                  <a:moveTo>
                    <a:pt x="903" y="0"/>
                  </a:moveTo>
                  <a:cubicBezTo>
                    <a:pt x="659" y="0"/>
                    <a:pt x="25" y="105"/>
                    <a:pt x="0" y="1184"/>
                  </a:cubicBezTo>
                  <a:lnTo>
                    <a:pt x="2086" y="1184"/>
                  </a:lnTo>
                  <a:cubicBezTo>
                    <a:pt x="2086" y="1184"/>
                    <a:pt x="2049" y="789"/>
                    <a:pt x="997" y="6"/>
                  </a:cubicBezTo>
                  <a:cubicBezTo>
                    <a:pt x="997" y="6"/>
                    <a:pt x="961" y="0"/>
                    <a:pt x="903" y="0"/>
                  </a:cubicBezTo>
                  <a:close/>
                </a:path>
              </a:pathLst>
            </a:custGeom>
            <a:solidFill>
              <a:schemeClr val="dk1"/>
            </a:solidFill>
            <a:ln w="0">
              <a:noFill/>
            </a:ln>
          </p:spPr>
          <p:style>
            <a:lnRef idx="0"/>
            <a:fillRef idx="0"/>
            <a:effectRef idx="0"/>
            <a:fontRef idx="minor"/>
          </p:style>
          <p:txBody>
            <a:bodyPr tIns="88560" bIns="88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54" name="Google Shape;1785;p84"/>
            <p:cNvSpPr/>
            <p:nvPr/>
          </p:nvSpPr>
          <p:spPr>
            <a:xfrm>
              <a:off x="1986120" y="4424760"/>
              <a:ext cx="71280" cy="55800"/>
            </a:xfrm>
            <a:custGeom>
              <a:avLst/>
              <a:gdLst>
                <a:gd name="textAreaLeft" fmla="*/ 0 w 71280"/>
                <a:gd name="textAreaRight" fmla="*/ 71640 w 71280"/>
                <a:gd name="textAreaTop" fmla="*/ 0 h 55800"/>
                <a:gd name="textAreaBottom" fmla="*/ 56160 h 55800"/>
              </a:gdLst>
              <a:ahLst/>
              <a:rect l="textAreaLeft" t="textAreaTop" r="textAreaRight" b="textAreaBottom"/>
              <a:pathLst>
                <a:path w="858" h="753">
                  <a:moveTo>
                    <a:pt x="429" y="0"/>
                  </a:moveTo>
                  <a:cubicBezTo>
                    <a:pt x="194" y="0"/>
                    <a:pt x="1" y="168"/>
                    <a:pt x="1" y="375"/>
                  </a:cubicBezTo>
                  <a:cubicBezTo>
                    <a:pt x="1" y="583"/>
                    <a:pt x="194" y="753"/>
                    <a:pt x="429" y="753"/>
                  </a:cubicBezTo>
                  <a:cubicBezTo>
                    <a:pt x="667" y="753"/>
                    <a:pt x="858" y="583"/>
                    <a:pt x="858" y="375"/>
                  </a:cubicBezTo>
                  <a:cubicBezTo>
                    <a:pt x="858" y="168"/>
                    <a:pt x="667" y="0"/>
                    <a:pt x="429" y="0"/>
                  </a:cubicBezTo>
                  <a:close/>
                </a:path>
              </a:pathLst>
            </a:custGeom>
            <a:solidFill>
              <a:schemeClr val="dk1"/>
            </a:solidFill>
            <a:ln w="0">
              <a:noFill/>
            </a:ln>
          </p:spPr>
          <p:style>
            <a:lnRef idx="0"/>
            <a:fillRef idx="0"/>
            <a:effectRef idx="0"/>
            <a:fontRef idx="minor"/>
          </p:style>
          <p:txBody>
            <a:bodyPr tIns="56160" bIns="56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55" name="Google Shape;1786;p84"/>
            <p:cNvSpPr/>
            <p:nvPr/>
          </p:nvSpPr>
          <p:spPr>
            <a:xfrm>
              <a:off x="1666800" y="3094200"/>
              <a:ext cx="156960" cy="1311840"/>
            </a:xfrm>
            <a:custGeom>
              <a:avLst/>
              <a:gdLst>
                <a:gd name="textAreaLeft" fmla="*/ 0 w 156960"/>
                <a:gd name="textAreaRight" fmla="*/ 157320 w 156960"/>
                <a:gd name="textAreaTop" fmla="*/ 0 h 1311840"/>
                <a:gd name="textAreaBottom" fmla="*/ 1312200 h 1311840"/>
              </a:gdLst>
              <a:ahLst/>
              <a:rect l="textAreaLeft" t="textAreaTop" r="textAreaRight" b="textAreaBottom"/>
              <a:pathLst>
                <a:path w="1883" h="17608">
                  <a:moveTo>
                    <a:pt x="875" y="1"/>
                  </a:moveTo>
                  <a:cubicBezTo>
                    <a:pt x="389" y="4"/>
                    <a:pt x="1" y="403"/>
                    <a:pt x="4" y="885"/>
                  </a:cubicBezTo>
                  <a:lnTo>
                    <a:pt x="123" y="16737"/>
                  </a:lnTo>
                  <a:cubicBezTo>
                    <a:pt x="127" y="17220"/>
                    <a:pt x="521" y="17608"/>
                    <a:pt x="1001" y="17608"/>
                  </a:cubicBezTo>
                  <a:lnTo>
                    <a:pt x="1008" y="17608"/>
                  </a:lnTo>
                  <a:cubicBezTo>
                    <a:pt x="1494" y="17604"/>
                    <a:pt x="1882" y="17207"/>
                    <a:pt x="1879" y="16723"/>
                  </a:cubicBezTo>
                  <a:lnTo>
                    <a:pt x="1760" y="872"/>
                  </a:lnTo>
                  <a:cubicBezTo>
                    <a:pt x="1752" y="392"/>
                    <a:pt x="1361" y="1"/>
                    <a:pt x="882"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56" name="Google Shape;1787;p84"/>
            <p:cNvSpPr/>
            <p:nvPr/>
          </p:nvSpPr>
          <p:spPr>
            <a:xfrm>
              <a:off x="1623960" y="4352040"/>
              <a:ext cx="507600" cy="201960"/>
            </a:xfrm>
            <a:custGeom>
              <a:avLst/>
              <a:gdLst>
                <a:gd name="textAreaLeft" fmla="*/ 0 w 507600"/>
                <a:gd name="textAreaRight" fmla="*/ 507960 w 507600"/>
                <a:gd name="textAreaTop" fmla="*/ 0 h 201960"/>
                <a:gd name="textAreaBottom" fmla="*/ 202320 h 201960"/>
              </a:gdLst>
              <a:ahLst/>
              <a:rect l="textAreaLeft" t="textAreaTop" r="textAreaRight" b="textAreaBottom"/>
              <a:pathLst>
                <a:path w="6081" h="2716">
                  <a:moveTo>
                    <a:pt x="2552" y="1"/>
                  </a:moveTo>
                  <a:lnTo>
                    <a:pt x="600" y="4"/>
                  </a:lnTo>
                  <a:cubicBezTo>
                    <a:pt x="0" y="1399"/>
                    <a:pt x="603" y="2716"/>
                    <a:pt x="603" y="2716"/>
                  </a:cubicBezTo>
                  <a:lnTo>
                    <a:pt x="4954" y="2705"/>
                  </a:lnTo>
                  <a:cubicBezTo>
                    <a:pt x="4954" y="2705"/>
                    <a:pt x="6080" y="2334"/>
                    <a:pt x="2552" y="1"/>
                  </a:cubicBezTo>
                  <a:close/>
                </a:path>
              </a:pathLst>
            </a:custGeom>
            <a:solidFill>
              <a:schemeClr val="dk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57" name="Google Shape;1788;p84"/>
            <p:cNvSpPr/>
            <p:nvPr/>
          </p:nvSpPr>
          <p:spPr>
            <a:xfrm>
              <a:off x="1656000" y="4520160"/>
              <a:ext cx="408240" cy="35640"/>
            </a:xfrm>
            <a:custGeom>
              <a:avLst/>
              <a:gdLst>
                <a:gd name="textAreaLeft" fmla="*/ 0 w 408240"/>
                <a:gd name="textAreaRight" fmla="*/ 408600 w 408240"/>
                <a:gd name="textAreaTop" fmla="*/ 0 h 35640"/>
                <a:gd name="textAreaBottom" fmla="*/ 36000 h 35640"/>
              </a:gdLst>
              <a:ahLst/>
              <a:rect l="textAreaLeft" t="textAreaTop" r="textAreaRight" b="textAreaBottom"/>
              <a:pathLst>
                <a:path w="4894" h="481">
                  <a:moveTo>
                    <a:pt x="4679" y="0"/>
                  </a:moveTo>
                  <a:lnTo>
                    <a:pt x="1" y="11"/>
                  </a:lnTo>
                  <a:lnTo>
                    <a:pt x="130" y="480"/>
                  </a:lnTo>
                  <a:lnTo>
                    <a:pt x="4580" y="470"/>
                  </a:lnTo>
                  <a:cubicBezTo>
                    <a:pt x="4894" y="283"/>
                    <a:pt x="4679" y="0"/>
                    <a:pt x="4679" y="0"/>
                  </a:cubicBezTo>
                  <a:close/>
                </a:path>
              </a:pathLst>
            </a:custGeom>
            <a:solidFill>
              <a:schemeClr val="dk1"/>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58" name="Google Shape;1789;p84"/>
            <p:cNvSpPr/>
            <p:nvPr/>
          </p:nvSpPr>
          <p:spPr>
            <a:xfrm>
              <a:off x="1870560" y="4435920"/>
              <a:ext cx="181800" cy="84600"/>
            </a:xfrm>
            <a:custGeom>
              <a:avLst/>
              <a:gdLst>
                <a:gd name="textAreaLeft" fmla="*/ 0 w 181800"/>
                <a:gd name="textAreaRight" fmla="*/ 182160 w 181800"/>
                <a:gd name="textAreaTop" fmla="*/ 0 h 84600"/>
                <a:gd name="textAreaBottom" fmla="*/ 84960 h 84600"/>
              </a:gdLst>
              <a:ahLst/>
              <a:rect l="textAreaLeft" t="textAreaTop" r="textAreaRight" b="textAreaBottom"/>
              <a:pathLst>
                <a:path w="2179" h="1140">
                  <a:moveTo>
                    <a:pt x="962" y="0"/>
                  </a:moveTo>
                  <a:cubicBezTo>
                    <a:pt x="656" y="0"/>
                    <a:pt x="21" y="123"/>
                    <a:pt x="1" y="1140"/>
                  </a:cubicBezTo>
                  <a:lnTo>
                    <a:pt x="2165" y="1132"/>
                  </a:lnTo>
                  <a:cubicBezTo>
                    <a:pt x="2165" y="1132"/>
                    <a:pt x="2179" y="793"/>
                    <a:pt x="1124" y="13"/>
                  </a:cubicBezTo>
                  <a:cubicBezTo>
                    <a:pt x="1124" y="13"/>
                    <a:pt x="1060" y="0"/>
                    <a:pt x="962" y="0"/>
                  </a:cubicBezTo>
                  <a:close/>
                </a:path>
              </a:pathLst>
            </a:custGeom>
            <a:solidFill>
              <a:schemeClr val="dk1"/>
            </a:solidFill>
            <a:ln w="0">
              <a:noFill/>
            </a:ln>
          </p:spPr>
          <p:style>
            <a:lnRef idx="0"/>
            <a:fillRef idx="0"/>
            <a:effectRef idx="0"/>
            <a:fontRef idx="minor"/>
          </p:style>
          <p:txBody>
            <a:bodyPr tIns="84960" bIns="84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59" name="Google Shape;1790;p84"/>
            <p:cNvSpPr/>
            <p:nvPr/>
          </p:nvSpPr>
          <p:spPr>
            <a:xfrm>
              <a:off x="1701000" y="4424400"/>
              <a:ext cx="70920" cy="55800"/>
            </a:xfrm>
            <a:custGeom>
              <a:avLst/>
              <a:gdLst>
                <a:gd name="textAreaLeft" fmla="*/ 0 w 70920"/>
                <a:gd name="textAreaRight" fmla="*/ 71280 w 70920"/>
                <a:gd name="textAreaTop" fmla="*/ 0 h 55800"/>
                <a:gd name="textAreaBottom" fmla="*/ 56160 h 55800"/>
              </a:gdLst>
              <a:ahLst/>
              <a:rect l="textAreaLeft" t="textAreaTop" r="textAreaRight" b="textAreaBottom"/>
              <a:pathLst>
                <a:path w="854" h="753">
                  <a:moveTo>
                    <a:pt x="425" y="0"/>
                  </a:moveTo>
                  <a:cubicBezTo>
                    <a:pt x="190" y="0"/>
                    <a:pt x="0" y="171"/>
                    <a:pt x="0" y="378"/>
                  </a:cubicBezTo>
                  <a:cubicBezTo>
                    <a:pt x="0" y="586"/>
                    <a:pt x="190" y="752"/>
                    <a:pt x="429" y="752"/>
                  </a:cubicBezTo>
                  <a:cubicBezTo>
                    <a:pt x="663" y="752"/>
                    <a:pt x="853" y="582"/>
                    <a:pt x="853" y="375"/>
                  </a:cubicBezTo>
                  <a:cubicBezTo>
                    <a:pt x="853" y="167"/>
                    <a:pt x="663" y="0"/>
                    <a:pt x="425" y="0"/>
                  </a:cubicBezTo>
                  <a:close/>
                </a:path>
              </a:pathLst>
            </a:custGeom>
            <a:solidFill>
              <a:schemeClr val="dk1"/>
            </a:solidFill>
            <a:ln w="0">
              <a:noFill/>
            </a:ln>
          </p:spPr>
          <p:style>
            <a:lnRef idx="0"/>
            <a:fillRef idx="0"/>
            <a:effectRef idx="0"/>
            <a:fontRef idx="minor"/>
          </p:style>
          <p:txBody>
            <a:bodyPr tIns="56160" bIns="56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60" name="Google Shape;1791;p84"/>
            <p:cNvSpPr/>
            <p:nvPr/>
          </p:nvSpPr>
          <p:spPr>
            <a:xfrm>
              <a:off x="1823400" y="2136240"/>
              <a:ext cx="155160" cy="288000"/>
            </a:xfrm>
            <a:custGeom>
              <a:avLst/>
              <a:gdLst>
                <a:gd name="textAreaLeft" fmla="*/ 0 w 155160"/>
                <a:gd name="textAreaRight" fmla="*/ 155520 w 155160"/>
                <a:gd name="textAreaTop" fmla="*/ 0 h 288000"/>
                <a:gd name="textAreaBottom" fmla="*/ 288360 h 288000"/>
              </a:gdLst>
              <a:ahLst/>
              <a:rect l="textAreaLeft" t="textAreaTop" r="textAreaRight" b="textAreaBottom"/>
              <a:pathLst>
                <a:path w="1862" h="3869">
                  <a:moveTo>
                    <a:pt x="933" y="0"/>
                  </a:moveTo>
                  <a:cubicBezTo>
                    <a:pt x="420" y="0"/>
                    <a:pt x="1" y="419"/>
                    <a:pt x="1" y="929"/>
                  </a:cubicBezTo>
                  <a:lnTo>
                    <a:pt x="1" y="2940"/>
                  </a:lnTo>
                  <a:cubicBezTo>
                    <a:pt x="1" y="3450"/>
                    <a:pt x="420" y="3869"/>
                    <a:pt x="933" y="3869"/>
                  </a:cubicBezTo>
                  <a:cubicBezTo>
                    <a:pt x="1443" y="3869"/>
                    <a:pt x="1862" y="3450"/>
                    <a:pt x="1862" y="2940"/>
                  </a:cubicBezTo>
                  <a:lnTo>
                    <a:pt x="1862" y="929"/>
                  </a:lnTo>
                  <a:cubicBezTo>
                    <a:pt x="1862" y="419"/>
                    <a:pt x="1443" y="0"/>
                    <a:pt x="933" y="0"/>
                  </a:cubicBezTo>
                  <a:close/>
                </a:path>
              </a:pathLst>
            </a:custGeom>
            <a:solidFill>
              <a:srgbClr val="de989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61" name="Google Shape;1792;p84"/>
            <p:cNvSpPr/>
            <p:nvPr/>
          </p:nvSpPr>
          <p:spPr>
            <a:xfrm>
              <a:off x="1823400" y="2162880"/>
              <a:ext cx="155160" cy="129600"/>
            </a:xfrm>
            <a:custGeom>
              <a:avLst/>
              <a:gdLst>
                <a:gd name="textAreaLeft" fmla="*/ 0 w 155160"/>
                <a:gd name="textAreaRight" fmla="*/ 155520 w 155160"/>
                <a:gd name="textAreaTop" fmla="*/ 0 h 129600"/>
                <a:gd name="textAreaBottom" fmla="*/ 129960 h 129600"/>
              </a:gdLst>
              <a:ahLst/>
              <a:rect l="textAreaLeft" t="textAreaTop" r="textAreaRight" b="textAreaBottom"/>
              <a:pathLst>
                <a:path w="1862" h="1746">
                  <a:moveTo>
                    <a:pt x="1" y="1"/>
                  </a:moveTo>
                  <a:lnTo>
                    <a:pt x="1" y="1552"/>
                  </a:lnTo>
                  <a:cubicBezTo>
                    <a:pt x="1" y="1552"/>
                    <a:pt x="462" y="1746"/>
                    <a:pt x="1013" y="1746"/>
                  </a:cubicBezTo>
                  <a:cubicBezTo>
                    <a:pt x="1289" y="1746"/>
                    <a:pt x="1587" y="1697"/>
                    <a:pt x="1862" y="1552"/>
                  </a:cubicBezTo>
                  <a:lnTo>
                    <a:pt x="1862" y="1"/>
                  </a:lnTo>
                  <a:close/>
                </a:path>
              </a:pathLst>
            </a:custGeom>
            <a:solidFill>
              <a:srgbClr val="28235b"/>
            </a:solidFill>
            <a:ln w="0">
              <a:noFill/>
            </a:ln>
          </p:spPr>
          <p:style>
            <a:lnRef idx="0"/>
            <a:fillRef idx="0"/>
            <a:effectRef idx="0"/>
            <a:fontRef idx="minor"/>
          </p:style>
          <p:txBody>
            <a:bodyPr tIns="130320" bIns="130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62" name="Google Shape;1793;p84"/>
            <p:cNvSpPr/>
            <p:nvPr/>
          </p:nvSpPr>
          <p:spPr>
            <a:xfrm>
              <a:off x="1523160" y="2347920"/>
              <a:ext cx="753480" cy="954720"/>
            </a:xfrm>
            <a:custGeom>
              <a:avLst/>
              <a:gdLst>
                <a:gd name="textAreaLeft" fmla="*/ 0 w 753480"/>
                <a:gd name="textAreaRight" fmla="*/ 753840 w 753480"/>
                <a:gd name="textAreaTop" fmla="*/ 0 h 954720"/>
                <a:gd name="textAreaBottom" fmla="*/ 955080 h 954720"/>
              </a:gdLst>
              <a:ahLst/>
              <a:rect l="textAreaLeft" t="textAreaTop" r="textAreaRight" b="textAreaBottom"/>
              <a:pathLst>
                <a:path w="9027" h="12814">
                  <a:moveTo>
                    <a:pt x="4319" y="1"/>
                  </a:moveTo>
                  <a:cubicBezTo>
                    <a:pt x="1907" y="1"/>
                    <a:pt x="1" y="1491"/>
                    <a:pt x="158" y="3512"/>
                  </a:cubicBezTo>
                  <a:cubicBezTo>
                    <a:pt x="253" y="4716"/>
                    <a:pt x="1423" y="7037"/>
                    <a:pt x="1447" y="7721"/>
                  </a:cubicBezTo>
                  <a:cubicBezTo>
                    <a:pt x="1484" y="8783"/>
                    <a:pt x="1321" y="9636"/>
                    <a:pt x="1290" y="10388"/>
                  </a:cubicBezTo>
                  <a:cubicBezTo>
                    <a:pt x="1246" y="11534"/>
                    <a:pt x="1907" y="12814"/>
                    <a:pt x="4319" y="12814"/>
                  </a:cubicBezTo>
                  <a:lnTo>
                    <a:pt x="4710" y="12814"/>
                  </a:lnTo>
                  <a:cubicBezTo>
                    <a:pt x="7122" y="12814"/>
                    <a:pt x="7782" y="11534"/>
                    <a:pt x="7738" y="10388"/>
                  </a:cubicBezTo>
                  <a:cubicBezTo>
                    <a:pt x="7707" y="9636"/>
                    <a:pt x="7612" y="9037"/>
                    <a:pt x="7612" y="7721"/>
                  </a:cubicBezTo>
                  <a:cubicBezTo>
                    <a:pt x="7612" y="6571"/>
                    <a:pt x="8775" y="4716"/>
                    <a:pt x="8868" y="3512"/>
                  </a:cubicBezTo>
                  <a:cubicBezTo>
                    <a:pt x="9027" y="1491"/>
                    <a:pt x="7122" y="1"/>
                    <a:pt x="4710"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63" name="Google Shape;1794;p84"/>
            <p:cNvSpPr/>
            <p:nvPr/>
          </p:nvSpPr>
          <p:spPr>
            <a:xfrm>
              <a:off x="1621440" y="3183480"/>
              <a:ext cx="537120" cy="560520"/>
            </a:xfrm>
            <a:custGeom>
              <a:avLst/>
              <a:gdLst>
                <a:gd name="textAreaLeft" fmla="*/ 0 w 537120"/>
                <a:gd name="textAreaRight" fmla="*/ 537480 w 537120"/>
                <a:gd name="textAreaTop" fmla="*/ 0 h 560520"/>
                <a:gd name="textAreaBottom" fmla="*/ 560880 h 560520"/>
              </a:gdLst>
              <a:ahLst/>
              <a:rect l="textAreaLeft" t="textAreaTop" r="textAreaRight" b="textAreaBottom"/>
              <a:pathLst>
                <a:path w="6437" h="7524">
                  <a:moveTo>
                    <a:pt x="6124" y="7384"/>
                  </a:moveTo>
                  <a:cubicBezTo>
                    <a:pt x="6123" y="7393"/>
                    <a:pt x="6122" y="7402"/>
                    <a:pt x="6121" y="7411"/>
                  </a:cubicBezTo>
                  <a:lnTo>
                    <a:pt x="6137" y="7384"/>
                  </a:lnTo>
                  <a:cubicBezTo>
                    <a:pt x="6133" y="7384"/>
                    <a:pt x="6128" y="7384"/>
                    <a:pt x="6124" y="7384"/>
                  </a:cubicBezTo>
                  <a:close/>
                  <a:moveTo>
                    <a:pt x="5768" y="0"/>
                  </a:moveTo>
                  <a:cubicBezTo>
                    <a:pt x="5221" y="0"/>
                    <a:pt x="4669" y="118"/>
                    <a:pt x="4120" y="191"/>
                  </a:cubicBezTo>
                  <a:cubicBezTo>
                    <a:pt x="3703" y="248"/>
                    <a:pt x="3281" y="276"/>
                    <a:pt x="2859" y="276"/>
                  </a:cubicBezTo>
                  <a:cubicBezTo>
                    <a:pt x="2465" y="276"/>
                    <a:pt x="2071" y="251"/>
                    <a:pt x="1680" y="202"/>
                  </a:cubicBezTo>
                  <a:cubicBezTo>
                    <a:pt x="1328" y="159"/>
                    <a:pt x="977" y="96"/>
                    <a:pt x="624" y="96"/>
                  </a:cubicBezTo>
                  <a:cubicBezTo>
                    <a:pt x="558" y="96"/>
                    <a:pt x="492" y="98"/>
                    <a:pt x="425" y="103"/>
                  </a:cubicBezTo>
                  <a:lnTo>
                    <a:pt x="381" y="86"/>
                  </a:lnTo>
                  <a:cubicBezTo>
                    <a:pt x="74" y="2553"/>
                    <a:pt x="0" y="5047"/>
                    <a:pt x="156" y="7523"/>
                  </a:cubicBezTo>
                  <a:lnTo>
                    <a:pt x="225" y="7449"/>
                  </a:lnTo>
                  <a:cubicBezTo>
                    <a:pt x="1013" y="7435"/>
                    <a:pt x="1800" y="7424"/>
                    <a:pt x="2589" y="7411"/>
                  </a:cubicBezTo>
                  <a:cubicBezTo>
                    <a:pt x="2667" y="7411"/>
                    <a:pt x="2749" y="7411"/>
                    <a:pt x="2827" y="7408"/>
                  </a:cubicBezTo>
                  <a:lnTo>
                    <a:pt x="2844" y="7347"/>
                  </a:lnTo>
                  <a:cubicBezTo>
                    <a:pt x="2749" y="5485"/>
                    <a:pt x="2708" y="3618"/>
                    <a:pt x="2728" y="1753"/>
                  </a:cubicBezTo>
                  <a:cubicBezTo>
                    <a:pt x="2732" y="1682"/>
                    <a:pt x="2735" y="1603"/>
                    <a:pt x="2786" y="1556"/>
                  </a:cubicBezTo>
                  <a:cubicBezTo>
                    <a:pt x="2827" y="1515"/>
                    <a:pt x="2888" y="1504"/>
                    <a:pt x="2946" y="1501"/>
                  </a:cubicBezTo>
                  <a:cubicBezTo>
                    <a:pt x="2997" y="1497"/>
                    <a:pt x="3049" y="1495"/>
                    <a:pt x="3100" y="1495"/>
                  </a:cubicBezTo>
                  <a:cubicBezTo>
                    <a:pt x="3383" y="1495"/>
                    <a:pt x="3666" y="1557"/>
                    <a:pt x="3923" y="1678"/>
                  </a:cubicBezTo>
                  <a:lnTo>
                    <a:pt x="3994" y="1780"/>
                  </a:lnTo>
                  <a:cubicBezTo>
                    <a:pt x="3970" y="2233"/>
                    <a:pt x="3950" y="2685"/>
                    <a:pt x="3929" y="3138"/>
                  </a:cubicBezTo>
                  <a:cubicBezTo>
                    <a:pt x="3861" y="4553"/>
                    <a:pt x="3794" y="5969"/>
                    <a:pt x="3906" y="7377"/>
                  </a:cubicBezTo>
                  <a:cubicBezTo>
                    <a:pt x="4647" y="7380"/>
                    <a:pt x="5384" y="7380"/>
                    <a:pt x="6124" y="7384"/>
                  </a:cubicBezTo>
                  <a:lnTo>
                    <a:pt x="6124" y="7384"/>
                  </a:lnTo>
                  <a:cubicBezTo>
                    <a:pt x="6387" y="4946"/>
                    <a:pt x="6436" y="2486"/>
                    <a:pt x="6274" y="39"/>
                  </a:cubicBezTo>
                  <a:cubicBezTo>
                    <a:pt x="6106" y="11"/>
                    <a:pt x="5937" y="0"/>
                    <a:pt x="5768" y="0"/>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64" name="Google Shape;1795;p84"/>
            <p:cNvSpPr/>
            <p:nvPr/>
          </p:nvSpPr>
          <p:spPr>
            <a:xfrm>
              <a:off x="1614240" y="3705120"/>
              <a:ext cx="258480" cy="64800"/>
            </a:xfrm>
            <a:custGeom>
              <a:avLst/>
              <a:gdLst>
                <a:gd name="textAreaLeft" fmla="*/ 0 w 258480"/>
                <a:gd name="textAreaRight" fmla="*/ 258840 w 258480"/>
                <a:gd name="textAreaTop" fmla="*/ 0 h 64800"/>
                <a:gd name="textAreaBottom" fmla="*/ 65160 h 64800"/>
              </a:gdLst>
              <a:ahLst/>
              <a:rect l="textAreaLeft" t="textAreaTop" r="textAreaRight" b="textAreaBottom"/>
              <a:pathLst>
                <a:path w="3099" h="875">
                  <a:moveTo>
                    <a:pt x="27" y="1"/>
                  </a:moveTo>
                  <a:cubicBezTo>
                    <a:pt x="13" y="1"/>
                    <a:pt x="0" y="14"/>
                    <a:pt x="0" y="28"/>
                  </a:cubicBezTo>
                  <a:lnTo>
                    <a:pt x="0" y="848"/>
                  </a:lnTo>
                  <a:cubicBezTo>
                    <a:pt x="0" y="861"/>
                    <a:pt x="13" y="875"/>
                    <a:pt x="27" y="875"/>
                  </a:cubicBezTo>
                  <a:lnTo>
                    <a:pt x="3072" y="875"/>
                  </a:lnTo>
                  <a:cubicBezTo>
                    <a:pt x="3086" y="875"/>
                    <a:pt x="3099" y="861"/>
                    <a:pt x="3099" y="848"/>
                  </a:cubicBezTo>
                  <a:lnTo>
                    <a:pt x="3099" y="28"/>
                  </a:lnTo>
                  <a:cubicBezTo>
                    <a:pt x="3099" y="14"/>
                    <a:pt x="3086" y="1"/>
                    <a:pt x="3072" y="1"/>
                  </a:cubicBezTo>
                  <a:close/>
                </a:path>
              </a:pathLst>
            </a:custGeom>
            <a:solidFill>
              <a:schemeClr val="accent2"/>
            </a:solidFill>
            <a:ln w="0">
              <a:noFill/>
            </a:ln>
          </p:spPr>
          <p:style>
            <a:lnRef idx="0"/>
            <a:fillRef idx="0"/>
            <a:effectRef idx="0"/>
            <a:fontRef idx="minor"/>
          </p:style>
          <p:txBody>
            <a:bodyPr tIns="65520" bIns="65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65" name="Google Shape;1796;p84"/>
            <p:cNvSpPr/>
            <p:nvPr/>
          </p:nvSpPr>
          <p:spPr>
            <a:xfrm>
              <a:off x="1915200" y="3705120"/>
              <a:ext cx="253080" cy="64800"/>
            </a:xfrm>
            <a:custGeom>
              <a:avLst/>
              <a:gdLst>
                <a:gd name="textAreaLeft" fmla="*/ 0 w 253080"/>
                <a:gd name="textAreaRight" fmla="*/ 253440 w 253080"/>
                <a:gd name="textAreaTop" fmla="*/ 0 h 64800"/>
                <a:gd name="textAreaBottom" fmla="*/ 65160 h 64800"/>
              </a:gdLst>
              <a:ahLst/>
              <a:rect l="textAreaLeft" t="textAreaTop" r="textAreaRight" b="textAreaBottom"/>
              <a:pathLst>
                <a:path w="3033" h="875">
                  <a:moveTo>
                    <a:pt x="29" y="1"/>
                  </a:moveTo>
                  <a:cubicBezTo>
                    <a:pt x="12" y="1"/>
                    <a:pt x="1" y="14"/>
                    <a:pt x="1" y="28"/>
                  </a:cubicBezTo>
                  <a:lnTo>
                    <a:pt x="1" y="848"/>
                  </a:lnTo>
                  <a:cubicBezTo>
                    <a:pt x="1" y="861"/>
                    <a:pt x="12" y="875"/>
                    <a:pt x="29" y="875"/>
                  </a:cubicBezTo>
                  <a:lnTo>
                    <a:pt x="3005" y="875"/>
                  </a:lnTo>
                  <a:cubicBezTo>
                    <a:pt x="3019" y="875"/>
                    <a:pt x="3033" y="861"/>
                    <a:pt x="3033" y="848"/>
                  </a:cubicBezTo>
                  <a:lnTo>
                    <a:pt x="3033" y="28"/>
                  </a:lnTo>
                  <a:cubicBezTo>
                    <a:pt x="3033" y="14"/>
                    <a:pt x="3019" y="1"/>
                    <a:pt x="3005" y="1"/>
                  </a:cubicBezTo>
                  <a:close/>
                </a:path>
              </a:pathLst>
            </a:custGeom>
            <a:solidFill>
              <a:schemeClr val="accent2"/>
            </a:solidFill>
            <a:ln w="0">
              <a:noFill/>
            </a:ln>
          </p:spPr>
          <p:style>
            <a:lnRef idx="0"/>
            <a:fillRef idx="0"/>
            <a:effectRef idx="0"/>
            <a:fontRef idx="minor"/>
          </p:style>
          <p:txBody>
            <a:bodyPr tIns="65520" bIns="65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66" name="Google Shape;1797;p84"/>
            <p:cNvSpPr/>
            <p:nvPr/>
          </p:nvSpPr>
          <p:spPr>
            <a:xfrm>
              <a:off x="1506240" y="2347920"/>
              <a:ext cx="768600" cy="974880"/>
            </a:xfrm>
            <a:custGeom>
              <a:avLst/>
              <a:gdLst>
                <a:gd name="textAreaLeft" fmla="*/ 0 w 768600"/>
                <a:gd name="textAreaRight" fmla="*/ 768960 w 768600"/>
                <a:gd name="textAreaTop" fmla="*/ 0 h 974880"/>
                <a:gd name="textAreaBottom" fmla="*/ 975240 h 974880"/>
              </a:gdLst>
              <a:ahLst/>
              <a:rect l="textAreaLeft" t="textAreaTop" r="textAreaRight" b="textAreaBottom"/>
              <a:pathLst>
                <a:path w="9052" h="13086">
                  <a:moveTo>
                    <a:pt x="3369" y="1"/>
                  </a:moveTo>
                  <a:cubicBezTo>
                    <a:pt x="2461" y="188"/>
                    <a:pt x="1815" y="504"/>
                    <a:pt x="1155" y="1032"/>
                  </a:cubicBezTo>
                  <a:cubicBezTo>
                    <a:pt x="804" y="1311"/>
                    <a:pt x="552" y="1957"/>
                    <a:pt x="355" y="2359"/>
                  </a:cubicBezTo>
                  <a:cubicBezTo>
                    <a:pt x="1" y="3080"/>
                    <a:pt x="423" y="4353"/>
                    <a:pt x="621" y="5129"/>
                  </a:cubicBezTo>
                  <a:cubicBezTo>
                    <a:pt x="1270" y="7676"/>
                    <a:pt x="723" y="9694"/>
                    <a:pt x="849" y="12321"/>
                  </a:cubicBezTo>
                  <a:cubicBezTo>
                    <a:pt x="858" y="12531"/>
                    <a:pt x="1147" y="12729"/>
                    <a:pt x="1338" y="12814"/>
                  </a:cubicBezTo>
                  <a:cubicBezTo>
                    <a:pt x="1413" y="12848"/>
                    <a:pt x="1747" y="12872"/>
                    <a:pt x="1828" y="12875"/>
                  </a:cubicBezTo>
                  <a:cubicBezTo>
                    <a:pt x="2555" y="12917"/>
                    <a:pt x="3308" y="13086"/>
                    <a:pt x="4042" y="13086"/>
                  </a:cubicBezTo>
                  <a:cubicBezTo>
                    <a:pt x="4218" y="13086"/>
                    <a:pt x="4394" y="13076"/>
                    <a:pt x="4567" y="13052"/>
                  </a:cubicBezTo>
                  <a:cubicBezTo>
                    <a:pt x="5836" y="12882"/>
                    <a:pt x="6169" y="12998"/>
                    <a:pt x="7496" y="12858"/>
                  </a:cubicBezTo>
                  <a:lnTo>
                    <a:pt x="8347" y="12657"/>
                  </a:lnTo>
                  <a:cubicBezTo>
                    <a:pt x="8623" y="12525"/>
                    <a:pt x="8504" y="11191"/>
                    <a:pt x="8487" y="10885"/>
                  </a:cubicBezTo>
                  <a:cubicBezTo>
                    <a:pt x="8358" y="8527"/>
                    <a:pt x="8218" y="6891"/>
                    <a:pt x="8752" y="4590"/>
                  </a:cubicBezTo>
                  <a:cubicBezTo>
                    <a:pt x="8878" y="4043"/>
                    <a:pt x="9052" y="3482"/>
                    <a:pt x="8963" y="2927"/>
                  </a:cubicBezTo>
                  <a:cubicBezTo>
                    <a:pt x="8901" y="2529"/>
                    <a:pt x="8711" y="2164"/>
                    <a:pt x="8496" y="1828"/>
                  </a:cubicBezTo>
                  <a:cubicBezTo>
                    <a:pt x="7904" y="916"/>
                    <a:pt x="7006" y="113"/>
                    <a:pt x="5928" y="1"/>
                  </a:cubicBezTo>
                  <a:lnTo>
                    <a:pt x="5894" y="62"/>
                  </a:lnTo>
                  <a:cubicBezTo>
                    <a:pt x="5894" y="344"/>
                    <a:pt x="5710" y="613"/>
                    <a:pt x="5448" y="712"/>
                  </a:cubicBezTo>
                  <a:cubicBezTo>
                    <a:pt x="5360" y="746"/>
                    <a:pt x="5268" y="760"/>
                    <a:pt x="5176" y="770"/>
                  </a:cubicBezTo>
                  <a:cubicBezTo>
                    <a:pt x="5115" y="775"/>
                    <a:pt x="5053" y="778"/>
                    <a:pt x="4992" y="778"/>
                  </a:cubicBezTo>
                  <a:cubicBezTo>
                    <a:pt x="4630" y="778"/>
                    <a:pt x="4269" y="684"/>
                    <a:pt x="3955" y="501"/>
                  </a:cubicBezTo>
                  <a:cubicBezTo>
                    <a:pt x="3754" y="385"/>
                    <a:pt x="3564" y="222"/>
                    <a:pt x="3485" y="5"/>
                  </a:cubicBezTo>
                  <a:lnTo>
                    <a:pt x="3369" y="1"/>
                  </a:ln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67" name="Google Shape;1798;p84"/>
            <p:cNvSpPr/>
            <p:nvPr/>
          </p:nvSpPr>
          <p:spPr>
            <a:xfrm>
              <a:off x="2082240" y="2438640"/>
              <a:ext cx="454320" cy="838080"/>
            </a:xfrm>
            <a:custGeom>
              <a:avLst/>
              <a:gdLst>
                <a:gd name="textAreaLeft" fmla="*/ 0 w 454320"/>
                <a:gd name="textAreaRight" fmla="*/ 454680 w 454320"/>
                <a:gd name="textAreaTop" fmla="*/ 0 h 838080"/>
                <a:gd name="textAreaBottom" fmla="*/ 838440 h 838080"/>
              </a:gdLst>
              <a:ahLst/>
              <a:rect l="textAreaLeft" t="textAreaTop" r="textAreaRight" b="textAreaBottom"/>
              <a:pathLst>
                <a:path w="5444" h="11251">
                  <a:moveTo>
                    <a:pt x="953" y="1"/>
                  </a:moveTo>
                  <a:cubicBezTo>
                    <a:pt x="826" y="1"/>
                    <a:pt x="696" y="30"/>
                    <a:pt x="575" y="91"/>
                  </a:cubicBezTo>
                  <a:cubicBezTo>
                    <a:pt x="167" y="302"/>
                    <a:pt x="0" y="806"/>
                    <a:pt x="211" y="1217"/>
                  </a:cubicBezTo>
                  <a:cubicBezTo>
                    <a:pt x="235" y="1261"/>
                    <a:pt x="2617" y="5977"/>
                    <a:pt x="3708" y="10608"/>
                  </a:cubicBezTo>
                  <a:cubicBezTo>
                    <a:pt x="3801" y="10992"/>
                    <a:pt x="4144" y="11250"/>
                    <a:pt x="4522" y="11250"/>
                  </a:cubicBezTo>
                  <a:cubicBezTo>
                    <a:pt x="4586" y="11250"/>
                    <a:pt x="4651" y="11244"/>
                    <a:pt x="4716" y="11226"/>
                  </a:cubicBezTo>
                  <a:cubicBezTo>
                    <a:pt x="5165" y="11121"/>
                    <a:pt x="5443" y="10672"/>
                    <a:pt x="5338" y="10223"/>
                  </a:cubicBezTo>
                  <a:cubicBezTo>
                    <a:pt x="4198" y="5391"/>
                    <a:pt x="1803" y="655"/>
                    <a:pt x="1701" y="459"/>
                  </a:cubicBezTo>
                  <a:cubicBezTo>
                    <a:pt x="1553" y="168"/>
                    <a:pt x="1258" y="1"/>
                    <a:pt x="953" y="1"/>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68" name="Google Shape;1799;p84"/>
            <p:cNvSpPr/>
            <p:nvPr/>
          </p:nvSpPr>
          <p:spPr>
            <a:xfrm>
              <a:off x="1124640" y="1618920"/>
              <a:ext cx="580680" cy="944640"/>
            </a:xfrm>
            <a:custGeom>
              <a:avLst/>
              <a:gdLst>
                <a:gd name="textAreaLeft" fmla="*/ 0 w 580680"/>
                <a:gd name="textAreaRight" fmla="*/ 581040 w 580680"/>
                <a:gd name="textAreaTop" fmla="*/ 0 h 944640"/>
                <a:gd name="textAreaBottom" fmla="*/ 945000 h 944640"/>
              </a:gdLst>
              <a:ahLst/>
              <a:rect l="textAreaLeft" t="textAreaTop" r="textAreaRight" b="textAreaBottom"/>
              <a:pathLst>
                <a:path w="6955" h="12678">
                  <a:moveTo>
                    <a:pt x="837" y="0"/>
                  </a:moveTo>
                  <a:cubicBezTo>
                    <a:pt x="375" y="0"/>
                    <a:pt x="0" y="375"/>
                    <a:pt x="0" y="837"/>
                  </a:cubicBezTo>
                  <a:cubicBezTo>
                    <a:pt x="0" y="5981"/>
                    <a:pt x="1028" y="9533"/>
                    <a:pt x="3056" y="11398"/>
                  </a:cubicBezTo>
                  <a:cubicBezTo>
                    <a:pt x="4321" y="12562"/>
                    <a:pt x="5563" y="12677"/>
                    <a:pt x="6002" y="12677"/>
                  </a:cubicBezTo>
                  <a:cubicBezTo>
                    <a:pt x="6077" y="12677"/>
                    <a:pt x="6128" y="12674"/>
                    <a:pt x="6152" y="12671"/>
                  </a:cubicBezTo>
                  <a:cubicBezTo>
                    <a:pt x="6614" y="12633"/>
                    <a:pt x="6955" y="12228"/>
                    <a:pt x="6917" y="11769"/>
                  </a:cubicBezTo>
                  <a:cubicBezTo>
                    <a:pt x="6882" y="11329"/>
                    <a:pt x="6515" y="11000"/>
                    <a:pt x="6082" y="11000"/>
                  </a:cubicBezTo>
                  <a:cubicBezTo>
                    <a:pt x="6059" y="11000"/>
                    <a:pt x="6036" y="11001"/>
                    <a:pt x="6013" y="11003"/>
                  </a:cubicBezTo>
                  <a:cubicBezTo>
                    <a:pt x="6012" y="11003"/>
                    <a:pt x="6004" y="11004"/>
                    <a:pt x="5989" y="11004"/>
                  </a:cubicBezTo>
                  <a:cubicBezTo>
                    <a:pt x="5844" y="11004"/>
                    <a:pt x="5045" y="10955"/>
                    <a:pt x="4189" y="10169"/>
                  </a:cubicBezTo>
                  <a:cubicBezTo>
                    <a:pt x="3039" y="9112"/>
                    <a:pt x="1671" y="6635"/>
                    <a:pt x="1671" y="837"/>
                  </a:cubicBezTo>
                  <a:cubicBezTo>
                    <a:pt x="1671" y="375"/>
                    <a:pt x="1297" y="0"/>
                    <a:pt x="837" y="0"/>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69" name="Google Shape;1800;p84"/>
            <p:cNvSpPr/>
            <p:nvPr/>
          </p:nvSpPr>
          <p:spPr>
            <a:xfrm>
              <a:off x="1829520" y="2135520"/>
              <a:ext cx="155160" cy="288360"/>
            </a:xfrm>
            <a:custGeom>
              <a:avLst/>
              <a:gdLst>
                <a:gd name="textAreaLeft" fmla="*/ 0 w 155160"/>
                <a:gd name="textAreaRight" fmla="*/ 155520 w 155160"/>
                <a:gd name="textAreaTop" fmla="*/ 0 h 288360"/>
                <a:gd name="textAreaBottom" fmla="*/ 288720 h 288360"/>
              </a:gdLst>
              <a:ahLst/>
              <a:rect l="textAreaLeft" t="textAreaTop" r="textAreaRight" b="textAreaBottom"/>
              <a:pathLst>
                <a:path w="1862" h="3873">
                  <a:moveTo>
                    <a:pt x="933" y="1"/>
                  </a:moveTo>
                  <a:cubicBezTo>
                    <a:pt x="419" y="1"/>
                    <a:pt x="1" y="419"/>
                    <a:pt x="1" y="933"/>
                  </a:cubicBezTo>
                  <a:lnTo>
                    <a:pt x="1" y="2941"/>
                  </a:lnTo>
                  <a:cubicBezTo>
                    <a:pt x="1" y="3454"/>
                    <a:pt x="419" y="3872"/>
                    <a:pt x="933" y="3872"/>
                  </a:cubicBezTo>
                  <a:cubicBezTo>
                    <a:pt x="1444" y="3872"/>
                    <a:pt x="1862" y="3454"/>
                    <a:pt x="1862" y="2941"/>
                  </a:cubicBezTo>
                  <a:lnTo>
                    <a:pt x="1862" y="933"/>
                  </a:lnTo>
                  <a:cubicBezTo>
                    <a:pt x="1862" y="419"/>
                    <a:pt x="1444" y="1"/>
                    <a:pt x="933" y="1"/>
                  </a:cubicBezTo>
                  <a:close/>
                </a:path>
              </a:pathLst>
            </a:custGeom>
            <a:solidFill>
              <a:srgbClr val="b6646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70" name="Google Shape;1801;p84"/>
            <p:cNvSpPr/>
            <p:nvPr/>
          </p:nvSpPr>
          <p:spPr>
            <a:xfrm>
              <a:off x="1829520" y="2162160"/>
              <a:ext cx="155160" cy="129600"/>
            </a:xfrm>
            <a:custGeom>
              <a:avLst/>
              <a:gdLst>
                <a:gd name="textAreaLeft" fmla="*/ 0 w 155160"/>
                <a:gd name="textAreaRight" fmla="*/ 155520 w 155160"/>
                <a:gd name="textAreaTop" fmla="*/ 0 h 129600"/>
                <a:gd name="textAreaBottom" fmla="*/ 129960 h 129600"/>
              </a:gdLst>
              <a:ahLst/>
              <a:rect l="textAreaLeft" t="textAreaTop" r="textAreaRight" b="textAreaBottom"/>
              <a:pathLst>
                <a:path w="1862" h="1743">
                  <a:moveTo>
                    <a:pt x="1" y="0"/>
                  </a:moveTo>
                  <a:lnTo>
                    <a:pt x="1" y="1548"/>
                  </a:lnTo>
                  <a:cubicBezTo>
                    <a:pt x="1" y="1548"/>
                    <a:pt x="462" y="1742"/>
                    <a:pt x="1013" y="1742"/>
                  </a:cubicBezTo>
                  <a:cubicBezTo>
                    <a:pt x="1289" y="1742"/>
                    <a:pt x="1587" y="1694"/>
                    <a:pt x="1862" y="1548"/>
                  </a:cubicBezTo>
                  <a:lnTo>
                    <a:pt x="1862" y="0"/>
                  </a:lnTo>
                  <a:close/>
                </a:path>
              </a:pathLst>
            </a:custGeom>
            <a:solidFill>
              <a:schemeClr val="accent4"/>
            </a:solidFill>
            <a:ln w="0">
              <a:noFill/>
            </a:ln>
          </p:spPr>
          <p:style>
            <a:lnRef idx="0"/>
            <a:fillRef idx="0"/>
            <a:effectRef idx="0"/>
            <a:fontRef idx="minor"/>
          </p:style>
          <p:txBody>
            <a:bodyPr tIns="130320" bIns="130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71" name="Google Shape;1802;p84"/>
            <p:cNvSpPr/>
            <p:nvPr/>
          </p:nvSpPr>
          <p:spPr>
            <a:xfrm>
              <a:off x="1088640" y="1491480"/>
              <a:ext cx="224280" cy="247680"/>
            </a:xfrm>
            <a:custGeom>
              <a:avLst/>
              <a:gdLst>
                <a:gd name="textAreaLeft" fmla="*/ 0 w 224280"/>
                <a:gd name="textAreaRight" fmla="*/ 224640 w 224280"/>
                <a:gd name="textAreaTop" fmla="*/ 0 h 247680"/>
                <a:gd name="textAreaBottom" fmla="*/ 248040 h 247680"/>
              </a:gdLst>
              <a:ahLst/>
              <a:rect l="textAreaLeft" t="textAreaTop" r="textAreaRight" b="textAreaBottom"/>
              <a:pathLst>
                <a:path w="2689" h="3327">
                  <a:moveTo>
                    <a:pt x="1112" y="1"/>
                  </a:moveTo>
                  <a:cubicBezTo>
                    <a:pt x="1029" y="1"/>
                    <a:pt x="938" y="64"/>
                    <a:pt x="945" y="156"/>
                  </a:cubicBezTo>
                  <a:cubicBezTo>
                    <a:pt x="961" y="506"/>
                    <a:pt x="951" y="864"/>
                    <a:pt x="928" y="1220"/>
                  </a:cubicBezTo>
                  <a:cubicBezTo>
                    <a:pt x="733" y="819"/>
                    <a:pt x="455" y="459"/>
                    <a:pt x="216" y="265"/>
                  </a:cubicBezTo>
                  <a:cubicBezTo>
                    <a:pt x="193" y="246"/>
                    <a:pt x="164" y="238"/>
                    <a:pt x="136" y="238"/>
                  </a:cubicBezTo>
                  <a:cubicBezTo>
                    <a:pt x="66" y="238"/>
                    <a:pt x="0" y="291"/>
                    <a:pt x="29" y="374"/>
                  </a:cubicBezTo>
                  <a:cubicBezTo>
                    <a:pt x="158" y="775"/>
                    <a:pt x="315" y="1156"/>
                    <a:pt x="383" y="1571"/>
                  </a:cubicBezTo>
                  <a:cubicBezTo>
                    <a:pt x="434" y="1891"/>
                    <a:pt x="386" y="2228"/>
                    <a:pt x="516" y="2514"/>
                  </a:cubicBezTo>
                  <a:cubicBezTo>
                    <a:pt x="577" y="2853"/>
                    <a:pt x="808" y="3164"/>
                    <a:pt x="1162" y="3262"/>
                  </a:cubicBezTo>
                  <a:cubicBezTo>
                    <a:pt x="1203" y="3272"/>
                    <a:pt x="1244" y="3279"/>
                    <a:pt x="1284" y="3282"/>
                  </a:cubicBezTo>
                  <a:cubicBezTo>
                    <a:pt x="1346" y="3310"/>
                    <a:pt x="1411" y="3327"/>
                    <a:pt x="1475" y="3327"/>
                  </a:cubicBezTo>
                  <a:cubicBezTo>
                    <a:pt x="1550" y="3327"/>
                    <a:pt x="1624" y="3305"/>
                    <a:pt x="1689" y="3255"/>
                  </a:cubicBezTo>
                  <a:cubicBezTo>
                    <a:pt x="1716" y="3235"/>
                    <a:pt x="1751" y="3208"/>
                    <a:pt x="1782" y="3180"/>
                  </a:cubicBezTo>
                  <a:cubicBezTo>
                    <a:pt x="1880" y="3129"/>
                    <a:pt x="1969" y="3058"/>
                    <a:pt x="2043" y="2976"/>
                  </a:cubicBezTo>
                  <a:cubicBezTo>
                    <a:pt x="2129" y="2919"/>
                    <a:pt x="2217" y="2864"/>
                    <a:pt x="2295" y="2800"/>
                  </a:cubicBezTo>
                  <a:cubicBezTo>
                    <a:pt x="2526" y="2605"/>
                    <a:pt x="2659" y="2384"/>
                    <a:pt x="2676" y="2082"/>
                  </a:cubicBezTo>
                  <a:cubicBezTo>
                    <a:pt x="2688" y="1855"/>
                    <a:pt x="2508" y="1736"/>
                    <a:pt x="2322" y="1736"/>
                  </a:cubicBezTo>
                  <a:cubicBezTo>
                    <a:pt x="2253" y="1736"/>
                    <a:pt x="2183" y="1752"/>
                    <a:pt x="2121" y="1785"/>
                  </a:cubicBezTo>
                  <a:cubicBezTo>
                    <a:pt x="2162" y="1289"/>
                    <a:pt x="2091" y="785"/>
                    <a:pt x="1914" y="298"/>
                  </a:cubicBezTo>
                  <a:cubicBezTo>
                    <a:pt x="1893" y="241"/>
                    <a:pt x="1847" y="215"/>
                    <a:pt x="1802" y="215"/>
                  </a:cubicBezTo>
                  <a:cubicBezTo>
                    <a:pt x="1746" y="215"/>
                    <a:pt x="1690" y="256"/>
                    <a:pt x="1683" y="330"/>
                  </a:cubicBezTo>
                  <a:cubicBezTo>
                    <a:pt x="1655" y="564"/>
                    <a:pt x="1622" y="796"/>
                    <a:pt x="1577" y="1027"/>
                  </a:cubicBezTo>
                  <a:cubicBezTo>
                    <a:pt x="1509" y="694"/>
                    <a:pt x="1377" y="394"/>
                    <a:pt x="1234" y="77"/>
                  </a:cubicBezTo>
                  <a:cubicBezTo>
                    <a:pt x="1211" y="24"/>
                    <a:pt x="1163" y="1"/>
                    <a:pt x="1112" y="1"/>
                  </a:cubicBezTo>
                  <a:close/>
                </a:path>
              </a:pathLst>
            </a:custGeom>
            <a:solidFill>
              <a:srgbClr val="b6646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72" name="Google Shape;1803;p84"/>
            <p:cNvSpPr/>
            <p:nvPr/>
          </p:nvSpPr>
          <p:spPr>
            <a:xfrm>
              <a:off x="2391120" y="3207240"/>
              <a:ext cx="164160" cy="145080"/>
            </a:xfrm>
            <a:custGeom>
              <a:avLst/>
              <a:gdLst>
                <a:gd name="textAreaLeft" fmla="*/ 0 w 164160"/>
                <a:gd name="textAreaRight" fmla="*/ 164520 w 164160"/>
                <a:gd name="textAreaTop" fmla="*/ 0 h 145080"/>
                <a:gd name="textAreaBottom" fmla="*/ 145440 h 145080"/>
              </a:gdLst>
              <a:ahLst/>
              <a:rect l="textAreaLeft" t="textAreaTop" r="textAreaRight" b="textAreaBottom"/>
              <a:pathLst>
                <a:path w="1970" h="1950">
                  <a:moveTo>
                    <a:pt x="953" y="1"/>
                  </a:moveTo>
                  <a:cubicBezTo>
                    <a:pt x="785" y="1"/>
                    <a:pt x="592" y="63"/>
                    <a:pt x="445" y="166"/>
                  </a:cubicBezTo>
                  <a:cubicBezTo>
                    <a:pt x="330" y="166"/>
                    <a:pt x="245" y="248"/>
                    <a:pt x="197" y="360"/>
                  </a:cubicBezTo>
                  <a:cubicBezTo>
                    <a:pt x="136" y="510"/>
                    <a:pt x="112" y="683"/>
                    <a:pt x="75" y="847"/>
                  </a:cubicBezTo>
                  <a:cubicBezTo>
                    <a:pt x="37" y="1007"/>
                    <a:pt x="0" y="1153"/>
                    <a:pt x="17" y="1323"/>
                  </a:cubicBezTo>
                  <a:cubicBezTo>
                    <a:pt x="26" y="1426"/>
                    <a:pt x="129" y="1524"/>
                    <a:pt x="230" y="1524"/>
                  </a:cubicBezTo>
                  <a:cubicBezTo>
                    <a:pt x="273" y="1524"/>
                    <a:pt x="316" y="1506"/>
                    <a:pt x="351" y="1462"/>
                  </a:cubicBezTo>
                  <a:cubicBezTo>
                    <a:pt x="432" y="1364"/>
                    <a:pt x="497" y="1241"/>
                    <a:pt x="552" y="1112"/>
                  </a:cubicBezTo>
                  <a:cubicBezTo>
                    <a:pt x="555" y="1119"/>
                    <a:pt x="555" y="1126"/>
                    <a:pt x="555" y="1132"/>
                  </a:cubicBezTo>
                  <a:cubicBezTo>
                    <a:pt x="572" y="1330"/>
                    <a:pt x="527" y="1520"/>
                    <a:pt x="497" y="1715"/>
                  </a:cubicBezTo>
                  <a:cubicBezTo>
                    <a:pt x="480" y="1823"/>
                    <a:pt x="581" y="1950"/>
                    <a:pt x="684" y="1950"/>
                  </a:cubicBezTo>
                  <a:cubicBezTo>
                    <a:pt x="724" y="1950"/>
                    <a:pt x="763" y="1932"/>
                    <a:pt x="797" y="1888"/>
                  </a:cubicBezTo>
                  <a:cubicBezTo>
                    <a:pt x="871" y="1792"/>
                    <a:pt x="932" y="1670"/>
                    <a:pt x="973" y="1537"/>
                  </a:cubicBezTo>
                  <a:lnTo>
                    <a:pt x="973" y="1537"/>
                  </a:lnTo>
                  <a:cubicBezTo>
                    <a:pt x="970" y="1568"/>
                    <a:pt x="966" y="1599"/>
                    <a:pt x="956" y="1629"/>
                  </a:cubicBezTo>
                  <a:cubicBezTo>
                    <a:pt x="939" y="1690"/>
                    <a:pt x="956" y="1779"/>
                    <a:pt x="1007" y="1820"/>
                  </a:cubicBezTo>
                  <a:cubicBezTo>
                    <a:pt x="1017" y="1830"/>
                    <a:pt x="1031" y="1840"/>
                    <a:pt x="1042" y="1847"/>
                  </a:cubicBezTo>
                  <a:cubicBezTo>
                    <a:pt x="1045" y="1847"/>
                    <a:pt x="1045" y="1850"/>
                    <a:pt x="1048" y="1850"/>
                  </a:cubicBezTo>
                  <a:cubicBezTo>
                    <a:pt x="1076" y="1870"/>
                    <a:pt x="1107" y="1879"/>
                    <a:pt x="1138" y="1879"/>
                  </a:cubicBezTo>
                  <a:cubicBezTo>
                    <a:pt x="1207" y="1879"/>
                    <a:pt x="1277" y="1836"/>
                    <a:pt x="1317" y="1779"/>
                  </a:cubicBezTo>
                  <a:cubicBezTo>
                    <a:pt x="1402" y="1657"/>
                    <a:pt x="1439" y="1514"/>
                    <a:pt x="1442" y="1360"/>
                  </a:cubicBezTo>
                  <a:cubicBezTo>
                    <a:pt x="1446" y="1371"/>
                    <a:pt x="1446" y="1381"/>
                    <a:pt x="1450" y="1391"/>
                  </a:cubicBezTo>
                  <a:cubicBezTo>
                    <a:pt x="1464" y="1495"/>
                    <a:pt x="1486" y="1826"/>
                    <a:pt x="1649" y="1826"/>
                  </a:cubicBezTo>
                  <a:cubicBezTo>
                    <a:pt x="1668" y="1826"/>
                    <a:pt x="1689" y="1822"/>
                    <a:pt x="1711" y="1813"/>
                  </a:cubicBezTo>
                  <a:cubicBezTo>
                    <a:pt x="1970" y="1701"/>
                    <a:pt x="1865" y="1241"/>
                    <a:pt x="1821" y="1027"/>
                  </a:cubicBezTo>
                  <a:cubicBezTo>
                    <a:pt x="1800" y="939"/>
                    <a:pt x="1776" y="843"/>
                    <a:pt x="1745" y="755"/>
                  </a:cubicBezTo>
                  <a:cubicBezTo>
                    <a:pt x="1708" y="424"/>
                    <a:pt x="1384" y="77"/>
                    <a:pt x="1075" y="13"/>
                  </a:cubicBezTo>
                  <a:cubicBezTo>
                    <a:pt x="1037" y="5"/>
                    <a:pt x="996" y="1"/>
                    <a:pt x="953" y="1"/>
                  </a:cubicBezTo>
                  <a:close/>
                </a:path>
              </a:pathLst>
            </a:custGeom>
            <a:solidFill>
              <a:srgbClr val="b66464"/>
            </a:solidFill>
            <a:ln w="0">
              <a:noFill/>
            </a:ln>
          </p:spPr>
          <p:style>
            <a:lnRef idx="0"/>
            <a:fillRef idx="0"/>
            <a:effectRef idx="0"/>
            <a:fontRef idx="minor"/>
          </p:style>
          <p:txBody>
            <a:bodyPr tIns="145440" bIns="14544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1573" name="Google Shape;1804;p84"/>
            <p:cNvGrpSpPr/>
            <p:nvPr/>
          </p:nvGrpSpPr>
          <p:grpSpPr>
            <a:xfrm>
              <a:off x="1537920" y="1614240"/>
              <a:ext cx="734760" cy="723960"/>
              <a:chOff x="1537920" y="1614240"/>
              <a:chExt cx="734760" cy="723960"/>
            </a:xfrm>
          </p:grpSpPr>
          <p:sp>
            <p:nvSpPr>
              <p:cNvPr id="1574" name="Google Shape;1805;p84"/>
              <p:cNvSpPr/>
              <p:nvPr/>
            </p:nvSpPr>
            <p:spPr>
              <a:xfrm rot="1382400">
                <a:off x="1646640" y="2115000"/>
                <a:ext cx="139680" cy="108360"/>
              </a:xfrm>
              <a:custGeom>
                <a:avLst/>
                <a:gdLst>
                  <a:gd name="textAreaLeft" fmla="*/ 0 w 139680"/>
                  <a:gd name="textAreaRight" fmla="*/ 140040 w 139680"/>
                  <a:gd name="textAreaTop" fmla="*/ 0 h 108360"/>
                  <a:gd name="textAreaBottom" fmla="*/ 108720 h 108360"/>
                </a:gdLst>
                <a:ahLst/>
                <a:rect l="textAreaLeft" t="textAreaTop" r="textAreaRight" b="textAreaBottom"/>
                <a:pathLst>
                  <a:path w="1580" h="1368">
                    <a:moveTo>
                      <a:pt x="815" y="1"/>
                    </a:moveTo>
                    <a:cubicBezTo>
                      <a:pt x="737" y="1"/>
                      <a:pt x="658" y="13"/>
                      <a:pt x="579" y="40"/>
                    </a:cubicBezTo>
                    <a:cubicBezTo>
                      <a:pt x="208" y="166"/>
                      <a:pt x="0" y="554"/>
                      <a:pt x="116" y="911"/>
                    </a:cubicBezTo>
                    <a:cubicBezTo>
                      <a:pt x="208" y="1191"/>
                      <a:pt x="475" y="1367"/>
                      <a:pt x="767" y="1367"/>
                    </a:cubicBezTo>
                    <a:cubicBezTo>
                      <a:pt x="844" y="1367"/>
                      <a:pt x="923" y="1355"/>
                      <a:pt x="1000" y="1329"/>
                    </a:cubicBezTo>
                    <a:cubicBezTo>
                      <a:pt x="1372" y="1204"/>
                      <a:pt x="1579" y="816"/>
                      <a:pt x="1463" y="458"/>
                    </a:cubicBezTo>
                    <a:cubicBezTo>
                      <a:pt x="1372" y="177"/>
                      <a:pt x="1106" y="1"/>
                      <a:pt x="815" y="1"/>
                    </a:cubicBezTo>
                    <a:close/>
                  </a:path>
                </a:pathLst>
              </a:custGeom>
              <a:solidFill>
                <a:srgbClr val="b66464"/>
              </a:solidFill>
              <a:ln w="0">
                <a:noFill/>
              </a:ln>
            </p:spPr>
            <p:style>
              <a:lnRef idx="0"/>
              <a:fillRef idx="0"/>
              <a:effectRef idx="0"/>
              <a:fontRef idx="minor"/>
            </p:style>
            <p:txBody>
              <a:bodyPr tIns="108720" bIns="108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75" name="Google Shape;1806;p84"/>
              <p:cNvSpPr/>
              <p:nvPr/>
            </p:nvSpPr>
            <p:spPr>
              <a:xfrm rot="1382400">
                <a:off x="2057400" y="2108880"/>
                <a:ext cx="140040" cy="108360"/>
              </a:xfrm>
              <a:custGeom>
                <a:avLst/>
                <a:gdLst>
                  <a:gd name="textAreaLeft" fmla="*/ 0 w 140040"/>
                  <a:gd name="textAreaRight" fmla="*/ 140400 w 140040"/>
                  <a:gd name="textAreaTop" fmla="*/ 0 h 108360"/>
                  <a:gd name="textAreaBottom" fmla="*/ 108720 h 108360"/>
                </a:gdLst>
                <a:ahLst/>
                <a:rect l="textAreaLeft" t="textAreaTop" r="textAreaRight" b="textAreaBottom"/>
                <a:pathLst>
                  <a:path w="1584" h="1367">
                    <a:moveTo>
                      <a:pt x="814" y="0"/>
                    </a:moveTo>
                    <a:cubicBezTo>
                      <a:pt x="738" y="0"/>
                      <a:pt x="660" y="12"/>
                      <a:pt x="583" y="38"/>
                    </a:cubicBezTo>
                    <a:cubicBezTo>
                      <a:pt x="208" y="164"/>
                      <a:pt x="1" y="551"/>
                      <a:pt x="117" y="908"/>
                    </a:cubicBezTo>
                    <a:cubicBezTo>
                      <a:pt x="211" y="1190"/>
                      <a:pt x="476" y="1366"/>
                      <a:pt x="766" y="1366"/>
                    </a:cubicBezTo>
                    <a:cubicBezTo>
                      <a:pt x="843" y="1366"/>
                      <a:pt x="923" y="1354"/>
                      <a:pt x="1001" y="1327"/>
                    </a:cubicBezTo>
                    <a:cubicBezTo>
                      <a:pt x="1375" y="1205"/>
                      <a:pt x="1583" y="814"/>
                      <a:pt x="1467" y="456"/>
                    </a:cubicBezTo>
                    <a:cubicBezTo>
                      <a:pt x="1373" y="176"/>
                      <a:pt x="1106" y="0"/>
                      <a:pt x="814" y="0"/>
                    </a:cubicBezTo>
                    <a:close/>
                  </a:path>
                </a:pathLst>
              </a:custGeom>
              <a:solidFill>
                <a:srgbClr val="b66464"/>
              </a:solidFill>
              <a:ln w="0">
                <a:noFill/>
              </a:ln>
            </p:spPr>
            <p:style>
              <a:lnRef idx="0"/>
              <a:fillRef idx="0"/>
              <a:effectRef idx="0"/>
              <a:fontRef idx="minor"/>
            </p:style>
            <p:txBody>
              <a:bodyPr tIns="108720" bIns="108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76" name="Google Shape;1807;p84"/>
              <p:cNvSpPr/>
              <p:nvPr/>
            </p:nvSpPr>
            <p:spPr>
              <a:xfrm rot="1382400">
                <a:off x="1618920" y="1720080"/>
                <a:ext cx="573480" cy="526680"/>
              </a:xfrm>
              <a:custGeom>
                <a:avLst/>
                <a:gdLst>
                  <a:gd name="textAreaLeft" fmla="*/ 0 w 573480"/>
                  <a:gd name="textAreaRight" fmla="*/ 573840 w 573480"/>
                  <a:gd name="textAreaTop" fmla="*/ 0 h 526680"/>
                  <a:gd name="textAreaBottom" fmla="*/ 527040 h 526680"/>
                </a:gdLst>
                <a:ahLst/>
                <a:rect l="textAreaLeft" t="textAreaTop" r="textAreaRight" b="textAreaBottom"/>
                <a:pathLst>
                  <a:path w="6480" h="6632">
                    <a:moveTo>
                      <a:pt x="2927" y="1"/>
                    </a:moveTo>
                    <a:cubicBezTo>
                      <a:pt x="2595" y="1"/>
                      <a:pt x="2258" y="65"/>
                      <a:pt x="1933" y="202"/>
                    </a:cubicBezTo>
                    <a:cubicBezTo>
                      <a:pt x="624" y="749"/>
                      <a:pt x="1" y="2270"/>
                      <a:pt x="552" y="3580"/>
                    </a:cubicBezTo>
                    <a:lnTo>
                      <a:pt x="1168" y="5049"/>
                    </a:lnTo>
                    <a:cubicBezTo>
                      <a:pt x="1580" y="6035"/>
                      <a:pt x="2544" y="6632"/>
                      <a:pt x="3553" y="6632"/>
                    </a:cubicBezTo>
                    <a:cubicBezTo>
                      <a:pt x="3885" y="6632"/>
                      <a:pt x="4222" y="6567"/>
                      <a:pt x="4546" y="6431"/>
                    </a:cubicBezTo>
                    <a:cubicBezTo>
                      <a:pt x="5856" y="5883"/>
                      <a:pt x="6479" y="4362"/>
                      <a:pt x="5931" y="3052"/>
                    </a:cubicBezTo>
                    <a:lnTo>
                      <a:pt x="5316" y="1582"/>
                    </a:lnTo>
                    <a:cubicBezTo>
                      <a:pt x="4901" y="597"/>
                      <a:pt x="3937" y="1"/>
                      <a:pt x="2927"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77" name="Google Shape;1808;p84"/>
              <p:cNvSpPr/>
              <p:nvPr/>
            </p:nvSpPr>
            <p:spPr>
              <a:xfrm rot="1382400">
                <a:off x="1842840" y="2075400"/>
                <a:ext cx="97200" cy="57240"/>
              </a:xfrm>
              <a:custGeom>
                <a:avLst/>
                <a:gdLst>
                  <a:gd name="textAreaLeft" fmla="*/ 0 w 97200"/>
                  <a:gd name="textAreaRight" fmla="*/ 97560 w 97200"/>
                  <a:gd name="textAreaTop" fmla="*/ 0 h 57240"/>
                  <a:gd name="textAreaBottom" fmla="*/ 57600 h 57240"/>
                </a:gdLst>
                <a:ahLst/>
                <a:rect l="textAreaLeft" t="textAreaTop" r="textAreaRight" b="textAreaBottom"/>
                <a:pathLst>
                  <a:path w="1100" h="723">
                    <a:moveTo>
                      <a:pt x="849" y="0"/>
                    </a:moveTo>
                    <a:cubicBezTo>
                      <a:pt x="809" y="0"/>
                      <a:pt x="766" y="11"/>
                      <a:pt x="722" y="33"/>
                    </a:cubicBezTo>
                    <a:cubicBezTo>
                      <a:pt x="538" y="121"/>
                      <a:pt x="538" y="193"/>
                      <a:pt x="249" y="258"/>
                    </a:cubicBezTo>
                    <a:cubicBezTo>
                      <a:pt x="144" y="278"/>
                      <a:pt x="1" y="374"/>
                      <a:pt x="68" y="547"/>
                    </a:cubicBezTo>
                    <a:cubicBezTo>
                      <a:pt x="127" y="691"/>
                      <a:pt x="239" y="722"/>
                      <a:pt x="349" y="722"/>
                    </a:cubicBezTo>
                    <a:cubicBezTo>
                      <a:pt x="399" y="722"/>
                      <a:pt x="450" y="716"/>
                      <a:pt x="494" y="710"/>
                    </a:cubicBezTo>
                    <a:cubicBezTo>
                      <a:pt x="603" y="696"/>
                      <a:pt x="855" y="584"/>
                      <a:pt x="971" y="435"/>
                    </a:cubicBezTo>
                    <a:cubicBezTo>
                      <a:pt x="1021" y="366"/>
                      <a:pt x="1100" y="251"/>
                      <a:pt x="1045" y="139"/>
                    </a:cubicBezTo>
                    <a:cubicBezTo>
                      <a:pt x="1002" y="47"/>
                      <a:pt x="932" y="0"/>
                      <a:pt x="849" y="0"/>
                    </a:cubicBezTo>
                    <a:close/>
                  </a:path>
                </a:pathLst>
              </a:custGeom>
              <a:solidFill>
                <a:srgbClr val="47313e"/>
              </a:solidFill>
              <a:ln w="0">
                <a:noFill/>
              </a:ln>
            </p:spPr>
            <p:style>
              <a:lnRef idx="0"/>
              <a:fillRef idx="0"/>
              <a:effectRef idx="0"/>
              <a:fontRef idx="minor"/>
            </p:style>
            <p:txBody>
              <a:bodyPr tIns="57600" bIns="57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78" name="Google Shape;1809;p84"/>
              <p:cNvSpPr/>
              <p:nvPr/>
            </p:nvSpPr>
            <p:spPr>
              <a:xfrm rot="1382400">
                <a:off x="1863360" y="2103480"/>
                <a:ext cx="62280" cy="31680"/>
              </a:xfrm>
              <a:custGeom>
                <a:avLst/>
                <a:gdLst>
                  <a:gd name="textAreaLeft" fmla="*/ 0 w 62280"/>
                  <a:gd name="textAreaRight" fmla="*/ 62640 w 62280"/>
                  <a:gd name="textAreaTop" fmla="*/ 0 h 31680"/>
                  <a:gd name="textAreaBottom" fmla="*/ 32040 h 31680"/>
                </a:gdLst>
                <a:ahLst/>
                <a:rect l="textAreaLeft" t="textAreaTop" r="textAreaRight" b="textAreaBottom"/>
                <a:pathLst>
                  <a:path w="708" h="404">
                    <a:moveTo>
                      <a:pt x="481" y="0"/>
                    </a:moveTo>
                    <a:cubicBezTo>
                      <a:pt x="423" y="0"/>
                      <a:pt x="355" y="13"/>
                      <a:pt x="278" y="48"/>
                    </a:cubicBezTo>
                    <a:cubicBezTo>
                      <a:pt x="7" y="170"/>
                      <a:pt x="0" y="402"/>
                      <a:pt x="0" y="402"/>
                    </a:cubicBezTo>
                    <a:cubicBezTo>
                      <a:pt x="0" y="402"/>
                      <a:pt x="17" y="404"/>
                      <a:pt x="45" y="404"/>
                    </a:cubicBezTo>
                    <a:cubicBezTo>
                      <a:pt x="158" y="404"/>
                      <a:pt x="461" y="374"/>
                      <a:pt x="707" y="79"/>
                    </a:cubicBezTo>
                    <a:cubicBezTo>
                      <a:pt x="707" y="79"/>
                      <a:pt x="625" y="0"/>
                      <a:pt x="481" y="0"/>
                    </a:cubicBezTo>
                    <a:close/>
                  </a:path>
                </a:pathLst>
              </a:custGeom>
              <a:solidFill>
                <a:schemeClr val="accent4"/>
              </a:solidFill>
              <a:ln w="0">
                <a:noFill/>
              </a:ln>
            </p:spPr>
            <p:style>
              <a:lnRef idx="0"/>
              <a:fillRef idx="0"/>
              <a:effectRef idx="0"/>
              <a:fontRef idx="minor"/>
            </p:style>
            <p:txBody>
              <a:bodyPr tIns="32400" bIns="32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79" name="Google Shape;1810;p84"/>
              <p:cNvSpPr/>
              <p:nvPr/>
            </p:nvSpPr>
            <p:spPr>
              <a:xfrm rot="1382400">
                <a:off x="1761480" y="1989360"/>
                <a:ext cx="65880" cy="44280"/>
              </a:xfrm>
              <a:custGeom>
                <a:avLst/>
                <a:gdLst>
                  <a:gd name="textAreaLeft" fmla="*/ 0 w 65880"/>
                  <a:gd name="textAreaRight" fmla="*/ 66240 w 65880"/>
                  <a:gd name="textAreaTop" fmla="*/ 0 h 44280"/>
                  <a:gd name="textAreaBottom" fmla="*/ 44640 h 44280"/>
                </a:gdLst>
                <a:ahLst/>
                <a:rect l="textAreaLeft" t="textAreaTop" r="textAreaRight" b="textAreaBottom"/>
                <a:pathLst>
                  <a:path w="750" h="560">
                    <a:moveTo>
                      <a:pt x="399" y="1"/>
                    </a:moveTo>
                    <a:cubicBezTo>
                      <a:pt x="351" y="1"/>
                      <a:pt x="302" y="11"/>
                      <a:pt x="257" y="32"/>
                    </a:cubicBezTo>
                    <a:cubicBezTo>
                      <a:pt x="76" y="117"/>
                      <a:pt x="1" y="335"/>
                      <a:pt x="90" y="522"/>
                    </a:cubicBezTo>
                    <a:cubicBezTo>
                      <a:pt x="100" y="545"/>
                      <a:pt x="120" y="559"/>
                      <a:pt x="144" y="559"/>
                    </a:cubicBezTo>
                    <a:cubicBezTo>
                      <a:pt x="154" y="559"/>
                      <a:pt x="161" y="555"/>
                      <a:pt x="172" y="552"/>
                    </a:cubicBezTo>
                    <a:cubicBezTo>
                      <a:pt x="202" y="539"/>
                      <a:pt x="216" y="501"/>
                      <a:pt x="202" y="470"/>
                    </a:cubicBezTo>
                    <a:cubicBezTo>
                      <a:pt x="144" y="344"/>
                      <a:pt x="192" y="201"/>
                      <a:pt x="307" y="147"/>
                    </a:cubicBezTo>
                    <a:cubicBezTo>
                      <a:pt x="337" y="133"/>
                      <a:pt x="368" y="127"/>
                      <a:pt x="399" y="127"/>
                    </a:cubicBezTo>
                    <a:cubicBezTo>
                      <a:pt x="490" y="127"/>
                      <a:pt x="581" y="182"/>
                      <a:pt x="624" y="273"/>
                    </a:cubicBezTo>
                    <a:cubicBezTo>
                      <a:pt x="634" y="297"/>
                      <a:pt x="655" y="309"/>
                      <a:pt x="678" y="309"/>
                    </a:cubicBezTo>
                    <a:cubicBezTo>
                      <a:pt x="687" y="309"/>
                      <a:pt x="697" y="307"/>
                      <a:pt x="706" y="303"/>
                    </a:cubicBezTo>
                    <a:cubicBezTo>
                      <a:pt x="736" y="290"/>
                      <a:pt x="750" y="253"/>
                      <a:pt x="736" y="222"/>
                    </a:cubicBezTo>
                    <a:cubicBezTo>
                      <a:pt x="673" y="83"/>
                      <a:pt x="537" y="1"/>
                      <a:pt x="399" y="1"/>
                    </a:cubicBezTo>
                    <a:close/>
                  </a:path>
                </a:pathLst>
              </a:custGeom>
              <a:solidFill>
                <a:schemeClr val="accent4"/>
              </a:solidFill>
              <a:ln w="0">
                <a:noFill/>
              </a:ln>
            </p:spPr>
            <p:style>
              <a:lnRef idx="0"/>
              <a:fillRef idx="0"/>
              <a:effectRef idx="0"/>
              <a:fontRef idx="minor"/>
            </p:style>
            <p:txBody>
              <a:bodyPr tIns="44640" bIns="446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80" name="Google Shape;1811;p84"/>
              <p:cNvSpPr/>
              <p:nvPr/>
            </p:nvSpPr>
            <p:spPr>
              <a:xfrm rot="1382400">
                <a:off x="1958040" y="1998720"/>
                <a:ext cx="62640" cy="43920"/>
              </a:xfrm>
              <a:custGeom>
                <a:avLst/>
                <a:gdLst>
                  <a:gd name="textAreaLeft" fmla="*/ 0 w 62640"/>
                  <a:gd name="textAreaRight" fmla="*/ 63000 w 62640"/>
                  <a:gd name="textAreaTop" fmla="*/ 0 h 43920"/>
                  <a:gd name="textAreaBottom" fmla="*/ 44280 h 43920"/>
                </a:gdLst>
                <a:ahLst/>
                <a:rect l="textAreaLeft" t="textAreaTop" r="textAreaRight" b="textAreaBottom"/>
                <a:pathLst>
                  <a:path w="713" h="556">
                    <a:moveTo>
                      <a:pt x="359" y="0"/>
                    </a:moveTo>
                    <a:cubicBezTo>
                      <a:pt x="311" y="0"/>
                      <a:pt x="262" y="10"/>
                      <a:pt x="216" y="31"/>
                    </a:cubicBezTo>
                    <a:cubicBezTo>
                      <a:pt x="127" y="72"/>
                      <a:pt x="62" y="147"/>
                      <a:pt x="32" y="239"/>
                    </a:cubicBezTo>
                    <a:cubicBezTo>
                      <a:pt x="1" y="331"/>
                      <a:pt x="8" y="429"/>
                      <a:pt x="49" y="521"/>
                    </a:cubicBezTo>
                    <a:cubicBezTo>
                      <a:pt x="59" y="545"/>
                      <a:pt x="83" y="556"/>
                      <a:pt x="106" y="556"/>
                    </a:cubicBezTo>
                    <a:cubicBezTo>
                      <a:pt x="114" y="556"/>
                      <a:pt x="123" y="556"/>
                      <a:pt x="131" y="552"/>
                    </a:cubicBezTo>
                    <a:cubicBezTo>
                      <a:pt x="164" y="535"/>
                      <a:pt x="178" y="501"/>
                      <a:pt x="161" y="467"/>
                    </a:cubicBezTo>
                    <a:cubicBezTo>
                      <a:pt x="134" y="405"/>
                      <a:pt x="131" y="341"/>
                      <a:pt x="151" y="280"/>
                    </a:cubicBezTo>
                    <a:cubicBezTo>
                      <a:pt x="172" y="218"/>
                      <a:pt x="212" y="171"/>
                      <a:pt x="266" y="143"/>
                    </a:cubicBezTo>
                    <a:cubicBezTo>
                      <a:pt x="295" y="131"/>
                      <a:pt x="326" y="125"/>
                      <a:pt x="357" y="125"/>
                    </a:cubicBezTo>
                    <a:cubicBezTo>
                      <a:pt x="448" y="125"/>
                      <a:pt x="540" y="179"/>
                      <a:pt x="583" y="273"/>
                    </a:cubicBezTo>
                    <a:cubicBezTo>
                      <a:pt x="593" y="295"/>
                      <a:pt x="616" y="309"/>
                      <a:pt x="639" y="309"/>
                    </a:cubicBezTo>
                    <a:cubicBezTo>
                      <a:pt x="648" y="309"/>
                      <a:pt x="657" y="307"/>
                      <a:pt x="665" y="303"/>
                    </a:cubicBezTo>
                    <a:cubicBezTo>
                      <a:pt x="698" y="290"/>
                      <a:pt x="712" y="253"/>
                      <a:pt x="695" y="222"/>
                    </a:cubicBezTo>
                    <a:cubicBezTo>
                      <a:pt x="632" y="83"/>
                      <a:pt x="498" y="0"/>
                      <a:pt x="359" y="0"/>
                    </a:cubicBezTo>
                    <a:close/>
                  </a:path>
                </a:pathLst>
              </a:custGeom>
              <a:solidFill>
                <a:schemeClr val="accent4"/>
              </a:solidFill>
              <a:ln w="0">
                <a:noFill/>
              </a:ln>
            </p:spPr>
            <p:style>
              <a:lnRef idx="0"/>
              <a:fillRef idx="0"/>
              <a:effectRef idx="0"/>
              <a:fontRef idx="minor"/>
            </p:style>
            <p:txBody>
              <a:bodyPr tIns="44640" bIns="446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81" name="Google Shape;1812;p84"/>
              <p:cNvSpPr/>
              <p:nvPr/>
            </p:nvSpPr>
            <p:spPr>
              <a:xfrm rot="1382400">
                <a:off x="1751760" y="1934640"/>
                <a:ext cx="67320" cy="37080"/>
              </a:xfrm>
              <a:custGeom>
                <a:avLst/>
                <a:gdLst>
                  <a:gd name="textAreaLeft" fmla="*/ 0 w 67320"/>
                  <a:gd name="textAreaRight" fmla="*/ 67680 w 67320"/>
                  <a:gd name="textAreaTop" fmla="*/ 0 h 37080"/>
                  <a:gd name="textAreaBottom" fmla="*/ 37440 h 37080"/>
                </a:gdLst>
                <a:ahLst/>
                <a:rect l="textAreaLeft" t="textAreaTop" r="textAreaRight" b="textAreaBottom"/>
                <a:pathLst>
                  <a:path w="766" h="470">
                    <a:moveTo>
                      <a:pt x="458" y="1"/>
                    </a:moveTo>
                    <a:cubicBezTo>
                      <a:pt x="399" y="1"/>
                      <a:pt x="337" y="10"/>
                      <a:pt x="279" y="37"/>
                    </a:cubicBezTo>
                    <a:cubicBezTo>
                      <a:pt x="82" y="129"/>
                      <a:pt x="10" y="380"/>
                      <a:pt x="7" y="391"/>
                    </a:cubicBezTo>
                    <a:cubicBezTo>
                      <a:pt x="1" y="425"/>
                      <a:pt x="17" y="459"/>
                      <a:pt x="51" y="465"/>
                    </a:cubicBezTo>
                    <a:cubicBezTo>
                      <a:pt x="58" y="469"/>
                      <a:pt x="62" y="469"/>
                      <a:pt x="68" y="469"/>
                    </a:cubicBezTo>
                    <a:cubicBezTo>
                      <a:pt x="95" y="469"/>
                      <a:pt x="119" y="452"/>
                      <a:pt x="130" y="425"/>
                    </a:cubicBezTo>
                    <a:cubicBezTo>
                      <a:pt x="130" y="421"/>
                      <a:pt x="188" y="217"/>
                      <a:pt x="330" y="153"/>
                    </a:cubicBezTo>
                    <a:cubicBezTo>
                      <a:pt x="371" y="133"/>
                      <a:pt x="416" y="126"/>
                      <a:pt x="459" y="126"/>
                    </a:cubicBezTo>
                    <a:cubicBezTo>
                      <a:pt x="568" y="126"/>
                      <a:pt x="667" y="170"/>
                      <a:pt x="667" y="170"/>
                    </a:cubicBezTo>
                    <a:cubicBezTo>
                      <a:pt x="675" y="173"/>
                      <a:pt x="684" y="175"/>
                      <a:pt x="692" y="175"/>
                    </a:cubicBezTo>
                    <a:cubicBezTo>
                      <a:pt x="716" y="175"/>
                      <a:pt x="739" y="162"/>
                      <a:pt x="749" y="139"/>
                    </a:cubicBezTo>
                    <a:cubicBezTo>
                      <a:pt x="766" y="105"/>
                      <a:pt x="749" y="71"/>
                      <a:pt x="718" y="54"/>
                    </a:cubicBezTo>
                    <a:cubicBezTo>
                      <a:pt x="711" y="52"/>
                      <a:pt x="594" y="1"/>
                      <a:pt x="458" y="1"/>
                    </a:cubicBezTo>
                    <a:close/>
                  </a:path>
                </a:pathLst>
              </a:custGeom>
              <a:solidFill>
                <a:schemeClr val="accent4"/>
              </a:solidFill>
              <a:ln w="0">
                <a:noFill/>
              </a:ln>
            </p:spPr>
            <p:style>
              <a:lnRef idx="0"/>
              <a:fillRef idx="0"/>
              <a:effectRef idx="0"/>
              <a:fontRef idx="minor"/>
            </p:style>
            <p:txBody>
              <a:bodyPr tIns="37440" bIns="37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82" name="Google Shape;1813;p84"/>
              <p:cNvSpPr/>
              <p:nvPr/>
            </p:nvSpPr>
            <p:spPr>
              <a:xfrm rot="1382400">
                <a:off x="1954800" y="1936440"/>
                <a:ext cx="67680" cy="37080"/>
              </a:xfrm>
              <a:custGeom>
                <a:avLst/>
                <a:gdLst>
                  <a:gd name="textAreaLeft" fmla="*/ 0 w 67680"/>
                  <a:gd name="textAreaRight" fmla="*/ 68040 w 67680"/>
                  <a:gd name="textAreaTop" fmla="*/ 0 h 37080"/>
                  <a:gd name="textAreaBottom" fmla="*/ 37440 h 37080"/>
                </a:gdLst>
                <a:ahLst/>
                <a:rect l="textAreaLeft" t="textAreaTop" r="textAreaRight" b="textAreaBottom"/>
                <a:pathLst>
                  <a:path w="767" h="469">
                    <a:moveTo>
                      <a:pt x="459" y="1"/>
                    </a:moveTo>
                    <a:cubicBezTo>
                      <a:pt x="400" y="1"/>
                      <a:pt x="338" y="10"/>
                      <a:pt x="280" y="37"/>
                    </a:cubicBezTo>
                    <a:cubicBezTo>
                      <a:pt x="82" y="129"/>
                      <a:pt x="11" y="380"/>
                      <a:pt x="8" y="391"/>
                    </a:cubicBezTo>
                    <a:cubicBezTo>
                      <a:pt x="1" y="421"/>
                      <a:pt x="18" y="459"/>
                      <a:pt x="52" y="465"/>
                    </a:cubicBezTo>
                    <a:cubicBezTo>
                      <a:pt x="58" y="468"/>
                      <a:pt x="62" y="468"/>
                      <a:pt x="69" y="468"/>
                    </a:cubicBezTo>
                    <a:cubicBezTo>
                      <a:pt x="96" y="468"/>
                      <a:pt x="120" y="452"/>
                      <a:pt x="130" y="421"/>
                    </a:cubicBezTo>
                    <a:cubicBezTo>
                      <a:pt x="130" y="421"/>
                      <a:pt x="188" y="217"/>
                      <a:pt x="331" y="152"/>
                    </a:cubicBezTo>
                    <a:cubicBezTo>
                      <a:pt x="372" y="133"/>
                      <a:pt x="417" y="126"/>
                      <a:pt x="460" y="126"/>
                    </a:cubicBezTo>
                    <a:cubicBezTo>
                      <a:pt x="569" y="126"/>
                      <a:pt x="668" y="170"/>
                      <a:pt x="668" y="170"/>
                    </a:cubicBezTo>
                    <a:cubicBezTo>
                      <a:pt x="676" y="173"/>
                      <a:pt x="684" y="175"/>
                      <a:pt x="693" y="175"/>
                    </a:cubicBezTo>
                    <a:cubicBezTo>
                      <a:pt x="716" y="175"/>
                      <a:pt x="739" y="162"/>
                      <a:pt x="749" y="139"/>
                    </a:cubicBezTo>
                    <a:cubicBezTo>
                      <a:pt x="766" y="105"/>
                      <a:pt x="749" y="71"/>
                      <a:pt x="719" y="54"/>
                    </a:cubicBezTo>
                    <a:cubicBezTo>
                      <a:pt x="712" y="51"/>
                      <a:pt x="595" y="1"/>
                      <a:pt x="459" y="1"/>
                    </a:cubicBezTo>
                    <a:close/>
                  </a:path>
                </a:pathLst>
              </a:custGeom>
              <a:solidFill>
                <a:schemeClr val="accent4"/>
              </a:solidFill>
              <a:ln w="0">
                <a:noFill/>
              </a:ln>
            </p:spPr>
            <p:style>
              <a:lnRef idx="0"/>
              <a:fillRef idx="0"/>
              <a:effectRef idx="0"/>
              <a:fontRef idx="minor"/>
            </p:style>
            <p:txBody>
              <a:bodyPr tIns="37440" bIns="37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83" name="Google Shape;1814;p84"/>
              <p:cNvSpPr/>
              <p:nvPr/>
            </p:nvSpPr>
            <p:spPr>
              <a:xfrm rot="1382400">
                <a:off x="1859760" y="1956240"/>
                <a:ext cx="58320" cy="102240"/>
              </a:xfrm>
              <a:custGeom>
                <a:avLst/>
                <a:gdLst>
                  <a:gd name="textAreaLeft" fmla="*/ 0 w 58320"/>
                  <a:gd name="textAreaRight" fmla="*/ 58680 w 58320"/>
                  <a:gd name="textAreaTop" fmla="*/ 0 h 102240"/>
                  <a:gd name="textAreaBottom" fmla="*/ 102600 h 102240"/>
                </a:gdLst>
                <a:ahLst/>
                <a:rect l="textAreaLeft" t="textAreaTop" r="textAreaRight" b="textAreaBottom"/>
                <a:pathLst>
                  <a:path w="661" h="1293">
                    <a:moveTo>
                      <a:pt x="46" y="0"/>
                    </a:moveTo>
                    <a:cubicBezTo>
                      <a:pt x="39" y="0"/>
                      <a:pt x="33" y="2"/>
                      <a:pt x="28" y="6"/>
                    </a:cubicBezTo>
                    <a:cubicBezTo>
                      <a:pt x="7" y="17"/>
                      <a:pt x="1" y="44"/>
                      <a:pt x="10" y="61"/>
                    </a:cubicBezTo>
                    <a:cubicBezTo>
                      <a:pt x="59" y="149"/>
                      <a:pt x="109" y="235"/>
                      <a:pt x="161" y="323"/>
                    </a:cubicBezTo>
                    <a:cubicBezTo>
                      <a:pt x="365" y="667"/>
                      <a:pt x="575" y="1023"/>
                      <a:pt x="531" y="1241"/>
                    </a:cubicBezTo>
                    <a:cubicBezTo>
                      <a:pt x="528" y="1265"/>
                      <a:pt x="541" y="1286"/>
                      <a:pt x="565" y="1289"/>
                    </a:cubicBezTo>
                    <a:cubicBezTo>
                      <a:pt x="569" y="1289"/>
                      <a:pt x="569" y="1292"/>
                      <a:pt x="572" y="1292"/>
                    </a:cubicBezTo>
                    <a:cubicBezTo>
                      <a:pt x="593" y="1292"/>
                      <a:pt x="610" y="1276"/>
                      <a:pt x="613" y="1259"/>
                    </a:cubicBezTo>
                    <a:cubicBezTo>
                      <a:pt x="660" y="1010"/>
                      <a:pt x="453" y="653"/>
                      <a:pt x="232" y="279"/>
                    </a:cubicBezTo>
                    <a:cubicBezTo>
                      <a:pt x="181" y="194"/>
                      <a:pt x="130" y="108"/>
                      <a:pt x="82" y="23"/>
                    </a:cubicBezTo>
                    <a:cubicBezTo>
                      <a:pt x="75" y="9"/>
                      <a:pt x="60" y="0"/>
                      <a:pt x="46" y="0"/>
                    </a:cubicBezTo>
                    <a:close/>
                  </a:path>
                </a:pathLst>
              </a:custGeom>
              <a:solidFill>
                <a:schemeClr val="accent4"/>
              </a:solidFill>
              <a:ln w="0">
                <a:noFill/>
              </a:ln>
            </p:spPr>
            <p:style>
              <a:lnRef idx="0"/>
              <a:fillRef idx="0"/>
              <a:effectRef idx="0"/>
              <a:fontRef idx="minor"/>
            </p:style>
            <p:txBody>
              <a:bodyPr tIns="102960" bIns="102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84" name="Google Shape;1815;p84"/>
              <p:cNvSpPr/>
              <p:nvPr/>
            </p:nvSpPr>
            <p:spPr>
              <a:xfrm rot="1382400">
                <a:off x="1646640" y="1704240"/>
                <a:ext cx="535680" cy="487800"/>
              </a:xfrm>
              <a:custGeom>
                <a:avLst/>
                <a:gdLst>
                  <a:gd name="textAreaLeft" fmla="*/ 0 w 535680"/>
                  <a:gd name="textAreaRight" fmla="*/ 536040 w 535680"/>
                  <a:gd name="textAreaTop" fmla="*/ 0 h 487800"/>
                  <a:gd name="textAreaBottom" fmla="*/ 488160 h 487800"/>
                </a:gdLst>
                <a:ahLst/>
                <a:rect l="textAreaLeft" t="textAreaTop" r="textAreaRight" b="textAreaBottom"/>
                <a:pathLst>
                  <a:path w="6054" h="6144">
                    <a:moveTo>
                      <a:pt x="3100" y="1"/>
                    </a:moveTo>
                    <a:cubicBezTo>
                      <a:pt x="3046" y="1"/>
                      <a:pt x="2987" y="4"/>
                      <a:pt x="2923" y="10"/>
                    </a:cubicBezTo>
                    <a:cubicBezTo>
                      <a:pt x="2501" y="51"/>
                      <a:pt x="2046" y="95"/>
                      <a:pt x="1681" y="319"/>
                    </a:cubicBezTo>
                    <a:cubicBezTo>
                      <a:pt x="1314" y="571"/>
                      <a:pt x="841" y="759"/>
                      <a:pt x="552" y="1098"/>
                    </a:cubicBezTo>
                    <a:cubicBezTo>
                      <a:pt x="375" y="1313"/>
                      <a:pt x="283" y="1602"/>
                      <a:pt x="141" y="1836"/>
                    </a:cubicBezTo>
                    <a:cubicBezTo>
                      <a:pt x="75" y="1939"/>
                      <a:pt x="69" y="2072"/>
                      <a:pt x="38" y="2188"/>
                    </a:cubicBezTo>
                    <a:cubicBezTo>
                      <a:pt x="4" y="2299"/>
                      <a:pt x="1" y="2419"/>
                      <a:pt x="7" y="2535"/>
                    </a:cubicBezTo>
                    <a:cubicBezTo>
                      <a:pt x="25" y="3181"/>
                      <a:pt x="222" y="3813"/>
                      <a:pt x="497" y="4399"/>
                    </a:cubicBezTo>
                    <a:cubicBezTo>
                      <a:pt x="773" y="4988"/>
                      <a:pt x="1093" y="5600"/>
                      <a:pt x="1447" y="6144"/>
                    </a:cubicBezTo>
                    <a:lnTo>
                      <a:pt x="1685" y="6131"/>
                    </a:lnTo>
                    <a:cubicBezTo>
                      <a:pt x="1358" y="5756"/>
                      <a:pt x="1226" y="5446"/>
                      <a:pt x="1039" y="5049"/>
                    </a:cubicBezTo>
                    <a:cubicBezTo>
                      <a:pt x="835" y="4620"/>
                      <a:pt x="688" y="4035"/>
                      <a:pt x="725" y="3596"/>
                    </a:cubicBezTo>
                    <a:cubicBezTo>
                      <a:pt x="739" y="3449"/>
                      <a:pt x="794" y="3273"/>
                      <a:pt x="940" y="3242"/>
                    </a:cubicBezTo>
                    <a:lnTo>
                      <a:pt x="998" y="3238"/>
                    </a:lnTo>
                    <a:cubicBezTo>
                      <a:pt x="909" y="3109"/>
                      <a:pt x="865" y="2949"/>
                      <a:pt x="871" y="2793"/>
                    </a:cubicBezTo>
                    <a:cubicBezTo>
                      <a:pt x="875" y="2749"/>
                      <a:pt x="882" y="2701"/>
                      <a:pt x="906" y="2664"/>
                    </a:cubicBezTo>
                    <a:cubicBezTo>
                      <a:pt x="943" y="2602"/>
                      <a:pt x="1014" y="2571"/>
                      <a:pt x="1086" y="2558"/>
                    </a:cubicBezTo>
                    <a:cubicBezTo>
                      <a:pt x="1146" y="2542"/>
                      <a:pt x="1208" y="2535"/>
                      <a:pt x="1270" y="2535"/>
                    </a:cubicBezTo>
                    <a:cubicBezTo>
                      <a:pt x="1329" y="2535"/>
                      <a:pt x="1387" y="2542"/>
                      <a:pt x="1443" y="2555"/>
                    </a:cubicBezTo>
                    <a:lnTo>
                      <a:pt x="1494" y="2535"/>
                    </a:lnTo>
                    <a:cubicBezTo>
                      <a:pt x="1474" y="2412"/>
                      <a:pt x="1457" y="2286"/>
                      <a:pt x="1481" y="2163"/>
                    </a:cubicBezTo>
                    <a:cubicBezTo>
                      <a:pt x="1504" y="2041"/>
                      <a:pt x="1573" y="1922"/>
                      <a:pt x="1681" y="1861"/>
                    </a:cubicBezTo>
                    <a:cubicBezTo>
                      <a:pt x="1737" y="1831"/>
                      <a:pt x="1798" y="1819"/>
                      <a:pt x="1860" y="1819"/>
                    </a:cubicBezTo>
                    <a:cubicBezTo>
                      <a:pt x="1905" y="1819"/>
                      <a:pt x="1950" y="1825"/>
                      <a:pt x="1994" y="1836"/>
                    </a:cubicBezTo>
                    <a:cubicBezTo>
                      <a:pt x="2100" y="1864"/>
                      <a:pt x="2195" y="1915"/>
                      <a:pt x="2287" y="1966"/>
                    </a:cubicBezTo>
                    <a:lnTo>
                      <a:pt x="2321" y="1943"/>
                    </a:lnTo>
                    <a:cubicBezTo>
                      <a:pt x="2294" y="1841"/>
                      <a:pt x="2341" y="1728"/>
                      <a:pt x="2402" y="1640"/>
                    </a:cubicBezTo>
                    <a:cubicBezTo>
                      <a:pt x="2474" y="1530"/>
                      <a:pt x="2570" y="1439"/>
                      <a:pt x="2685" y="1384"/>
                    </a:cubicBezTo>
                    <a:cubicBezTo>
                      <a:pt x="2753" y="1353"/>
                      <a:pt x="2827" y="1335"/>
                      <a:pt x="2901" y="1335"/>
                    </a:cubicBezTo>
                    <a:cubicBezTo>
                      <a:pt x="2954" y="1335"/>
                      <a:pt x="3006" y="1344"/>
                      <a:pt x="3056" y="1364"/>
                    </a:cubicBezTo>
                    <a:cubicBezTo>
                      <a:pt x="3206" y="1422"/>
                      <a:pt x="3305" y="1561"/>
                      <a:pt x="3396" y="1690"/>
                    </a:cubicBezTo>
                    <a:lnTo>
                      <a:pt x="3417" y="1742"/>
                    </a:lnTo>
                    <a:cubicBezTo>
                      <a:pt x="3495" y="1568"/>
                      <a:pt x="3655" y="1432"/>
                      <a:pt x="3839" y="1384"/>
                    </a:cubicBezTo>
                    <a:cubicBezTo>
                      <a:pt x="3870" y="1375"/>
                      <a:pt x="3902" y="1369"/>
                      <a:pt x="3933" y="1369"/>
                    </a:cubicBezTo>
                    <a:cubicBezTo>
                      <a:pt x="3948" y="1369"/>
                      <a:pt x="3963" y="1371"/>
                      <a:pt x="3978" y="1374"/>
                    </a:cubicBezTo>
                    <a:cubicBezTo>
                      <a:pt x="4060" y="1391"/>
                      <a:pt x="4125" y="1456"/>
                      <a:pt x="4175" y="1520"/>
                    </a:cubicBezTo>
                    <a:cubicBezTo>
                      <a:pt x="4230" y="1588"/>
                      <a:pt x="4277" y="1663"/>
                      <a:pt x="4291" y="1748"/>
                    </a:cubicBezTo>
                    <a:lnTo>
                      <a:pt x="4318" y="1789"/>
                    </a:lnTo>
                    <a:cubicBezTo>
                      <a:pt x="4354" y="1775"/>
                      <a:pt x="4390" y="1769"/>
                      <a:pt x="4426" y="1769"/>
                    </a:cubicBezTo>
                    <a:cubicBezTo>
                      <a:pt x="4586" y="1769"/>
                      <a:pt x="4745" y="1891"/>
                      <a:pt x="4869" y="2007"/>
                    </a:cubicBezTo>
                    <a:cubicBezTo>
                      <a:pt x="5400" y="2510"/>
                      <a:pt x="5778" y="3265"/>
                      <a:pt x="5948" y="3973"/>
                    </a:cubicBezTo>
                    <a:lnTo>
                      <a:pt x="6053" y="3834"/>
                    </a:lnTo>
                    <a:cubicBezTo>
                      <a:pt x="5975" y="3565"/>
                      <a:pt x="5819" y="3058"/>
                      <a:pt x="5737" y="2793"/>
                    </a:cubicBezTo>
                    <a:cubicBezTo>
                      <a:pt x="5683" y="2609"/>
                      <a:pt x="5546" y="2378"/>
                      <a:pt x="5478" y="2201"/>
                    </a:cubicBezTo>
                    <a:cubicBezTo>
                      <a:pt x="5220" y="1534"/>
                      <a:pt x="4927" y="905"/>
                      <a:pt x="4346" y="489"/>
                    </a:cubicBezTo>
                    <a:cubicBezTo>
                      <a:pt x="4213" y="394"/>
                      <a:pt x="3889" y="207"/>
                      <a:pt x="3740" y="149"/>
                    </a:cubicBezTo>
                    <a:cubicBezTo>
                      <a:pt x="3521" y="63"/>
                      <a:pt x="3354" y="1"/>
                      <a:pt x="3100" y="1"/>
                    </a:cubicBezTo>
                    <a:close/>
                  </a:path>
                </a:pathLst>
              </a:custGeom>
              <a:solidFill>
                <a:srgbClr val="5b0f00"/>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85" name="Google Shape;1816;p84"/>
              <p:cNvSpPr/>
              <p:nvPr/>
            </p:nvSpPr>
            <p:spPr>
              <a:xfrm rot="1382400">
                <a:off x="1572480" y="1643760"/>
                <a:ext cx="195120" cy="216720"/>
              </a:xfrm>
              <a:custGeom>
                <a:avLst/>
                <a:gdLst>
                  <a:gd name="textAreaLeft" fmla="*/ 0 w 195120"/>
                  <a:gd name="textAreaRight" fmla="*/ 195480 w 195120"/>
                  <a:gd name="textAreaTop" fmla="*/ 0 h 216720"/>
                  <a:gd name="textAreaBottom" fmla="*/ 217080 h 216720"/>
                </a:gdLst>
                <a:ahLst/>
                <a:rect l="textAreaLeft" t="textAreaTop" r="textAreaRight" b="textAreaBottom"/>
                <a:pathLst>
                  <a:path w="2209" h="2731">
                    <a:moveTo>
                      <a:pt x="843" y="0"/>
                    </a:moveTo>
                    <a:cubicBezTo>
                      <a:pt x="818" y="0"/>
                      <a:pt x="794" y="3"/>
                      <a:pt x="769" y="8"/>
                    </a:cubicBezTo>
                    <a:cubicBezTo>
                      <a:pt x="694" y="25"/>
                      <a:pt x="623" y="69"/>
                      <a:pt x="592" y="141"/>
                    </a:cubicBezTo>
                    <a:cubicBezTo>
                      <a:pt x="575" y="182"/>
                      <a:pt x="572" y="226"/>
                      <a:pt x="575" y="270"/>
                    </a:cubicBezTo>
                    <a:cubicBezTo>
                      <a:pt x="582" y="420"/>
                      <a:pt x="647" y="563"/>
                      <a:pt x="752" y="669"/>
                    </a:cubicBezTo>
                    <a:lnTo>
                      <a:pt x="732" y="655"/>
                    </a:lnTo>
                    <a:cubicBezTo>
                      <a:pt x="636" y="649"/>
                      <a:pt x="541" y="606"/>
                      <a:pt x="443" y="606"/>
                    </a:cubicBezTo>
                    <a:cubicBezTo>
                      <a:pt x="426" y="606"/>
                      <a:pt x="409" y="608"/>
                      <a:pt x="391" y="611"/>
                    </a:cubicBezTo>
                    <a:cubicBezTo>
                      <a:pt x="276" y="631"/>
                      <a:pt x="181" y="737"/>
                      <a:pt x="177" y="856"/>
                    </a:cubicBezTo>
                    <a:cubicBezTo>
                      <a:pt x="174" y="971"/>
                      <a:pt x="269" y="1084"/>
                      <a:pt x="385" y="1097"/>
                    </a:cubicBezTo>
                    <a:lnTo>
                      <a:pt x="399" y="1131"/>
                    </a:lnTo>
                    <a:cubicBezTo>
                      <a:pt x="310" y="1148"/>
                      <a:pt x="231" y="1203"/>
                      <a:pt x="177" y="1271"/>
                    </a:cubicBezTo>
                    <a:cubicBezTo>
                      <a:pt x="123" y="1338"/>
                      <a:pt x="85" y="1420"/>
                      <a:pt x="55" y="1506"/>
                    </a:cubicBezTo>
                    <a:cubicBezTo>
                      <a:pt x="24" y="1597"/>
                      <a:pt x="0" y="1703"/>
                      <a:pt x="48" y="1787"/>
                    </a:cubicBezTo>
                    <a:cubicBezTo>
                      <a:pt x="85" y="1849"/>
                      <a:pt x="150" y="1883"/>
                      <a:pt x="218" y="1910"/>
                    </a:cubicBezTo>
                    <a:cubicBezTo>
                      <a:pt x="269" y="1928"/>
                      <a:pt x="324" y="1945"/>
                      <a:pt x="380" y="1945"/>
                    </a:cubicBezTo>
                    <a:cubicBezTo>
                      <a:pt x="389" y="1945"/>
                      <a:pt x="397" y="1945"/>
                      <a:pt x="405" y="1944"/>
                    </a:cubicBezTo>
                    <a:cubicBezTo>
                      <a:pt x="467" y="1941"/>
                      <a:pt x="531" y="1910"/>
                      <a:pt x="565" y="1856"/>
                    </a:cubicBezTo>
                    <a:lnTo>
                      <a:pt x="565" y="1856"/>
                    </a:lnTo>
                    <a:lnTo>
                      <a:pt x="545" y="1903"/>
                    </a:lnTo>
                    <a:cubicBezTo>
                      <a:pt x="470" y="2026"/>
                      <a:pt x="422" y="2162"/>
                      <a:pt x="402" y="2305"/>
                    </a:cubicBezTo>
                    <a:cubicBezTo>
                      <a:pt x="395" y="2349"/>
                      <a:pt x="391" y="2393"/>
                      <a:pt x="399" y="2437"/>
                    </a:cubicBezTo>
                    <a:cubicBezTo>
                      <a:pt x="426" y="2574"/>
                      <a:pt x="558" y="2665"/>
                      <a:pt x="691" y="2703"/>
                    </a:cubicBezTo>
                    <a:cubicBezTo>
                      <a:pt x="729" y="2713"/>
                      <a:pt x="771" y="2719"/>
                      <a:pt x="811" y="2719"/>
                    </a:cubicBezTo>
                    <a:cubicBezTo>
                      <a:pt x="893" y="2719"/>
                      <a:pt x="972" y="2694"/>
                      <a:pt x="1018" y="2629"/>
                    </a:cubicBezTo>
                    <a:lnTo>
                      <a:pt x="1045" y="2615"/>
                    </a:lnTo>
                    <a:cubicBezTo>
                      <a:pt x="1127" y="2671"/>
                      <a:pt x="1222" y="2731"/>
                      <a:pt x="1318" y="2731"/>
                    </a:cubicBezTo>
                    <a:cubicBezTo>
                      <a:pt x="1337" y="2731"/>
                      <a:pt x="1356" y="2728"/>
                      <a:pt x="1375" y="2723"/>
                    </a:cubicBezTo>
                    <a:cubicBezTo>
                      <a:pt x="1494" y="2693"/>
                      <a:pt x="1562" y="2567"/>
                      <a:pt x="1613" y="2455"/>
                    </a:cubicBezTo>
                    <a:cubicBezTo>
                      <a:pt x="1701" y="2254"/>
                      <a:pt x="1790" y="2050"/>
                      <a:pt x="1820" y="1832"/>
                    </a:cubicBezTo>
                    <a:cubicBezTo>
                      <a:pt x="1825" y="1802"/>
                      <a:pt x="1828" y="1772"/>
                      <a:pt x="1829" y="1741"/>
                    </a:cubicBezTo>
                    <a:lnTo>
                      <a:pt x="1829" y="1741"/>
                    </a:lnTo>
                    <a:lnTo>
                      <a:pt x="1895" y="1985"/>
                    </a:lnTo>
                    <a:cubicBezTo>
                      <a:pt x="2120" y="1608"/>
                      <a:pt x="2208" y="1148"/>
                      <a:pt x="2134" y="716"/>
                    </a:cubicBezTo>
                    <a:cubicBezTo>
                      <a:pt x="2117" y="621"/>
                      <a:pt x="2089" y="522"/>
                      <a:pt x="2028" y="448"/>
                    </a:cubicBezTo>
                    <a:cubicBezTo>
                      <a:pt x="1948" y="358"/>
                      <a:pt x="1829" y="324"/>
                      <a:pt x="1707" y="324"/>
                    </a:cubicBezTo>
                    <a:cubicBezTo>
                      <a:pt x="1653" y="324"/>
                      <a:pt x="1598" y="331"/>
                      <a:pt x="1545" y="342"/>
                    </a:cubicBezTo>
                    <a:cubicBezTo>
                      <a:pt x="1432" y="366"/>
                      <a:pt x="1307" y="430"/>
                      <a:pt x="1297" y="546"/>
                    </a:cubicBezTo>
                    <a:lnTo>
                      <a:pt x="1266" y="532"/>
                    </a:lnTo>
                    <a:cubicBezTo>
                      <a:pt x="1280" y="393"/>
                      <a:pt x="1242" y="247"/>
                      <a:pt x="1150" y="141"/>
                    </a:cubicBezTo>
                    <a:cubicBezTo>
                      <a:pt x="1072" y="55"/>
                      <a:pt x="957" y="0"/>
                      <a:pt x="843" y="0"/>
                    </a:cubicBezTo>
                    <a:close/>
                  </a:path>
                </a:pathLst>
              </a:custGeom>
              <a:solidFill>
                <a:srgbClr val="5b0f00"/>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86" name="Google Shape;1817;p84"/>
              <p:cNvSpPr/>
              <p:nvPr/>
            </p:nvSpPr>
            <p:spPr>
              <a:xfrm rot="1382400">
                <a:off x="2006640" y="1688400"/>
                <a:ext cx="229320" cy="194760"/>
              </a:xfrm>
              <a:custGeom>
                <a:avLst/>
                <a:gdLst>
                  <a:gd name="textAreaLeft" fmla="*/ 0 w 229320"/>
                  <a:gd name="textAreaRight" fmla="*/ 229680 w 229320"/>
                  <a:gd name="textAreaTop" fmla="*/ 0 h 194760"/>
                  <a:gd name="textAreaBottom" fmla="*/ 195120 h 194760"/>
                </a:gdLst>
                <a:ahLst/>
                <a:rect l="textAreaLeft" t="textAreaTop" r="textAreaRight" b="textAreaBottom"/>
                <a:pathLst>
                  <a:path w="2594" h="2457">
                    <a:moveTo>
                      <a:pt x="1245" y="0"/>
                    </a:moveTo>
                    <a:cubicBezTo>
                      <a:pt x="1190" y="0"/>
                      <a:pt x="1133" y="12"/>
                      <a:pt x="1079" y="30"/>
                    </a:cubicBezTo>
                    <a:cubicBezTo>
                      <a:pt x="960" y="68"/>
                      <a:pt x="844" y="123"/>
                      <a:pt x="763" y="217"/>
                    </a:cubicBezTo>
                    <a:cubicBezTo>
                      <a:pt x="681" y="310"/>
                      <a:pt x="637" y="446"/>
                      <a:pt x="674" y="564"/>
                    </a:cubicBezTo>
                    <a:lnTo>
                      <a:pt x="650" y="609"/>
                    </a:lnTo>
                    <a:cubicBezTo>
                      <a:pt x="630" y="507"/>
                      <a:pt x="589" y="405"/>
                      <a:pt x="514" y="333"/>
                    </a:cubicBezTo>
                    <a:cubicBezTo>
                      <a:pt x="462" y="283"/>
                      <a:pt x="387" y="250"/>
                      <a:pt x="315" y="250"/>
                    </a:cubicBezTo>
                    <a:cubicBezTo>
                      <a:pt x="285" y="250"/>
                      <a:pt x="256" y="256"/>
                      <a:pt x="229" y="269"/>
                    </a:cubicBezTo>
                    <a:cubicBezTo>
                      <a:pt x="150" y="303"/>
                      <a:pt x="103" y="381"/>
                      <a:pt x="86" y="462"/>
                    </a:cubicBezTo>
                    <a:cubicBezTo>
                      <a:pt x="72" y="544"/>
                      <a:pt x="82" y="630"/>
                      <a:pt x="99" y="707"/>
                    </a:cubicBezTo>
                    <a:cubicBezTo>
                      <a:pt x="154" y="942"/>
                      <a:pt x="262" y="1164"/>
                      <a:pt x="416" y="1347"/>
                    </a:cubicBezTo>
                    <a:lnTo>
                      <a:pt x="1" y="1470"/>
                    </a:lnTo>
                    <a:cubicBezTo>
                      <a:pt x="283" y="1773"/>
                      <a:pt x="603" y="2034"/>
                      <a:pt x="953" y="2252"/>
                    </a:cubicBezTo>
                    <a:cubicBezTo>
                      <a:pt x="1055" y="2317"/>
                      <a:pt x="1164" y="2378"/>
                      <a:pt x="1276" y="2415"/>
                    </a:cubicBezTo>
                    <a:cubicBezTo>
                      <a:pt x="1364" y="2443"/>
                      <a:pt x="1454" y="2456"/>
                      <a:pt x="1545" y="2456"/>
                    </a:cubicBezTo>
                    <a:cubicBezTo>
                      <a:pt x="1918" y="2456"/>
                      <a:pt x="2290" y="2233"/>
                      <a:pt x="2501" y="1916"/>
                    </a:cubicBezTo>
                    <a:cubicBezTo>
                      <a:pt x="2548" y="1841"/>
                      <a:pt x="2593" y="1756"/>
                      <a:pt x="2586" y="1667"/>
                    </a:cubicBezTo>
                    <a:cubicBezTo>
                      <a:pt x="2576" y="1511"/>
                      <a:pt x="2423" y="1409"/>
                      <a:pt x="2283" y="1337"/>
                    </a:cubicBezTo>
                    <a:lnTo>
                      <a:pt x="2283" y="1337"/>
                    </a:lnTo>
                    <a:cubicBezTo>
                      <a:pt x="2288" y="1337"/>
                      <a:pt x="2292" y="1337"/>
                      <a:pt x="2297" y="1337"/>
                    </a:cubicBezTo>
                    <a:cubicBezTo>
                      <a:pt x="2404" y="1337"/>
                      <a:pt x="2502" y="1254"/>
                      <a:pt x="2532" y="1153"/>
                    </a:cubicBezTo>
                    <a:cubicBezTo>
                      <a:pt x="2566" y="1051"/>
                      <a:pt x="2539" y="932"/>
                      <a:pt x="2477" y="840"/>
                    </a:cubicBezTo>
                    <a:cubicBezTo>
                      <a:pt x="2416" y="748"/>
                      <a:pt x="2324" y="680"/>
                      <a:pt x="2226" y="626"/>
                    </a:cubicBezTo>
                    <a:cubicBezTo>
                      <a:pt x="2100" y="558"/>
                      <a:pt x="1952" y="515"/>
                      <a:pt x="1809" y="515"/>
                    </a:cubicBezTo>
                    <a:cubicBezTo>
                      <a:pt x="1732" y="515"/>
                      <a:pt x="1657" y="527"/>
                      <a:pt x="1587" y="555"/>
                    </a:cubicBezTo>
                    <a:lnTo>
                      <a:pt x="1587" y="555"/>
                    </a:lnTo>
                    <a:cubicBezTo>
                      <a:pt x="1597" y="452"/>
                      <a:pt x="1595" y="347"/>
                      <a:pt x="1562" y="248"/>
                    </a:cubicBezTo>
                    <a:cubicBezTo>
                      <a:pt x="1524" y="140"/>
                      <a:pt x="1440" y="38"/>
                      <a:pt x="1328" y="10"/>
                    </a:cubicBezTo>
                    <a:cubicBezTo>
                      <a:pt x="1301" y="3"/>
                      <a:pt x="1273" y="0"/>
                      <a:pt x="1245" y="0"/>
                    </a:cubicBezTo>
                    <a:close/>
                  </a:path>
                </a:pathLst>
              </a:custGeom>
              <a:solidFill>
                <a:srgbClr val="5b0f00"/>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7" name="PlaceHolder 1"/>
          <p:cNvSpPr>
            <a:spLocks noGrp="1"/>
          </p:cNvSpPr>
          <p:nvPr>
            <p:ph type="title"/>
          </p:nvPr>
        </p:nvSpPr>
        <p:spPr>
          <a:xfrm>
            <a:off x="353880" y="339480"/>
            <a:ext cx="5658120" cy="572400"/>
          </a:xfrm>
          <a:prstGeom prst="rect">
            <a:avLst/>
          </a:prstGeom>
          <a:noFill/>
          <a:ln w="0">
            <a:noFill/>
          </a:ln>
        </p:spPr>
        <p:txBody>
          <a:bodyPr tIns="91440" bIns="91440" anchor="t">
            <a:noAutofit/>
          </a:bodyPr>
          <a:p>
            <a:pPr indent="0">
              <a:lnSpc>
                <a:spcPct val="100000"/>
              </a:lnSpc>
              <a:buNone/>
              <a:tabLst>
                <a:tab algn="l" pos="0"/>
              </a:tabLst>
            </a:pPr>
            <a:r>
              <a:rPr b="0" lang="en" sz="2800" spc="-1" strike="noStrike">
                <a:solidFill>
                  <a:schemeClr val="accent4"/>
                </a:solidFill>
                <a:latin typeface="Black Han Sans"/>
                <a:ea typeface="Black Han Sans"/>
              </a:rPr>
              <a:t>Jenis-Jenis Risiko Usaha</a:t>
            </a:r>
            <a:endParaRPr b="0" lang="en-ID" sz="2800" spc="-1" strike="noStrike">
              <a:solidFill>
                <a:srgbClr val="000000"/>
              </a:solidFill>
              <a:latin typeface="Arial"/>
            </a:endParaRPr>
          </a:p>
        </p:txBody>
      </p:sp>
      <p:sp>
        <p:nvSpPr>
          <p:cNvPr id="1588" name="PlaceHolder 2"/>
          <p:cNvSpPr>
            <a:spLocks noGrp="1"/>
          </p:cNvSpPr>
          <p:nvPr>
            <p:ph/>
          </p:nvPr>
        </p:nvSpPr>
        <p:spPr>
          <a:xfrm>
            <a:off x="3132000" y="1347480"/>
            <a:ext cx="4896360" cy="3096000"/>
          </a:xfrm>
          <a:prstGeom prst="rect">
            <a:avLst/>
          </a:prstGeom>
          <a:noFill/>
          <a:ln w="0">
            <a:noFill/>
          </a:ln>
        </p:spPr>
        <p:txBody>
          <a:bodyPr tIns="91440" bIns="91440" anchor="t">
            <a:noAutofit/>
          </a:bodyPr>
          <a:p>
            <a:pPr lvl="6" marL="1713600" indent="-343080">
              <a:lnSpc>
                <a:spcPct val="100000"/>
              </a:lnSpc>
              <a:spcAft>
                <a:spcPts val="1199"/>
              </a:spcAft>
              <a:buClr>
                <a:srgbClr val="23385c"/>
              </a:buClr>
              <a:buFont typeface="Arial"/>
              <a:buAutoNum type="arabicPeriod" startAt="6"/>
            </a:pPr>
            <a:r>
              <a:rPr b="1" lang="en-ID" sz="1200" spc="-1" strike="noStrike">
                <a:solidFill>
                  <a:schemeClr val="accent4"/>
                </a:solidFill>
                <a:latin typeface="Lato"/>
                <a:ea typeface="Lato"/>
              </a:rPr>
              <a:t>Risiko Psikologis</a:t>
            </a:r>
            <a:endParaRPr b="0" lang="en-ID" sz="1200" spc="-1" strike="noStrike">
              <a:solidFill>
                <a:srgbClr val="000000"/>
              </a:solidFill>
              <a:latin typeface="Arial"/>
            </a:endParaRPr>
          </a:p>
          <a:p>
            <a:pPr indent="0" algn="just">
              <a:lnSpc>
                <a:spcPct val="100000"/>
              </a:lnSpc>
              <a:buNone/>
              <a:tabLst>
                <a:tab algn="l" pos="0"/>
              </a:tabLst>
            </a:pPr>
            <a:r>
              <a:rPr b="0" lang="en-ID" sz="1400" spc="-1" strike="noStrike">
                <a:solidFill>
                  <a:schemeClr val="accent4"/>
                </a:solidFill>
                <a:latin typeface="Lato"/>
                <a:ea typeface="Lato"/>
              </a:rPr>
              <a:t>Risiko yang tidak terlihat, tidak terhitung, bisa diantisipasi tapi belum tentu bisa dihindarkan. Berikut adalah hal-hal yang termasuk ke dalam risiko psikologis:</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Kehilangan reputasi (hilang muka, nama besar, citra) dan risiko menanggung malu</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Kehilangan kepercayaan kepada diri sendiri dan orang lain sehingga akan menumbuhkan sikap paranoid</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Kehilangan perasaan (</a:t>
            </a:r>
            <a:r>
              <a:rPr b="0" i="1" lang="en-ID" sz="1400" spc="-1" strike="noStrike">
                <a:solidFill>
                  <a:schemeClr val="accent4"/>
                </a:solidFill>
                <a:latin typeface="Lato"/>
                <a:ea typeface="Lato"/>
              </a:rPr>
              <a:t>potent</a:t>
            </a:r>
            <a:r>
              <a:rPr b="0" lang="en-ID" sz="1400" spc="-1" strike="noStrike">
                <a:solidFill>
                  <a:schemeClr val="accent4"/>
                </a:solidFill>
                <a:latin typeface="Lato"/>
                <a:ea typeface="Lato"/>
              </a:rPr>
              <a:t>) atau mampu menyebabkan kehilangan rasa percaya diri</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Kehilangan jati diri</a:t>
            </a:r>
            <a:endParaRPr b="0" lang="en-ID" sz="1400" spc="-1" strike="noStrike">
              <a:solidFill>
                <a:srgbClr val="000000"/>
              </a:solidFill>
              <a:latin typeface="Arial"/>
            </a:endParaRPr>
          </a:p>
          <a:p>
            <a:pPr marL="343080" indent="-343080" algn="just">
              <a:lnSpc>
                <a:spcPct val="100000"/>
              </a:lnSpc>
              <a:buClr>
                <a:srgbClr val="23385c"/>
              </a:buClr>
              <a:buFont typeface="Lato"/>
              <a:buAutoNum type="alphaLcParenR"/>
              <a:tabLst>
                <a:tab algn="l" pos="0"/>
              </a:tabLst>
            </a:pPr>
            <a:r>
              <a:rPr b="0" lang="en-ID" sz="1400" spc="-1" strike="noStrike">
                <a:solidFill>
                  <a:schemeClr val="accent4"/>
                </a:solidFill>
                <a:latin typeface="Lato"/>
                <a:ea typeface="Lato"/>
              </a:rPr>
              <a:t>Kehilangan motivasi</a:t>
            </a:r>
            <a:endParaRPr b="0" lang="en-ID" sz="1400" spc="-1" strike="noStrike">
              <a:solidFill>
                <a:srgbClr val="000000"/>
              </a:solidFill>
              <a:latin typeface="Arial"/>
            </a:endParaRPr>
          </a:p>
        </p:txBody>
      </p:sp>
      <p:grpSp>
        <p:nvGrpSpPr>
          <p:cNvPr id="1589" name="Google Shape;1665;p84"/>
          <p:cNvGrpSpPr/>
          <p:nvPr/>
        </p:nvGrpSpPr>
        <p:grpSpPr>
          <a:xfrm>
            <a:off x="1062000" y="2008440"/>
            <a:ext cx="1781640" cy="2147040"/>
            <a:chOff x="1062000" y="2008440"/>
            <a:chExt cx="1781640" cy="2147040"/>
          </a:xfrm>
        </p:grpSpPr>
        <p:sp>
          <p:nvSpPr>
            <p:cNvPr id="1590" name="Google Shape;1666;p84"/>
            <p:cNvSpPr/>
            <p:nvPr/>
          </p:nvSpPr>
          <p:spPr>
            <a:xfrm>
              <a:off x="1632600" y="2654640"/>
              <a:ext cx="124200" cy="266400"/>
            </a:xfrm>
            <a:custGeom>
              <a:avLst/>
              <a:gdLst>
                <a:gd name="textAreaLeft" fmla="*/ 0 w 124200"/>
                <a:gd name="textAreaRight" fmla="*/ 124560 w 124200"/>
                <a:gd name="textAreaTop" fmla="*/ 0 h 266400"/>
                <a:gd name="textAreaBottom" fmla="*/ 266760 h 266400"/>
              </a:gdLst>
              <a:ahLst/>
              <a:rect l="textAreaLeft" t="textAreaTop" r="textAreaRight" b="textAreaBottom"/>
              <a:pathLst>
                <a:path w="1896" h="3947">
                  <a:moveTo>
                    <a:pt x="950" y="0"/>
                  </a:moveTo>
                  <a:cubicBezTo>
                    <a:pt x="426" y="0"/>
                    <a:pt x="0" y="429"/>
                    <a:pt x="0" y="949"/>
                  </a:cubicBezTo>
                  <a:lnTo>
                    <a:pt x="0" y="2997"/>
                  </a:lnTo>
                  <a:cubicBezTo>
                    <a:pt x="0" y="3521"/>
                    <a:pt x="426" y="3947"/>
                    <a:pt x="950" y="3947"/>
                  </a:cubicBezTo>
                  <a:cubicBezTo>
                    <a:pt x="1470" y="3947"/>
                    <a:pt x="1895" y="3521"/>
                    <a:pt x="1895" y="2997"/>
                  </a:cubicBezTo>
                  <a:lnTo>
                    <a:pt x="1895" y="949"/>
                  </a:lnTo>
                  <a:cubicBezTo>
                    <a:pt x="1895" y="429"/>
                    <a:pt x="1470" y="0"/>
                    <a:pt x="950" y="0"/>
                  </a:cubicBezTo>
                  <a:close/>
                </a:path>
              </a:pathLst>
            </a:custGeom>
            <a:solidFill>
              <a:srgbClr val="ffb899"/>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91" name="Google Shape;1667;p84"/>
            <p:cNvSpPr/>
            <p:nvPr/>
          </p:nvSpPr>
          <p:spPr>
            <a:xfrm>
              <a:off x="1632600" y="2654640"/>
              <a:ext cx="124200" cy="63720"/>
            </a:xfrm>
            <a:custGeom>
              <a:avLst/>
              <a:gdLst>
                <a:gd name="textAreaLeft" fmla="*/ 0 w 124200"/>
                <a:gd name="textAreaRight" fmla="*/ 124560 w 124200"/>
                <a:gd name="textAreaTop" fmla="*/ 0 h 63720"/>
                <a:gd name="textAreaBottom" fmla="*/ 64080 h 63720"/>
              </a:gdLst>
              <a:ahLst/>
              <a:rect l="textAreaLeft" t="textAreaTop" r="textAreaRight" b="textAreaBottom"/>
              <a:pathLst>
                <a:path w="1896" h="950">
                  <a:moveTo>
                    <a:pt x="0" y="0"/>
                  </a:moveTo>
                  <a:lnTo>
                    <a:pt x="0" y="949"/>
                  </a:lnTo>
                  <a:cubicBezTo>
                    <a:pt x="0" y="429"/>
                    <a:pt x="426" y="0"/>
                    <a:pt x="950" y="0"/>
                  </a:cubicBezTo>
                  <a:close/>
                  <a:moveTo>
                    <a:pt x="950" y="0"/>
                  </a:moveTo>
                  <a:cubicBezTo>
                    <a:pt x="1470" y="0"/>
                    <a:pt x="1895" y="429"/>
                    <a:pt x="1895" y="949"/>
                  </a:cubicBezTo>
                  <a:lnTo>
                    <a:pt x="1895" y="0"/>
                  </a:lnTo>
                  <a:close/>
                </a:path>
              </a:pathLst>
            </a:custGeom>
            <a:solidFill>
              <a:schemeClr val="accent5"/>
            </a:solidFill>
            <a:ln w="0">
              <a:noFill/>
            </a:ln>
          </p:spPr>
          <p:style>
            <a:lnRef idx="0"/>
            <a:fillRef idx="0"/>
            <a:effectRef idx="0"/>
            <a:fontRef idx="minor"/>
          </p:style>
          <p:txBody>
            <a:bodyPr tIns="64080" bIns="64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92" name="Google Shape;1668;p84"/>
            <p:cNvSpPr/>
            <p:nvPr/>
          </p:nvSpPr>
          <p:spPr>
            <a:xfrm>
              <a:off x="1632600" y="2654640"/>
              <a:ext cx="124200" cy="119880"/>
            </a:xfrm>
            <a:custGeom>
              <a:avLst/>
              <a:gdLst>
                <a:gd name="textAreaLeft" fmla="*/ 0 w 124200"/>
                <a:gd name="textAreaRight" fmla="*/ 124560 w 124200"/>
                <a:gd name="textAreaTop" fmla="*/ 0 h 119880"/>
                <a:gd name="textAreaBottom" fmla="*/ 120240 h 119880"/>
              </a:gdLst>
              <a:ahLst/>
              <a:rect l="textAreaLeft" t="textAreaTop" r="textAreaRight" b="textAreaBottom"/>
              <a:pathLst>
                <a:path w="1896" h="1780">
                  <a:moveTo>
                    <a:pt x="950" y="0"/>
                  </a:moveTo>
                  <a:cubicBezTo>
                    <a:pt x="426" y="0"/>
                    <a:pt x="0" y="429"/>
                    <a:pt x="0" y="949"/>
                  </a:cubicBezTo>
                  <a:lnTo>
                    <a:pt x="0" y="1582"/>
                  </a:lnTo>
                  <a:cubicBezTo>
                    <a:pt x="279" y="1732"/>
                    <a:pt x="586" y="1780"/>
                    <a:pt x="864" y="1780"/>
                  </a:cubicBezTo>
                  <a:cubicBezTo>
                    <a:pt x="1426" y="1780"/>
                    <a:pt x="1895" y="1582"/>
                    <a:pt x="1895" y="1582"/>
                  </a:cubicBezTo>
                  <a:lnTo>
                    <a:pt x="1895" y="949"/>
                  </a:lnTo>
                  <a:cubicBezTo>
                    <a:pt x="1895" y="429"/>
                    <a:pt x="1470" y="0"/>
                    <a:pt x="950" y="0"/>
                  </a:cubicBezTo>
                  <a:close/>
                </a:path>
              </a:pathLst>
            </a:custGeom>
            <a:solidFill>
              <a:srgbClr val="f3a084"/>
            </a:solidFill>
            <a:ln w="0">
              <a:noFill/>
            </a:ln>
          </p:spPr>
          <p:style>
            <a:lnRef idx="0"/>
            <a:fillRef idx="0"/>
            <a:effectRef idx="0"/>
            <a:fontRef idx="minor"/>
          </p:style>
          <p:txBody>
            <a:bodyPr tIns="120240" bIns="120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93" name="Google Shape;1669;p84"/>
            <p:cNvSpPr/>
            <p:nvPr/>
          </p:nvSpPr>
          <p:spPr>
            <a:xfrm>
              <a:off x="1387800" y="2809800"/>
              <a:ext cx="613800" cy="1083240"/>
            </a:xfrm>
            <a:custGeom>
              <a:avLst/>
              <a:gdLst>
                <a:gd name="textAreaLeft" fmla="*/ 0 w 613800"/>
                <a:gd name="textAreaRight" fmla="*/ 614160 w 613800"/>
                <a:gd name="textAreaTop" fmla="*/ 0 h 1083240"/>
                <a:gd name="textAreaBottom" fmla="*/ 1083600 h 1083240"/>
              </a:gdLst>
              <a:ahLst/>
              <a:rect l="textAreaLeft" t="textAreaTop" r="textAreaRight" b="textAreaBottom"/>
              <a:pathLst>
                <a:path w="9346" h="16026">
                  <a:moveTo>
                    <a:pt x="4253" y="0"/>
                  </a:moveTo>
                  <a:cubicBezTo>
                    <a:pt x="1915" y="0"/>
                    <a:pt x="0" y="1987"/>
                    <a:pt x="0" y="4413"/>
                  </a:cubicBezTo>
                  <a:lnTo>
                    <a:pt x="762" y="11830"/>
                  </a:lnTo>
                  <a:cubicBezTo>
                    <a:pt x="1357" y="14235"/>
                    <a:pt x="2048" y="15624"/>
                    <a:pt x="4253" y="16025"/>
                  </a:cubicBezTo>
                  <a:lnTo>
                    <a:pt x="5093" y="16025"/>
                  </a:lnTo>
                  <a:cubicBezTo>
                    <a:pt x="7434" y="16025"/>
                    <a:pt x="8114" y="14413"/>
                    <a:pt x="8546" y="11830"/>
                  </a:cubicBezTo>
                  <a:lnTo>
                    <a:pt x="9346" y="4413"/>
                  </a:lnTo>
                  <a:cubicBezTo>
                    <a:pt x="9346" y="1987"/>
                    <a:pt x="7434" y="0"/>
                    <a:pt x="5093"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94" name="Google Shape;1670;p84"/>
            <p:cNvSpPr/>
            <p:nvPr/>
          </p:nvSpPr>
          <p:spPr>
            <a:xfrm>
              <a:off x="1437840" y="3609360"/>
              <a:ext cx="511560" cy="283320"/>
            </a:xfrm>
            <a:custGeom>
              <a:avLst/>
              <a:gdLst>
                <a:gd name="textAreaLeft" fmla="*/ 0 w 511560"/>
                <a:gd name="textAreaRight" fmla="*/ 511920 w 511560"/>
                <a:gd name="textAreaTop" fmla="*/ 0 h 283320"/>
                <a:gd name="textAreaBottom" fmla="*/ 283680 h 283320"/>
              </a:gdLst>
              <a:ahLst/>
              <a:rect l="textAreaLeft" t="textAreaTop" r="textAreaRight" b="textAreaBottom"/>
              <a:pathLst>
                <a:path w="7786" h="4197">
                  <a:moveTo>
                    <a:pt x="1" y="1"/>
                  </a:moveTo>
                  <a:cubicBezTo>
                    <a:pt x="596" y="2406"/>
                    <a:pt x="1287" y="3795"/>
                    <a:pt x="3492" y="4196"/>
                  </a:cubicBezTo>
                  <a:lnTo>
                    <a:pt x="4332" y="4196"/>
                  </a:lnTo>
                  <a:cubicBezTo>
                    <a:pt x="6673" y="4196"/>
                    <a:pt x="7353" y="2584"/>
                    <a:pt x="7785" y="1"/>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95" name="Google Shape;1671;p84"/>
            <p:cNvSpPr/>
            <p:nvPr/>
          </p:nvSpPr>
          <p:spPr>
            <a:xfrm>
              <a:off x="1749960" y="3408120"/>
              <a:ext cx="859680" cy="551520"/>
            </a:xfrm>
            <a:custGeom>
              <a:avLst/>
              <a:gdLst>
                <a:gd name="textAreaLeft" fmla="*/ 0 w 859680"/>
                <a:gd name="textAreaRight" fmla="*/ 860040 w 859680"/>
                <a:gd name="textAreaTop" fmla="*/ 0 h 551520"/>
                <a:gd name="textAreaBottom" fmla="*/ 551880 h 551520"/>
              </a:gdLst>
              <a:ahLst/>
              <a:rect l="textAreaLeft" t="textAreaTop" r="textAreaRight" b="textAreaBottom"/>
              <a:pathLst>
                <a:path w="13083" h="8164">
                  <a:moveTo>
                    <a:pt x="7333" y="1"/>
                  </a:moveTo>
                  <a:cubicBezTo>
                    <a:pt x="5783" y="1"/>
                    <a:pt x="4491" y="1281"/>
                    <a:pt x="3131" y="2625"/>
                  </a:cubicBezTo>
                  <a:cubicBezTo>
                    <a:pt x="2325" y="3421"/>
                    <a:pt x="1495" y="4244"/>
                    <a:pt x="589" y="4833"/>
                  </a:cubicBezTo>
                  <a:cubicBezTo>
                    <a:pt x="131" y="5133"/>
                    <a:pt x="1" y="5742"/>
                    <a:pt x="297" y="6201"/>
                  </a:cubicBezTo>
                  <a:cubicBezTo>
                    <a:pt x="488" y="6492"/>
                    <a:pt x="805" y="6651"/>
                    <a:pt x="1129" y="6651"/>
                  </a:cubicBezTo>
                  <a:cubicBezTo>
                    <a:pt x="1313" y="6651"/>
                    <a:pt x="1499" y="6599"/>
                    <a:pt x="1665" y="6490"/>
                  </a:cubicBezTo>
                  <a:cubicBezTo>
                    <a:pt x="2740" y="5793"/>
                    <a:pt x="3686" y="4857"/>
                    <a:pt x="4520" y="4031"/>
                  </a:cubicBezTo>
                  <a:cubicBezTo>
                    <a:pt x="5583" y="2976"/>
                    <a:pt x="6593" y="1978"/>
                    <a:pt x="7361" y="1978"/>
                  </a:cubicBezTo>
                  <a:cubicBezTo>
                    <a:pt x="7419" y="1978"/>
                    <a:pt x="7475" y="1984"/>
                    <a:pt x="7530" y="1996"/>
                  </a:cubicBezTo>
                  <a:cubicBezTo>
                    <a:pt x="8214" y="2142"/>
                    <a:pt x="9378" y="3224"/>
                    <a:pt x="11041" y="7531"/>
                  </a:cubicBezTo>
                  <a:cubicBezTo>
                    <a:pt x="11195" y="7923"/>
                    <a:pt x="11569" y="8164"/>
                    <a:pt x="11963" y="8164"/>
                  </a:cubicBezTo>
                  <a:cubicBezTo>
                    <a:pt x="12082" y="8164"/>
                    <a:pt x="12202" y="8144"/>
                    <a:pt x="12321" y="8096"/>
                  </a:cubicBezTo>
                  <a:cubicBezTo>
                    <a:pt x="12828" y="7903"/>
                    <a:pt x="13083" y="7327"/>
                    <a:pt x="12886" y="6821"/>
                  </a:cubicBezTo>
                  <a:cubicBezTo>
                    <a:pt x="11205" y="2468"/>
                    <a:pt x="9728" y="447"/>
                    <a:pt x="7946" y="67"/>
                  </a:cubicBezTo>
                  <a:cubicBezTo>
                    <a:pt x="7737" y="22"/>
                    <a:pt x="7533" y="1"/>
                    <a:pt x="7333" y="1"/>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96" name="Google Shape;1672;p84"/>
            <p:cNvSpPr/>
            <p:nvPr/>
          </p:nvSpPr>
          <p:spPr>
            <a:xfrm>
              <a:off x="2400840" y="3827880"/>
              <a:ext cx="442800" cy="204120"/>
            </a:xfrm>
            <a:custGeom>
              <a:avLst/>
              <a:gdLst>
                <a:gd name="textAreaLeft" fmla="*/ 0 w 442800"/>
                <a:gd name="textAreaRight" fmla="*/ 443160 w 442800"/>
                <a:gd name="textAreaTop" fmla="*/ 0 h 204120"/>
                <a:gd name="textAreaBottom" fmla="*/ 204480 h 204120"/>
              </a:gdLst>
              <a:ahLst/>
              <a:rect l="textAreaLeft" t="textAreaTop" r="textAreaRight" b="textAreaBottom"/>
              <a:pathLst>
                <a:path w="6742" h="3025">
                  <a:moveTo>
                    <a:pt x="699" y="0"/>
                  </a:moveTo>
                  <a:cubicBezTo>
                    <a:pt x="0" y="1552"/>
                    <a:pt x="699" y="3025"/>
                    <a:pt x="699" y="3025"/>
                  </a:cubicBezTo>
                  <a:lnTo>
                    <a:pt x="5761" y="3025"/>
                  </a:lnTo>
                  <a:cubicBezTo>
                    <a:pt x="5761" y="3025"/>
                    <a:pt x="6741" y="2613"/>
                    <a:pt x="2641" y="0"/>
                  </a:cubicBez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97" name="Google Shape;1673;p84"/>
            <p:cNvSpPr/>
            <p:nvPr/>
          </p:nvSpPr>
          <p:spPr>
            <a:xfrm>
              <a:off x="2430000" y="3997080"/>
              <a:ext cx="366120" cy="35280"/>
            </a:xfrm>
            <a:custGeom>
              <a:avLst/>
              <a:gdLst>
                <a:gd name="textAreaLeft" fmla="*/ 0 w 366120"/>
                <a:gd name="textAreaRight" fmla="*/ 366480 w 366120"/>
                <a:gd name="textAreaTop" fmla="*/ 0 h 35280"/>
                <a:gd name="textAreaBottom" fmla="*/ 35640 h 35280"/>
              </a:gdLst>
              <a:ahLst/>
              <a:rect l="textAreaLeft" t="textAreaTop" r="textAreaRight" b="textAreaBottom"/>
              <a:pathLst>
                <a:path w="5578" h="525">
                  <a:moveTo>
                    <a:pt x="1" y="1"/>
                  </a:moveTo>
                  <a:lnTo>
                    <a:pt x="151" y="525"/>
                  </a:lnTo>
                  <a:lnTo>
                    <a:pt x="5325" y="525"/>
                  </a:lnTo>
                  <a:cubicBezTo>
                    <a:pt x="5578" y="334"/>
                    <a:pt x="5342" y="1"/>
                    <a:pt x="5342" y="1"/>
                  </a:cubicBezTo>
                  <a:close/>
                </a:path>
              </a:pathLst>
            </a:custGeom>
            <a:solidFill>
              <a:schemeClr val="accent5"/>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98" name="Google Shape;1674;p84"/>
            <p:cNvSpPr/>
            <p:nvPr/>
          </p:nvSpPr>
          <p:spPr>
            <a:xfrm>
              <a:off x="2629440" y="3912480"/>
              <a:ext cx="151560" cy="84240"/>
            </a:xfrm>
            <a:custGeom>
              <a:avLst/>
              <a:gdLst>
                <a:gd name="textAreaLeft" fmla="*/ 0 w 151560"/>
                <a:gd name="textAreaRight" fmla="*/ 151920 w 151560"/>
                <a:gd name="textAreaTop" fmla="*/ 0 h 84240"/>
                <a:gd name="textAreaBottom" fmla="*/ 84600 h 84240"/>
              </a:gdLst>
              <a:ahLst/>
              <a:rect l="textAreaLeft" t="textAreaTop" r="textAreaRight" b="textAreaBottom"/>
              <a:pathLst>
                <a:path w="2314" h="1250">
                  <a:moveTo>
                    <a:pt x="878" y="1"/>
                  </a:moveTo>
                  <a:cubicBezTo>
                    <a:pt x="589" y="1"/>
                    <a:pt x="28" y="144"/>
                    <a:pt x="0" y="1250"/>
                  </a:cubicBezTo>
                  <a:lnTo>
                    <a:pt x="2313" y="1250"/>
                  </a:lnTo>
                  <a:cubicBezTo>
                    <a:pt x="2313" y="1250"/>
                    <a:pt x="2273" y="889"/>
                    <a:pt x="1048" y="18"/>
                  </a:cubicBezTo>
                  <a:cubicBezTo>
                    <a:pt x="1048" y="18"/>
                    <a:pt x="980" y="1"/>
                    <a:pt x="878" y="1"/>
                  </a:cubicBezTo>
                  <a:close/>
                </a:path>
              </a:pathLst>
            </a:custGeom>
            <a:solidFill>
              <a:schemeClr val="accent5"/>
            </a:solidFill>
            <a:ln w="0">
              <a:noFill/>
            </a:ln>
          </p:spPr>
          <p:style>
            <a:lnRef idx="0"/>
            <a:fillRef idx="0"/>
            <a:effectRef idx="0"/>
            <a:fontRef idx="minor"/>
          </p:style>
          <p:txBody>
            <a:bodyPr tIns="84960" bIns="84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599" name="Google Shape;1675;p84"/>
            <p:cNvSpPr/>
            <p:nvPr/>
          </p:nvSpPr>
          <p:spPr>
            <a:xfrm>
              <a:off x="2471760" y="3899520"/>
              <a:ext cx="65160" cy="56160"/>
            </a:xfrm>
            <a:custGeom>
              <a:avLst/>
              <a:gdLst>
                <a:gd name="textAreaLeft" fmla="*/ 0 w 65160"/>
                <a:gd name="textAreaRight" fmla="*/ 65520 w 65160"/>
                <a:gd name="textAreaTop" fmla="*/ 0 h 56160"/>
                <a:gd name="textAreaBottom" fmla="*/ 56520 h 56160"/>
              </a:gdLst>
              <a:ahLst/>
              <a:rect l="textAreaLeft" t="textAreaTop" r="textAreaRight" b="textAreaBottom"/>
              <a:pathLst>
                <a:path w="998" h="838">
                  <a:moveTo>
                    <a:pt x="501" y="1"/>
                  </a:moveTo>
                  <a:cubicBezTo>
                    <a:pt x="225" y="1"/>
                    <a:pt x="0" y="189"/>
                    <a:pt x="0" y="420"/>
                  </a:cubicBezTo>
                  <a:cubicBezTo>
                    <a:pt x="0" y="651"/>
                    <a:pt x="225" y="838"/>
                    <a:pt x="501" y="838"/>
                  </a:cubicBezTo>
                  <a:cubicBezTo>
                    <a:pt x="776" y="838"/>
                    <a:pt x="997" y="651"/>
                    <a:pt x="997" y="420"/>
                  </a:cubicBezTo>
                  <a:cubicBezTo>
                    <a:pt x="997" y="189"/>
                    <a:pt x="776" y="1"/>
                    <a:pt x="501" y="1"/>
                  </a:cubicBezTo>
                  <a:close/>
                </a:path>
              </a:pathLst>
            </a:custGeom>
            <a:solidFill>
              <a:schemeClr val="accent5"/>
            </a:solidFill>
            <a:ln w="0">
              <a:noFill/>
            </a:ln>
          </p:spPr>
          <p:style>
            <a:lnRef idx="0"/>
            <a:fillRef idx="0"/>
            <a:effectRef idx="0"/>
            <a:fontRef idx="minor"/>
          </p:style>
          <p:txBody>
            <a:bodyPr tIns="56880" bIns="56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00" name="Google Shape;1676;p84"/>
            <p:cNvSpPr/>
            <p:nvPr/>
          </p:nvSpPr>
          <p:spPr>
            <a:xfrm>
              <a:off x="1859400" y="2934000"/>
              <a:ext cx="464040" cy="558720"/>
            </a:xfrm>
            <a:custGeom>
              <a:avLst/>
              <a:gdLst>
                <a:gd name="textAreaLeft" fmla="*/ 0 w 464040"/>
                <a:gd name="textAreaRight" fmla="*/ 464400 w 464040"/>
                <a:gd name="textAreaTop" fmla="*/ 0 h 558720"/>
                <a:gd name="textAreaBottom" fmla="*/ 559080 h 558720"/>
              </a:gdLst>
              <a:ahLst/>
              <a:rect l="textAreaLeft" t="textAreaTop" r="textAreaRight" b="textAreaBottom"/>
              <a:pathLst>
                <a:path w="7067" h="8268">
                  <a:moveTo>
                    <a:pt x="853" y="1"/>
                  </a:moveTo>
                  <a:cubicBezTo>
                    <a:pt x="761" y="1"/>
                    <a:pt x="666" y="18"/>
                    <a:pt x="575" y="54"/>
                  </a:cubicBezTo>
                  <a:cubicBezTo>
                    <a:pt x="190" y="207"/>
                    <a:pt x="0" y="642"/>
                    <a:pt x="157" y="1030"/>
                  </a:cubicBezTo>
                  <a:cubicBezTo>
                    <a:pt x="647" y="2269"/>
                    <a:pt x="919" y="3531"/>
                    <a:pt x="1157" y="4647"/>
                  </a:cubicBezTo>
                  <a:cubicBezTo>
                    <a:pt x="1542" y="6444"/>
                    <a:pt x="1844" y="7862"/>
                    <a:pt x="2987" y="8199"/>
                  </a:cubicBezTo>
                  <a:cubicBezTo>
                    <a:pt x="3137" y="8244"/>
                    <a:pt x="3287" y="8267"/>
                    <a:pt x="3447" y="8267"/>
                  </a:cubicBezTo>
                  <a:cubicBezTo>
                    <a:pt x="4294" y="8267"/>
                    <a:pt x="5304" y="7617"/>
                    <a:pt x="6771" y="6158"/>
                  </a:cubicBezTo>
                  <a:cubicBezTo>
                    <a:pt x="7067" y="5865"/>
                    <a:pt x="7067" y="5389"/>
                    <a:pt x="6774" y="5097"/>
                  </a:cubicBezTo>
                  <a:cubicBezTo>
                    <a:pt x="6628" y="4948"/>
                    <a:pt x="6434" y="4874"/>
                    <a:pt x="6241" y="4874"/>
                  </a:cubicBezTo>
                  <a:cubicBezTo>
                    <a:pt x="6050" y="4874"/>
                    <a:pt x="5858" y="4947"/>
                    <a:pt x="5713" y="5092"/>
                  </a:cubicBezTo>
                  <a:cubicBezTo>
                    <a:pt x="4152" y="6644"/>
                    <a:pt x="3586" y="6764"/>
                    <a:pt x="3450" y="6764"/>
                  </a:cubicBezTo>
                  <a:cubicBezTo>
                    <a:pt x="3429" y="6764"/>
                    <a:pt x="3418" y="6761"/>
                    <a:pt x="3416" y="6760"/>
                  </a:cubicBezTo>
                  <a:cubicBezTo>
                    <a:pt x="3127" y="6675"/>
                    <a:pt x="2814" y="5208"/>
                    <a:pt x="2627" y="4331"/>
                  </a:cubicBezTo>
                  <a:cubicBezTo>
                    <a:pt x="2389" y="3218"/>
                    <a:pt x="2093" y="1830"/>
                    <a:pt x="1552" y="472"/>
                  </a:cubicBezTo>
                  <a:cubicBezTo>
                    <a:pt x="1435" y="179"/>
                    <a:pt x="1152" y="1"/>
                    <a:pt x="853" y="1"/>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01" name="Google Shape;1677;p84"/>
            <p:cNvSpPr/>
            <p:nvPr/>
          </p:nvSpPr>
          <p:spPr>
            <a:xfrm>
              <a:off x="1405440" y="2822040"/>
              <a:ext cx="672120" cy="849600"/>
            </a:xfrm>
            <a:custGeom>
              <a:avLst/>
              <a:gdLst>
                <a:gd name="textAreaLeft" fmla="*/ 0 w 672120"/>
                <a:gd name="textAreaRight" fmla="*/ 672480 w 672120"/>
                <a:gd name="textAreaTop" fmla="*/ 0 h 849600"/>
                <a:gd name="textAreaBottom" fmla="*/ 849960 h 849600"/>
              </a:gdLst>
              <a:ahLst/>
              <a:rect l="textAreaLeft" t="textAreaTop" r="textAreaRight" b="textAreaBottom"/>
              <a:pathLst>
                <a:path w="10232" h="12572">
                  <a:moveTo>
                    <a:pt x="5936" y="0"/>
                  </a:moveTo>
                  <a:cubicBezTo>
                    <a:pt x="5826" y="0"/>
                    <a:pt x="5712" y="9"/>
                    <a:pt x="5594" y="28"/>
                  </a:cubicBezTo>
                  <a:lnTo>
                    <a:pt x="5773" y="300"/>
                  </a:lnTo>
                  <a:cubicBezTo>
                    <a:pt x="5723" y="919"/>
                    <a:pt x="5222" y="1937"/>
                    <a:pt x="5342" y="2545"/>
                  </a:cubicBezTo>
                  <a:lnTo>
                    <a:pt x="5117" y="2872"/>
                  </a:lnTo>
                  <a:cubicBezTo>
                    <a:pt x="4777" y="2856"/>
                    <a:pt x="4617" y="2474"/>
                    <a:pt x="4410" y="2206"/>
                  </a:cubicBezTo>
                  <a:cubicBezTo>
                    <a:pt x="3746" y="1361"/>
                    <a:pt x="3437" y="1089"/>
                    <a:pt x="3222" y="38"/>
                  </a:cubicBezTo>
                  <a:cubicBezTo>
                    <a:pt x="3184" y="37"/>
                    <a:pt x="3147" y="36"/>
                    <a:pt x="3110" y="36"/>
                  </a:cubicBezTo>
                  <a:cubicBezTo>
                    <a:pt x="2007" y="36"/>
                    <a:pt x="1011" y="854"/>
                    <a:pt x="514" y="1848"/>
                  </a:cubicBezTo>
                  <a:cubicBezTo>
                    <a:pt x="0" y="2876"/>
                    <a:pt x="48" y="3682"/>
                    <a:pt x="34" y="4832"/>
                  </a:cubicBezTo>
                  <a:cubicBezTo>
                    <a:pt x="7" y="7098"/>
                    <a:pt x="65" y="9581"/>
                    <a:pt x="351" y="11830"/>
                  </a:cubicBezTo>
                  <a:cubicBezTo>
                    <a:pt x="425" y="12411"/>
                    <a:pt x="705" y="12572"/>
                    <a:pt x="1115" y="12572"/>
                  </a:cubicBezTo>
                  <a:cubicBezTo>
                    <a:pt x="1571" y="12572"/>
                    <a:pt x="2187" y="12374"/>
                    <a:pt x="2862" y="12331"/>
                  </a:cubicBezTo>
                  <a:cubicBezTo>
                    <a:pt x="3716" y="12279"/>
                    <a:pt x="4583" y="12011"/>
                    <a:pt x="5355" y="12004"/>
                  </a:cubicBezTo>
                  <a:cubicBezTo>
                    <a:pt x="6750" y="11997"/>
                    <a:pt x="7332" y="11909"/>
                    <a:pt x="7332" y="11909"/>
                  </a:cubicBezTo>
                  <a:lnTo>
                    <a:pt x="8281" y="11650"/>
                  </a:lnTo>
                  <a:cubicBezTo>
                    <a:pt x="8904" y="10874"/>
                    <a:pt x="8482" y="8098"/>
                    <a:pt x="8911" y="6309"/>
                  </a:cubicBezTo>
                  <a:lnTo>
                    <a:pt x="8917" y="6288"/>
                  </a:lnTo>
                  <a:cubicBezTo>
                    <a:pt x="9241" y="6166"/>
                    <a:pt x="9567" y="6043"/>
                    <a:pt x="9891" y="5921"/>
                  </a:cubicBezTo>
                  <a:cubicBezTo>
                    <a:pt x="10006" y="5877"/>
                    <a:pt x="10132" y="5822"/>
                    <a:pt x="10180" y="5709"/>
                  </a:cubicBezTo>
                  <a:cubicBezTo>
                    <a:pt x="10231" y="5601"/>
                    <a:pt x="10187" y="5472"/>
                    <a:pt x="10142" y="5356"/>
                  </a:cubicBezTo>
                  <a:cubicBezTo>
                    <a:pt x="9833" y="4560"/>
                    <a:pt x="9486" y="3774"/>
                    <a:pt x="9108" y="3008"/>
                  </a:cubicBezTo>
                  <a:cubicBezTo>
                    <a:pt x="8819" y="2419"/>
                    <a:pt x="8448" y="1879"/>
                    <a:pt x="8043" y="1361"/>
                  </a:cubicBezTo>
                  <a:cubicBezTo>
                    <a:pt x="7437" y="587"/>
                    <a:pt x="6824" y="0"/>
                    <a:pt x="5936" y="0"/>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02" name="Google Shape;1678;p84"/>
            <p:cNvSpPr/>
            <p:nvPr/>
          </p:nvSpPr>
          <p:spPr>
            <a:xfrm>
              <a:off x="1902240" y="3000960"/>
              <a:ext cx="104400" cy="305280"/>
            </a:xfrm>
            <a:custGeom>
              <a:avLst/>
              <a:gdLst>
                <a:gd name="textAreaLeft" fmla="*/ 0 w 104400"/>
                <a:gd name="textAreaRight" fmla="*/ 104760 w 104400"/>
                <a:gd name="textAreaTop" fmla="*/ 0 h 305280"/>
                <a:gd name="textAreaBottom" fmla="*/ 305640 h 305280"/>
              </a:gdLst>
              <a:ahLst/>
              <a:rect l="textAreaLeft" t="textAreaTop" r="textAreaRight" b="textAreaBottom"/>
              <a:pathLst>
                <a:path w="1596" h="4523">
                  <a:moveTo>
                    <a:pt x="55" y="0"/>
                  </a:moveTo>
                  <a:cubicBezTo>
                    <a:pt x="29" y="0"/>
                    <a:pt x="1" y="30"/>
                    <a:pt x="17" y="60"/>
                  </a:cubicBezTo>
                  <a:cubicBezTo>
                    <a:pt x="609" y="1346"/>
                    <a:pt x="1262" y="3044"/>
                    <a:pt x="1143" y="4484"/>
                  </a:cubicBezTo>
                  <a:cubicBezTo>
                    <a:pt x="1141" y="4508"/>
                    <a:pt x="1163" y="4522"/>
                    <a:pt x="1184" y="4522"/>
                  </a:cubicBezTo>
                  <a:cubicBezTo>
                    <a:pt x="1200" y="4522"/>
                    <a:pt x="1217" y="4513"/>
                    <a:pt x="1222" y="4493"/>
                  </a:cubicBezTo>
                  <a:cubicBezTo>
                    <a:pt x="1596" y="3068"/>
                    <a:pt x="721" y="1268"/>
                    <a:pt x="85" y="19"/>
                  </a:cubicBezTo>
                  <a:cubicBezTo>
                    <a:pt x="78" y="6"/>
                    <a:pt x="67" y="0"/>
                    <a:pt x="55" y="0"/>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03" name="Google Shape;1679;p84"/>
            <p:cNvSpPr/>
            <p:nvPr/>
          </p:nvSpPr>
          <p:spPr>
            <a:xfrm>
              <a:off x="1609560" y="3272760"/>
              <a:ext cx="250200" cy="293760"/>
            </a:xfrm>
            <a:custGeom>
              <a:avLst/>
              <a:gdLst>
                <a:gd name="textAreaLeft" fmla="*/ 0 w 250200"/>
                <a:gd name="textAreaRight" fmla="*/ 250560 w 250200"/>
                <a:gd name="textAreaTop" fmla="*/ 0 h 293760"/>
                <a:gd name="textAreaBottom" fmla="*/ 294120 h 293760"/>
              </a:gdLst>
              <a:ahLst/>
              <a:rect l="textAreaLeft" t="textAreaTop" r="textAreaRight" b="textAreaBottom"/>
              <a:pathLst>
                <a:path w="3812" h="4349">
                  <a:moveTo>
                    <a:pt x="3777" y="1"/>
                  </a:moveTo>
                  <a:cubicBezTo>
                    <a:pt x="3766" y="1"/>
                    <a:pt x="3755" y="7"/>
                    <a:pt x="3750" y="20"/>
                  </a:cubicBezTo>
                  <a:cubicBezTo>
                    <a:pt x="3244" y="1758"/>
                    <a:pt x="1600" y="3392"/>
                    <a:pt x="46" y="4263"/>
                  </a:cubicBezTo>
                  <a:cubicBezTo>
                    <a:pt x="1" y="4290"/>
                    <a:pt x="30" y="4348"/>
                    <a:pt x="74" y="4348"/>
                  </a:cubicBezTo>
                  <a:cubicBezTo>
                    <a:pt x="80" y="4348"/>
                    <a:pt x="86" y="4347"/>
                    <a:pt x="93" y="4344"/>
                  </a:cubicBezTo>
                  <a:cubicBezTo>
                    <a:pt x="1760" y="3613"/>
                    <a:pt x="3376" y="1816"/>
                    <a:pt x="3805" y="37"/>
                  </a:cubicBezTo>
                  <a:cubicBezTo>
                    <a:pt x="3812" y="14"/>
                    <a:pt x="3794" y="1"/>
                    <a:pt x="3777" y="1"/>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04" name="Google Shape;1680;p84"/>
            <p:cNvSpPr/>
            <p:nvPr/>
          </p:nvSpPr>
          <p:spPr>
            <a:xfrm>
              <a:off x="1553040" y="2805480"/>
              <a:ext cx="188280" cy="213840"/>
            </a:xfrm>
            <a:custGeom>
              <a:avLst/>
              <a:gdLst>
                <a:gd name="textAreaLeft" fmla="*/ 0 w 188280"/>
                <a:gd name="textAreaRight" fmla="*/ 188640 w 188280"/>
                <a:gd name="textAreaTop" fmla="*/ 0 h 213840"/>
                <a:gd name="textAreaBottom" fmla="*/ 214200 h 213840"/>
              </a:gdLst>
              <a:ahLst/>
              <a:rect l="textAreaLeft" t="textAreaTop" r="textAreaRight" b="textAreaBottom"/>
              <a:pathLst>
                <a:path w="2868" h="3166">
                  <a:moveTo>
                    <a:pt x="1150" y="1"/>
                  </a:moveTo>
                  <a:cubicBezTo>
                    <a:pt x="806" y="51"/>
                    <a:pt x="470" y="136"/>
                    <a:pt x="143" y="252"/>
                  </a:cubicBezTo>
                  <a:cubicBezTo>
                    <a:pt x="79" y="276"/>
                    <a:pt x="0" y="314"/>
                    <a:pt x="0" y="381"/>
                  </a:cubicBezTo>
                  <a:cubicBezTo>
                    <a:pt x="0" y="433"/>
                    <a:pt x="41" y="470"/>
                    <a:pt x="79" y="501"/>
                  </a:cubicBezTo>
                  <a:cubicBezTo>
                    <a:pt x="473" y="838"/>
                    <a:pt x="888" y="1154"/>
                    <a:pt x="1313" y="1450"/>
                  </a:cubicBezTo>
                  <a:cubicBezTo>
                    <a:pt x="1170" y="1480"/>
                    <a:pt x="1109" y="1667"/>
                    <a:pt x="1153" y="1807"/>
                  </a:cubicBezTo>
                  <a:cubicBezTo>
                    <a:pt x="1197" y="1947"/>
                    <a:pt x="1317" y="2049"/>
                    <a:pt x="1426" y="2144"/>
                  </a:cubicBezTo>
                  <a:cubicBezTo>
                    <a:pt x="1712" y="2386"/>
                    <a:pt x="1998" y="2631"/>
                    <a:pt x="2283" y="2872"/>
                  </a:cubicBezTo>
                  <a:cubicBezTo>
                    <a:pt x="2450" y="3012"/>
                    <a:pt x="2634" y="3158"/>
                    <a:pt x="2848" y="3165"/>
                  </a:cubicBezTo>
                  <a:lnTo>
                    <a:pt x="2868" y="3117"/>
                  </a:lnTo>
                  <a:cubicBezTo>
                    <a:pt x="2345" y="2107"/>
                    <a:pt x="1789" y="1116"/>
                    <a:pt x="1201" y="147"/>
                  </a:cubicBezTo>
                  <a:lnTo>
                    <a:pt x="1150" y="1"/>
                  </a:ln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05" name="Google Shape;1681;p84"/>
            <p:cNvSpPr/>
            <p:nvPr/>
          </p:nvSpPr>
          <p:spPr>
            <a:xfrm>
              <a:off x="1744920" y="2812320"/>
              <a:ext cx="92160" cy="201960"/>
            </a:xfrm>
            <a:custGeom>
              <a:avLst/>
              <a:gdLst>
                <a:gd name="textAreaLeft" fmla="*/ 0 w 92160"/>
                <a:gd name="textAreaRight" fmla="*/ 92520 w 92160"/>
                <a:gd name="textAreaTop" fmla="*/ 0 h 201960"/>
                <a:gd name="textAreaBottom" fmla="*/ 202320 h 201960"/>
              </a:gdLst>
              <a:ahLst/>
              <a:rect l="textAreaLeft" t="textAreaTop" r="textAreaRight" b="textAreaBottom"/>
              <a:pathLst>
                <a:path w="1406" h="2990">
                  <a:moveTo>
                    <a:pt x="464" y="0"/>
                  </a:moveTo>
                  <a:cubicBezTo>
                    <a:pt x="351" y="0"/>
                    <a:pt x="238" y="10"/>
                    <a:pt x="126" y="29"/>
                  </a:cubicBezTo>
                  <a:cubicBezTo>
                    <a:pt x="85" y="1016"/>
                    <a:pt x="41" y="2003"/>
                    <a:pt x="0" y="2989"/>
                  </a:cubicBezTo>
                  <a:lnTo>
                    <a:pt x="85" y="2956"/>
                  </a:lnTo>
                  <a:cubicBezTo>
                    <a:pt x="494" y="2496"/>
                    <a:pt x="891" y="2023"/>
                    <a:pt x="1276" y="1543"/>
                  </a:cubicBezTo>
                  <a:cubicBezTo>
                    <a:pt x="1197" y="1332"/>
                    <a:pt x="803" y="1359"/>
                    <a:pt x="773" y="1139"/>
                  </a:cubicBezTo>
                  <a:cubicBezTo>
                    <a:pt x="762" y="1040"/>
                    <a:pt x="837" y="955"/>
                    <a:pt x="908" y="883"/>
                  </a:cubicBezTo>
                  <a:cubicBezTo>
                    <a:pt x="1034" y="758"/>
                    <a:pt x="1157" y="635"/>
                    <a:pt x="1283" y="509"/>
                  </a:cubicBezTo>
                  <a:cubicBezTo>
                    <a:pt x="1340" y="451"/>
                    <a:pt x="1406" y="379"/>
                    <a:pt x="1389" y="298"/>
                  </a:cubicBezTo>
                  <a:cubicBezTo>
                    <a:pt x="1371" y="223"/>
                    <a:pt x="1296" y="183"/>
                    <a:pt x="1229" y="152"/>
                  </a:cubicBezTo>
                  <a:cubicBezTo>
                    <a:pt x="988" y="52"/>
                    <a:pt x="726" y="0"/>
                    <a:pt x="464" y="0"/>
                  </a:cubicBez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06" name="Google Shape;1682;p84"/>
            <p:cNvSpPr/>
            <p:nvPr/>
          </p:nvSpPr>
          <p:spPr>
            <a:xfrm>
              <a:off x="1519920" y="3414960"/>
              <a:ext cx="669600" cy="613800"/>
            </a:xfrm>
            <a:custGeom>
              <a:avLst/>
              <a:gdLst>
                <a:gd name="textAreaLeft" fmla="*/ 0 w 669600"/>
                <a:gd name="textAreaRight" fmla="*/ 669960 w 669600"/>
                <a:gd name="textAreaTop" fmla="*/ 0 h 613800"/>
                <a:gd name="textAreaBottom" fmla="*/ 614160 h 613800"/>
              </a:gdLst>
              <a:ahLst/>
              <a:rect l="textAreaLeft" t="textAreaTop" r="textAreaRight" b="textAreaBottom"/>
              <a:pathLst>
                <a:path w="10194" h="9087">
                  <a:moveTo>
                    <a:pt x="6420" y="0"/>
                  </a:moveTo>
                  <a:cubicBezTo>
                    <a:pt x="5128" y="0"/>
                    <a:pt x="3917" y="1229"/>
                    <a:pt x="2439" y="2727"/>
                  </a:cubicBezTo>
                  <a:cubicBezTo>
                    <a:pt x="1814" y="3367"/>
                    <a:pt x="1160" y="4027"/>
                    <a:pt x="449" y="4653"/>
                  </a:cubicBezTo>
                  <a:cubicBezTo>
                    <a:pt x="41" y="5014"/>
                    <a:pt x="0" y="5637"/>
                    <a:pt x="361" y="6045"/>
                  </a:cubicBezTo>
                  <a:cubicBezTo>
                    <a:pt x="557" y="6268"/>
                    <a:pt x="830" y="6383"/>
                    <a:pt x="1105" y="6383"/>
                  </a:cubicBezTo>
                  <a:cubicBezTo>
                    <a:pt x="1337" y="6383"/>
                    <a:pt x="1569" y="6302"/>
                    <a:pt x="1756" y="6136"/>
                  </a:cubicBezTo>
                  <a:cubicBezTo>
                    <a:pt x="2518" y="5463"/>
                    <a:pt x="3226" y="4748"/>
                    <a:pt x="3848" y="4116"/>
                  </a:cubicBezTo>
                  <a:cubicBezTo>
                    <a:pt x="4542" y="3412"/>
                    <a:pt x="5199" y="2745"/>
                    <a:pt x="5736" y="2343"/>
                  </a:cubicBezTo>
                  <a:cubicBezTo>
                    <a:pt x="6185" y="2011"/>
                    <a:pt x="6386" y="1985"/>
                    <a:pt x="6441" y="1985"/>
                  </a:cubicBezTo>
                  <a:cubicBezTo>
                    <a:pt x="6452" y="1985"/>
                    <a:pt x="6457" y="1986"/>
                    <a:pt x="6457" y="1986"/>
                  </a:cubicBezTo>
                  <a:cubicBezTo>
                    <a:pt x="6553" y="2016"/>
                    <a:pt x="7417" y="2469"/>
                    <a:pt x="8166" y="8225"/>
                  </a:cubicBezTo>
                  <a:cubicBezTo>
                    <a:pt x="8230" y="8726"/>
                    <a:pt x="8656" y="9087"/>
                    <a:pt x="9142" y="9087"/>
                  </a:cubicBezTo>
                  <a:cubicBezTo>
                    <a:pt x="9186" y="9087"/>
                    <a:pt x="9230" y="9087"/>
                    <a:pt x="9271" y="9079"/>
                  </a:cubicBezTo>
                  <a:cubicBezTo>
                    <a:pt x="9813" y="9008"/>
                    <a:pt x="10193" y="8515"/>
                    <a:pt x="10125" y="7974"/>
                  </a:cubicBezTo>
                  <a:cubicBezTo>
                    <a:pt x="9455" y="2826"/>
                    <a:pt x="8604" y="621"/>
                    <a:pt x="7087" y="111"/>
                  </a:cubicBezTo>
                  <a:cubicBezTo>
                    <a:pt x="6861" y="36"/>
                    <a:pt x="6640" y="0"/>
                    <a:pt x="6420"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07" name="Google Shape;1683;p84"/>
            <p:cNvSpPr/>
            <p:nvPr/>
          </p:nvSpPr>
          <p:spPr>
            <a:xfrm>
              <a:off x="1976760" y="3873240"/>
              <a:ext cx="411840" cy="281520"/>
            </a:xfrm>
            <a:custGeom>
              <a:avLst/>
              <a:gdLst>
                <a:gd name="textAreaLeft" fmla="*/ 0 w 411840"/>
                <a:gd name="textAreaRight" fmla="*/ 412200 w 411840"/>
                <a:gd name="textAreaTop" fmla="*/ 0 h 281520"/>
                <a:gd name="textAreaBottom" fmla="*/ 281880 h 281520"/>
              </a:gdLst>
              <a:ahLst/>
              <a:rect l="textAreaLeft" t="textAreaTop" r="textAreaRight" b="textAreaBottom"/>
              <a:pathLst>
                <a:path w="6272" h="4172">
                  <a:moveTo>
                    <a:pt x="1058" y="1"/>
                  </a:moveTo>
                  <a:cubicBezTo>
                    <a:pt x="1" y="1334"/>
                    <a:pt x="313" y="2933"/>
                    <a:pt x="313" y="2933"/>
                  </a:cubicBezTo>
                  <a:lnTo>
                    <a:pt x="5182" y="4172"/>
                  </a:lnTo>
                  <a:cubicBezTo>
                    <a:pt x="5182" y="4172"/>
                    <a:pt x="6271" y="4026"/>
                    <a:pt x="2944" y="480"/>
                  </a:cubicBezTo>
                  <a:lnTo>
                    <a:pt x="1058" y="1"/>
                  </a:ln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08" name="Google Shape;1684;p84"/>
            <p:cNvSpPr/>
            <p:nvPr/>
          </p:nvSpPr>
          <p:spPr>
            <a:xfrm>
              <a:off x="1988280" y="4032720"/>
              <a:ext cx="349560" cy="122760"/>
            </a:xfrm>
            <a:custGeom>
              <a:avLst/>
              <a:gdLst>
                <a:gd name="textAreaLeft" fmla="*/ 0 w 349560"/>
                <a:gd name="textAreaRight" fmla="*/ 349920 w 349560"/>
                <a:gd name="textAreaTop" fmla="*/ 0 h 122760"/>
                <a:gd name="textAreaBottom" fmla="*/ 123120 h 122760"/>
              </a:gdLst>
              <a:ahLst/>
              <a:rect l="textAreaLeft" t="textAreaTop" r="textAreaRight" b="textAreaBottom"/>
              <a:pathLst>
                <a:path w="5323" h="1821">
                  <a:moveTo>
                    <a:pt x="1" y="0"/>
                  </a:moveTo>
                  <a:lnTo>
                    <a:pt x="15" y="542"/>
                  </a:lnTo>
                  <a:lnTo>
                    <a:pt x="5033" y="1820"/>
                  </a:lnTo>
                  <a:cubicBezTo>
                    <a:pt x="5322" y="1701"/>
                    <a:pt x="5176" y="1317"/>
                    <a:pt x="5176" y="1317"/>
                  </a:cubicBezTo>
                  <a:lnTo>
                    <a:pt x="1" y="0"/>
                  </a:lnTo>
                  <a:close/>
                </a:path>
              </a:pathLst>
            </a:custGeom>
            <a:solidFill>
              <a:schemeClr val="accent5"/>
            </a:solidFill>
            <a:ln w="0">
              <a:noFill/>
            </a:ln>
          </p:spPr>
          <p:style>
            <a:lnRef idx="0"/>
            <a:fillRef idx="0"/>
            <a:effectRef idx="0"/>
            <a:fontRef idx="minor"/>
          </p:style>
          <p:txBody>
            <a:bodyPr tIns="123120" bIns="123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09" name="Google Shape;1685;p84"/>
            <p:cNvSpPr/>
            <p:nvPr/>
          </p:nvSpPr>
          <p:spPr>
            <a:xfrm>
              <a:off x="2181240" y="4014360"/>
              <a:ext cx="150120" cy="107280"/>
            </a:xfrm>
            <a:custGeom>
              <a:avLst/>
              <a:gdLst>
                <a:gd name="textAreaLeft" fmla="*/ 0 w 150120"/>
                <a:gd name="textAreaRight" fmla="*/ 150480 w 150120"/>
                <a:gd name="textAreaTop" fmla="*/ 0 h 107280"/>
                <a:gd name="textAreaBottom" fmla="*/ 107640 h 107280"/>
              </a:gdLst>
              <a:ahLst/>
              <a:rect l="textAreaLeft" t="textAreaTop" r="textAreaRight" b="textAreaBottom"/>
              <a:pathLst>
                <a:path w="2290" h="1593">
                  <a:moveTo>
                    <a:pt x="957" y="1"/>
                  </a:moveTo>
                  <a:cubicBezTo>
                    <a:pt x="655" y="1"/>
                    <a:pt x="239" y="175"/>
                    <a:pt x="0" y="1024"/>
                  </a:cubicBezTo>
                  <a:lnTo>
                    <a:pt x="2239" y="1592"/>
                  </a:lnTo>
                  <a:cubicBezTo>
                    <a:pt x="2239" y="1592"/>
                    <a:pt x="2290" y="1232"/>
                    <a:pt x="1321" y="85"/>
                  </a:cubicBezTo>
                  <a:cubicBezTo>
                    <a:pt x="1321" y="85"/>
                    <a:pt x="1167" y="1"/>
                    <a:pt x="957" y="1"/>
                  </a:cubicBezTo>
                  <a:close/>
                </a:path>
              </a:pathLst>
            </a:custGeom>
            <a:solidFill>
              <a:schemeClr val="accent5"/>
            </a:solidFill>
            <a:ln w="0">
              <a:noFill/>
            </a:ln>
          </p:spPr>
          <p:style>
            <a:lnRef idx="0"/>
            <a:fillRef idx="0"/>
            <a:effectRef idx="0"/>
            <a:fontRef idx="minor"/>
          </p:style>
          <p:txBody>
            <a:bodyPr tIns="108000" bIns="108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10" name="Google Shape;1686;p84"/>
            <p:cNvSpPr/>
            <p:nvPr/>
          </p:nvSpPr>
          <p:spPr>
            <a:xfrm>
              <a:off x="2041200" y="3956040"/>
              <a:ext cx="70560" cy="56880"/>
            </a:xfrm>
            <a:custGeom>
              <a:avLst/>
              <a:gdLst>
                <a:gd name="textAreaLeft" fmla="*/ 0 w 70560"/>
                <a:gd name="textAreaRight" fmla="*/ 70920 w 70560"/>
                <a:gd name="textAreaTop" fmla="*/ 0 h 56880"/>
                <a:gd name="textAreaBottom" fmla="*/ 57240 h 56880"/>
              </a:gdLst>
              <a:ahLst/>
              <a:rect l="textAreaLeft" t="textAreaTop" r="textAreaRight" b="textAreaBottom"/>
              <a:pathLst>
                <a:path w="1079" h="848">
                  <a:moveTo>
                    <a:pt x="499" y="0"/>
                  </a:moveTo>
                  <a:cubicBezTo>
                    <a:pt x="289" y="0"/>
                    <a:pt x="105" y="118"/>
                    <a:pt x="58" y="301"/>
                  </a:cubicBezTo>
                  <a:cubicBezTo>
                    <a:pt x="1" y="526"/>
                    <a:pt x="170" y="761"/>
                    <a:pt x="436" y="829"/>
                  </a:cubicBezTo>
                  <a:cubicBezTo>
                    <a:pt x="485" y="841"/>
                    <a:pt x="534" y="847"/>
                    <a:pt x="582" y="847"/>
                  </a:cubicBezTo>
                  <a:cubicBezTo>
                    <a:pt x="794" y="847"/>
                    <a:pt x="977" y="730"/>
                    <a:pt x="1025" y="546"/>
                  </a:cubicBezTo>
                  <a:cubicBezTo>
                    <a:pt x="1078" y="322"/>
                    <a:pt x="909" y="83"/>
                    <a:pt x="643" y="19"/>
                  </a:cubicBezTo>
                  <a:cubicBezTo>
                    <a:pt x="595" y="6"/>
                    <a:pt x="546" y="0"/>
                    <a:pt x="499" y="0"/>
                  </a:cubicBezTo>
                  <a:close/>
                </a:path>
              </a:pathLst>
            </a:custGeom>
            <a:solidFill>
              <a:schemeClr val="accent5"/>
            </a:solidFill>
            <a:ln w="0">
              <a:noFill/>
            </a:ln>
          </p:spPr>
          <p:style>
            <a:lnRef idx="0"/>
            <a:fillRef idx="0"/>
            <a:effectRef idx="0"/>
            <a:fontRef idx="minor"/>
          </p:style>
          <p:txBody>
            <a:bodyPr tIns="57600" bIns="57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11" name="Google Shape;1687;p84"/>
            <p:cNvSpPr/>
            <p:nvPr/>
          </p:nvSpPr>
          <p:spPr>
            <a:xfrm>
              <a:off x="1318680" y="2934000"/>
              <a:ext cx="794160" cy="604800"/>
            </a:xfrm>
            <a:custGeom>
              <a:avLst/>
              <a:gdLst>
                <a:gd name="textAreaLeft" fmla="*/ 0 w 794160"/>
                <a:gd name="textAreaRight" fmla="*/ 794520 w 794160"/>
                <a:gd name="textAreaTop" fmla="*/ 0 h 604800"/>
                <a:gd name="textAreaBottom" fmla="*/ 605160 h 604800"/>
              </a:gdLst>
              <a:ahLst/>
              <a:rect l="textAreaLeft" t="textAreaTop" r="textAreaRight" b="textAreaBottom"/>
              <a:pathLst>
                <a:path w="12089" h="8952">
                  <a:moveTo>
                    <a:pt x="2393" y="0"/>
                  </a:moveTo>
                  <a:cubicBezTo>
                    <a:pt x="2089" y="0"/>
                    <a:pt x="1802" y="189"/>
                    <a:pt x="1688" y="491"/>
                  </a:cubicBezTo>
                  <a:cubicBezTo>
                    <a:pt x="0" y="5043"/>
                    <a:pt x="1015" y="7119"/>
                    <a:pt x="2161" y="8061"/>
                  </a:cubicBezTo>
                  <a:cubicBezTo>
                    <a:pt x="2889" y="8659"/>
                    <a:pt x="3852" y="8952"/>
                    <a:pt x="4985" y="8952"/>
                  </a:cubicBezTo>
                  <a:cubicBezTo>
                    <a:pt x="6832" y="8952"/>
                    <a:pt x="9139" y="8169"/>
                    <a:pt x="11622" y="6642"/>
                  </a:cubicBezTo>
                  <a:cubicBezTo>
                    <a:pt x="11977" y="6428"/>
                    <a:pt x="12089" y="5965"/>
                    <a:pt x="11871" y="5611"/>
                  </a:cubicBezTo>
                  <a:cubicBezTo>
                    <a:pt x="11729" y="5380"/>
                    <a:pt x="11482" y="5251"/>
                    <a:pt x="11229" y="5251"/>
                  </a:cubicBezTo>
                  <a:cubicBezTo>
                    <a:pt x="11095" y="5251"/>
                    <a:pt x="10959" y="5287"/>
                    <a:pt x="10837" y="5363"/>
                  </a:cubicBezTo>
                  <a:cubicBezTo>
                    <a:pt x="8613" y="6729"/>
                    <a:pt x="6524" y="7451"/>
                    <a:pt x="4977" y="7451"/>
                  </a:cubicBezTo>
                  <a:cubicBezTo>
                    <a:pt x="4204" y="7451"/>
                    <a:pt x="3566" y="7271"/>
                    <a:pt x="3114" y="6901"/>
                  </a:cubicBezTo>
                  <a:cubicBezTo>
                    <a:pt x="2028" y="6006"/>
                    <a:pt x="2021" y="3917"/>
                    <a:pt x="3097" y="1015"/>
                  </a:cubicBezTo>
                  <a:cubicBezTo>
                    <a:pt x="3243" y="623"/>
                    <a:pt x="3042" y="191"/>
                    <a:pt x="2654" y="48"/>
                  </a:cubicBezTo>
                  <a:cubicBezTo>
                    <a:pt x="2568" y="16"/>
                    <a:pt x="2480" y="0"/>
                    <a:pt x="2393"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12" name="Google Shape;1688;p84"/>
            <p:cNvSpPr/>
            <p:nvPr/>
          </p:nvSpPr>
          <p:spPr>
            <a:xfrm>
              <a:off x="1337400" y="2855520"/>
              <a:ext cx="227880" cy="418680"/>
            </a:xfrm>
            <a:custGeom>
              <a:avLst/>
              <a:gdLst>
                <a:gd name="textAreaLeft" fmla="*/ 0 w 227880"/>
                <a:gd name="textAreaRight" fmla="*/ 228240 w 227880"/>
                <a:gd name="textAreaTop" fmla="*/ 0 h 418680"/>
                <a:gd name="textAreaBottom" fmla="*/ 419040 h 418680"/>
              </a:gdLst>
              <a:ahLst/>
              <a:rect l="textAreaLeft" t="textAreaTop" r="textAreaRight" b="textAreaBottom"/>
              <a:pathLst>
                <a:path w="3471" h="6200">
                  <a:moveTo>
                    <a:pt x="2736" y="1"/>
                  </a:moveTo>
                  <a:cubicBezTo>
                    <a:pt x="2728" y="1"/>
                    <a:pt x="2720" y="3"/>
                    <a:pt x="2712" y="7"/>
                  </a:cubicBezTo>
                  <a:cubicBezTo>
                    <a:pt x="2195" y="265"/>
                    <a:pt x="1045" y="1137"/>
                    <a:pt x="796" y="1548"/>
                  </a:cubicBezTo>
                  <a:cubicBezTo>
                    <a:pt x="52" y="2793"/>
                    <a:pt x="17" y="4351"/>
                    <a:pt x="3" y="5825"/>
                  </a:cubicBezTo>
                  <a:cubicBezTo>
                    <a:pt x="0" y="5896"/>
                    <a:pt x="3" y="5975"/>
                    <a:pt x="41" y="6032"/>
                  </a:cubicBezTo>
                  <a:cubicBezTo>
                    <a:pt x="99" y="6124"/>
                    <a:pt x="215" y="6141"/>
                    <a:pt x="320" y="6148"/>
                  </a:cubicBezTo>
                  <a:cubicBezTo>
                    <a:pt x="792" y="6182"/>
                    <a:pt x="1267" y="6199"/>
                    <a:pt x="1741" y="6199"/>
                  </a:cubicBezTo>
                  <a:cubicBezTo>
                    <a:pt x="2018" y="6199"/>
                    <a:pt x="2296" y="6193"/>
                    <a:pt x="2572" y="6182"/>
                  </a:cubicBezTo>
                  <a:cubicBezTo>
                    <a:pt x="2624" y="6179"/>
                    <a:pt x="2678" y="6175"/>
                    <a:pt x="2718" y="6145"/>
                  </a:cubicBezTo>
                  <a:cubicBezTo>
                    <a:pt x="2770" y="6107"/>
                    <a:pt x="2790" y="6032"/>
                    <a:pt x="2803" y="5967"/>
                  </a:cubicBezTo>
                  <a:cubicBezTo>
                    <a:pt x="2946" y="5287"/>
                    <a:pt x="3089" y="4610"/>
                    <a:pt x="3236" y="3929"/>
                  </a:cubicBezTo>
                  <a:cubicBezTo>
                    <a:pt x="3351" y="3378"/>
                    <a:pt x="3470" y="2817"/>
                    <a:pt x="3406" y="2255"/>
                  </a:cubicBezTo>
                  <a:cubicBezTo>
                    <a:pt x="3341" y="1694"/>
                    <a:pt x="3321" y="1255"/>
                    <a:pt x="3130" y="749"/>
                  </a:cubicBezTo>
                  <a:cubicBezTo>
                    <a:pt x="3008" y="505"/>
                    <a:pt x="2869" y="1"/>
                    <a:pt x="2736" y="1"/>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13" name="Google Shape;1689;p84"/>
            <p:cNvSpPr/>
            <p:nvPr/>
          </p:nvSpPr>
          <p:spPr>
            <a:xfrm>
              <a:off x="1470600" y="3009600"/>
              <a:ext cx="74520" cy="266040"/>
            </a:xfrm>
            <a:custGeom>
              <a:avLst/>
              <a:gdLst>
                <a:gd name="textAreaLeft" fmla="*/ 0 w 74520"/>
                <a:gd name="textAreaRight" fmla="*/ 74880 w 74520"/>
                <a:gd name="textAreaTop" fmla="*/ 0 h 266040"/>
                <a:gd name="textAreaBottom" fmla="*/ 266400 h 266040"/>
              </a:gdLst>
              <a:ahLst/>
              <a:rect l="textAreaLeft" t="textAreaTop" r="textAreaRight" b="textAreaBottom"/>
              <a:pathLst>
                <a:path w="1138" h="3943">
                  <a:moveTo>
                    <a:pt x="474" y="0"/>
                  </a:moveTo>
                  <a:cubicBezTo>
                    <a:pt x="447" y="0"/>
                    <a:pt x="419" y="27"/>
                    <a:pt x="426" y="61"/>
                  </a:cubicBezTo>
                  <a:cubicBezTo>
                    <a:pt x="579" y="823"/>
                    <a:pt x="746" y="1527"/>
                    <a:pt x="722" y="2316"/>
                  </a:cubicBezTo>
                  <a:cubicBezTo>
                    <a:pt x="712" y="2646"/>
                    <a:pt x="725" y="3037"/>
                    <a:pt x="644" y="3358"/>
                  </a:cubicBezTo>
                  <a:cubicBezTo>
                    <a:pt x="531" y="3793"/>
                    <a:pt x="473" y="3797"/>
                    <a:pt x="38" y="3847"/>
                  </a:cubicBezTo>
                  <a:cubicBezTo>
                    <a:pt x="0" y="3851"/>
                    <a:pt x="0" y="3902"/>
                    <a:pt x="38" y="3905"/>
                  </a:cubicBezTo>
                  <a:cubicBezTo>
                    <a:pt x="245" y="3926"/>
                    <a:pt x="446" y="3943"/>
                    <a:pt x="654" y="3943"/>
                  </a:cubicBezTo>
                  <a:cubicBezTo>
                    <a:pt x="698" y="3943"/>
                    <a:pt x="722" y="3909"/>
                    <a:pt x="725" y="3871"/>
                  </a:cubicBezTo>
                  <a:cubicBezTo>
                    <a:pt x="875" y="2667"/>
                    <a:pt x="1137" y="1139"/>
                    <a:pt x="511" y="24"/>
                  </a:cubicBezTo>
                  <a:cubicBezTo>
                    <a:pt x="502" y="7"/>
                    <a:pt x="488" y="0"/>
                    <a:pt x="474" y="0"/>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14" name="Google Shape;1690;p84"/>
            <p:cNvSpPr/>
            <p:nvPr/>
          </p:nvSpPr>
          <p:spPr>
            <a:xfrm>
              <a:off x="2078640" y="3111840"/>
              <a:ext cx="246960" cy="249120"/>
            </a:xfrm>
            <a:custGeom>
              <a:avLst/>
              <a:gdLst>
                <a:gd name="textAreaLeft" fmla="*/ 0 w 246960"/>
                <a:gd name="textAreaRight" fmla="*/ 247320 w 246960"/>
                <a:gd name="textAreaTop" fmla="*/ 0 h 249120"/>
                <a:gd name="textAreaBottom" fmla="*/ 249480 h 249120"/>
              </a:gdLst>
              <a:ahLst/>
              <a:rect l="textAreaLeft" t="textAreaTop" r="textAreaRight" b="textAreaBottom"/>
              <a:pathLst>
                <a:path w="3764" h="3689">
                  <a:moveTo>
                    <a:pt x="85" y="1"/>
                  </a:moveTo>
                  <a:cubicBezTo>
                    <a:pt x="67" y="1"/>
                    <a:pt x="56" y="5"/>
                    <a:pt x="55" y="14"/>
                  </a:cubicBezTo>
                  <a:cubicBezTo>
                    <a:pt x="0" y="378"/>
                    <a:pt x="1732" y="2059"/>
                    <a:pt x="1732" y="2427"/>
                  </a:cubicBezTo>
                  <a:cubicBezTo>
                    <a:pt x="1735" y="2641"/>
                    <a:pt x="1743" y="2862"/>
                    <a:pt x="1797" y="3069"/>
                  </a:cubicBezTo>
                  <a:cubicBezTo>
                    <a:pt x="1851" y="3280"/>
                    <a:pt x="1960" y="3481"/>
                    <a:pt x="2130" y="3614"/>
                  </a:cubicBezTo>
                  <a:cubicBezTo>
                    <a:pt x="2168" y="3641"/>
                    <a:pt x="2209" y="3668"/>
                    <a:pt x="2253" y="3679"/>
                  </a:cubicBezTo>
                  <a:cubicBezTo>
                    <a:pt x="2274" y="3685"/>
                    <a:pt x="2295" y="3688"/>
                    <a:pt x="2318" y="3688"/>
                  </a:cubicBezTo>
                  <a:cubicBezTo>
                    <a:pt x="2353" y="3688"/>
                    <a:pt x="2389" y="3680"/>
                    <a:pt x="2423" y="3668"/>
                  </a:cubicBezTo>
                  <a:cubicBezTo>
                    <a:pt x="2531" y="3631"/>
                    <a:pt x="2620" y="3542"/>
                    <a:pt x="2678" y="3443"/>
                  </a:cubicBezTo>
                  <a:cubicBezTo>
                    <a:pt x="2740" y="3345"/>
                    <a:pt x="2773" y="3236"/>
                    <a:pt x="2807" y="3124"/>
                  </a:cubicBezTo>
                  <a:cubicBezTo>
                    <a:pt x="2954" y="2678"/>
                    <a:pt x="3096" y="2232"/>
                    <a:pt x="3239" y="1787"/>
                  </a:cubicBezTo>
                  <a:cubicBezTo>
                    <a:pt x="3307" y="1573"/>
                    <a:pt x="3379" y="1355"/>
                    <a:pt x="3413" y="1127"/>
                  </a:cubicBezTo>
                  <a:cubicBezTo>
                    <a:pt x="3426" y="1021"/>
                    <a:pt x="3437" y="912"/>
                    <a:pt x="3461" y="803"/>
                  </a:cubicBezTo>
                  <a:cubicBezTo>
                    <a:pt x="3495" y="664"/>
                    <a:pt x="3559" y="528"/>
                    <a:pt x="3648" y="416"/>
                  </a:cubicBezTo>
                  <a:lnTo>
                    <a:pt x="3764" y="392"/>
                  </a:lnTo>
                  <a:cubicBezTo>
                    <a:pt x="3655" y="300"/>
                    <a:pt x="3512" y="259"/>
                    <a:pt x="3371" y="259"/>
                  </a:cubicBezTo>
                  <a:cubicBezTo>
                    <a:pt x="3366" y="259"/>
                    <a:pt x="3361" y="259"/>
                    <a:pt x="3355" y="259"/>
                  </a:cubicBezTo>
                  <a:cubicBezTo>
                    <a:pt x="3209" y="263"/>
                    <a:pt x="3066" y="304"/>
                    <a:pt x="2930" y="354"/>
                  </a:cubicBezTo>
                  <a:cubicBezTo>
                    <a:pt x="2566" y="491"/>
                    <a:pt x="2233" y="708"/>
                    <a:pt x="1960" y="987"/>
                  </a:cubicBezTo>
                  <a:cubicBezTo>
                    <a:pt x="1959" y="988"/>
                    <a:pt x="1957" y="989"/>
                    <a:pt x="1955" y="989"/>
                  </a:cubicBezTo>
                  <a:cubicBezTo>
                    <a:pt x="1872" y="989"/>
                    <a:pt x="975" y="350"/>
                    <a:pt x="926" y="324"/>
                  </a:cubicBezTo>
                  <a:cubicBezTo>
                    <a:pt x="700" y="196"/>
                    <a:pt x="212" y="1"/>
                    <a:pt x="85" y="1"/>
                  </a:cubicBez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15" name="Google Shape;1691;p84"/>
            <p:cNvSpPr/>
            <p:nvPr/>
          </p:nvSpPr>
          <p:spPr>
            <a:xfrm>
              <a:off x="1983240" y="3103560"/>
              <a:ext cx="227880" cy="341640"/>
            </a:xfrm>
            <a:custGeom>
              <a:avLst/>
              <a:gdLst>
                <a:gd name="textAreaLeft" fmla="*/ 0 w 227880"/>
                <a:gd name="textAreaRight" fmla="*/ 228240 w 227880"/>
                <a:gd name="textAreaTop" fmla="*/ 0 h 341640"/>
                <a:gd name="textAreaBottom" fmla="*/ 342000 h 341640"/>
              </a:gdLst>
              <a:ahLst/>
              <a:rect l="textAreaLeft" t="textAreaTop" r="textAreaRight" b="textAreaBottom"/>
              <a:pathLst>
                <a:path w="3471" h="5059">
                  <a:moveTo>
                    <a:pt x="1444" y="1"/>
                  </a:moveTo>
                  <a:cubicBezTo>
                    <a:pt x="1217" y="1"/>
                    <a:pt x="1088" y="264"/>
                    <a:pt x="1021" y="481"/>
                  </a:cubicBezTo>
                  <a:cubicBezTo>
                    <a:pt x="732" y="1396"/>
                    <a:pt x="586" y="2107"/>
                    <a:pt x="297" y="3023"/>
                  </a:cubicBezTo>
                  <a:cubicBezTo>
                    <a:pt x="208" y="3332"/>
                    <a:pt x="120" y="3645"/>
                    <a:pt x="31" y="3954"/>
                  </a:cubicBezTo>
                  <a:cubicBezTo>
                    <a:pt x="14" y="4009"/>
                    <a:pt x="0" y="4070"/>
                    <a:pt x="31" y="4118"/>
                  </a:cubicBezTo>
                  <a:cubicBezTo>
                    <a:pt x="52" y="4155"/>
                    <a:pt x="96" y="4172"/>
                    <a:pt x="137" y="4189"/>
                  </a:cubicBezTo>
                  <a:cubicBezTo>
                    <a:pt x="967" y="4519"/>
                    <a:pt x="1563" y="4791"/>
                    <a:pt x="2192" y="5043"/>
                  </a:cubicBezTo>
                  <a:cubicBezTo>
                    <a:pt x="2219" y="5054"/>
                    <a:pt x="2259" y="5059"/>
                    <a:pt x="2305" y="5059"/>
                  </a:cubicBezTo>
                  <a:cubicBezTo>
                    <a:pt x="2426" y="5059"/>
                    <a:pt x="2585" y="5024"/>
                    <a:pt x="2634" y="4965"/>
                  </a:cubicBezTo>
                  <a:cubicBezTo>
                    <a:pt x="2658" y="4934"/>
                    <a:pt x="2668" y="4897"/>
                    <a:pt x="2678" y="4863"/>
                  </a:cubicBezTo>
                  <a:cubicBezTo>
                    <a:pt x="2991" y="3682"/>
                    <a:pt x="3158" y="2573"/>
                    <a:pt x="3471" y="1393"/>
                  </a:cubicBezTo>
                  <a:lnTo>
                    <a:pt x="3468" y="1386"/>
                  </a:lnTo>
                  <a:cubicBezTo>
                    <a:pt x="2886" y="967"/>
                    <a:pt x="2307" y="549"/>
                    <a:pt x="1726" y="127"/>
                  </a:cubicBezTo>
                  <a:cubicBezTo>
                    <a:pt x="1644" y="69"/>
                    <a:pt x="1555" y="8"/>
                    <a:pt x="1457" y="1"/>
                  </a:cubicBezTo>
                  <a:cubicBezTo>
                    <a:pt x="1453" y="1"/>
                    <a:pt x="1448" y="1"/>
                    <a:pt x="1444" y="1"/>
                  </a:cubicBez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16" name="Google Shape;1692;p84"/>
            <p:cNvSpPr/>
            <p:nvPr/>
          </p:nvSpPr>
          <p:spPr>
            <a:xfrm>
              <a:off x="2149920" y="3132720"/>
              <a:ext cx="185040" cy="307440"/>
            </a:xfrm>
            <a:custGeom>
              <a:avLst/>
              <a:gdLst>
                <a:gd name="textAreaLeft" fmla="*/ 0 w 185040"/>
                <a:gd name="textAreaRight" fmla="*/ 185400 w 185040"/>
                <a:gd name="textAreaTop" fmla="*/ 0 h 307440"/>
                <a:gd name="textAreaBottom" fmla="*/ 307800 h 307440"/>
              </a:gdLst>
              <a:ahLst/>
              <a:rect l="textAreaLeft" t="textAreaTop" r="textAreaRight" b="textAreaBottom"/>
              <a:pathLst>
                <a:path w="2821" h="4553">
                  <a:moveTo>
                    <a:pt x="2687" y="0"/>
                  </a:moveTo>
                  <a:cubicBezTo>
                    <a:pt x="2368" y="187"/>
                    <a:pt x="1343" y="429"/>
                    <a:pt x="898" y="908"/>
                  </a:cubicBezTo>
                  <a:lnTo>
                    <a:pt x="0" y="4553"/>
                  </a:lnTo>
                  <a:cubicBezTo>
                    <a:pt x="622" y="4392"/>
                    <a:pt x="1241" y="4229"/>
                    <a:pt x="1861" y="4056"/>
                  </a:cubicBezTo>
                  <a:cubicBezTo>
                    <a:pt x="1915" y="4039"/>
                    <a:pt x="1970" y="4022"/>
                    <a:pt x="2007" y="3981"/>
                  </a:cubicBezTo>
                  <a:cubicBezTo>
                    <a:pt x="2045" y="3940"/>
                    <a:pt x="2058" y="3882"/>
                    <a:pt x="2068" y="3831"/>
                  </a:cubicBezTo>
                  <a:cubicBezTo>
                    <a:pt x="2317" y="2552"/>
                    <a:pt x="2568" y="1276"/>
                    <a:pt x="2820" y="0"/>
                  </a:cubicBez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17" name="Google Shape;1693;p84"/>
            <p:cNvSpPr/>
            <p:nvPr/>
          </p:nvSpPr>
          <p:spPr>
            <a:xfrm>
              <a:off x="1953720" y="3265920"/>
              <a:ext cx="114840" cy="165240"/>
            </a:xfrm>
            <a:custGeom>
              <a:avLst/>
              <a:gdLst>
                <a:gd name="textAreaLeft" fmla="*/ 0 w 114840"/>
                <a:gd name="textAreaRight" fmla="*/ 115200 w 114840"/>
                <a:gd name="textAreaTop" fmla="*/ 0 h 165240"/>
                <a:gd name="textAreaBottom" fmla="*/ 165600 h 165240"/>
              </a:gdLst>
              <a:ahLst/>
              <a:rect l="textAreaLeft" t="textAreaTop" r="textAreaRight" b="textAreaBottom"/>
              <a:pathLst>
                <a:path w="1750" h="2450">
                  <a:moveTo>
                    <a:pt x="1217" y="1"/>
                  </a:moveTo>
                  <a:cubicBezTo>
                    <a:pt x="1198" y="1"/>
                    <a:pt x="1177" y="3"/>
                    <a:pt x="1155" y="8"/>
                  </a:cubicBezTo>
                  <a:cubicBezTo>
                    <a:pt x="937" y="63"/>
                    <a:pt x="785" y="192"/>
                    <a:pt x="665" y="355"/>
                  </a:cubicBezTo>
                  <a:cubicBezTo>
                    <a:pt x="577" y="423"/>
                    <a:pt x="499" y="505"/>
                    <a:pt x="438" y="607"/>
                  </a:cubicBezTo>
                  <a:cubicBezTo>
                    <a:pt x="349" y="757"/>
                    <a:pt x="305" y="916"/>
                    <a:pt x="366" y="1063"/>
                  </a:cubicBezTo>
                  <a:cubicBezTo>
                    <a:pt x="254" y="1236"/>
                    <a:pt x="182" y="1437"/>
                    <a:pt x="189" y="1676"/>
                  </a:cubicBezTo>
                  <a:cubicBezTo>
                    <a:pt x="193" y="1750"/>
                    <a:pt x="220" y="1811"/>
                    <a:pt x="257" y="1859"/>
                  </a:cubicBezTo>
                  <a:lnTo>
                    <a:pt x="254" y="1863"/>
                  </a:lnTo>
                  <a:cubicBezTo>
                    <a:pt x="0" y="2101"/>
                    <a:pt x="241" y="2450"/>
                    <a:pt x="515" y="2450"/>
                  </a:cubicBezTo>
                  <a:cubicBezTo>
                    <a:pt x="593" y="2450"/>
                    <a:pt x="674" y="2421"/>
                    <a:pt x="747" y="2353"/>
                  </a:cubicBezTo>
                  <a:cubicBezTo>
                    <a:pt x="910" y="2199"/>
                    <a:pt x="1070" y="2043"/>
                    <a:pt x="1234" y="1893"/>
                  </a:cubicBezTo>
                  <a:cubicBezTo>
                    <a:pt x="1404" y="1737"/>
                    <a:pt x="1523" y="1570"/>
                    <a:pt x="1669" y="1393"/>
                  </a:cubicBezTo>
                  <a:cubicBezTo>
                    <a:pt x="1749" y="1291"/>
                    <a:pt x="1689" y="1147"/>
                    <a:pt x="1568" y="1147"/>
                  </a:cubicBezTo>
                  <a:cubicBezTo>
                    <a:pt x="1556" y="1147"/>
                    <a:pt x="1543" y="1148"/>
                    <a:pt x="1529" y="1152"/>
                  </a:cubicBezTo>
                  <a:cubicBezTo>
                    <a:pt x="1298" y="1202"/>
                    <a:pt x="1108" y="1254"/>
                    <a:pt x="910" y="1370"/>
                  </a:cubicBezTo>
                  <a:cubicBezTo>
                    <a:pt x="1016" y="1199"/>
                    <a:pt x="1206" y="1073"/>
                    <a:pt x="1373" y="961"/>
                  </a:cubicBezTo>
                  <a:cubicBezTo>
                    <a:pt x="1605" y="805"/>
                    <a:pt x="1516" y="488"/>
                    <a:pt x="1325" y="403"/>
                  </a:cubicBezTo>
                  <a:cubicBezTo>
                    <a:pt x="1496" y="272"/>
                    <a:pt x="1420" y="1"/>
                    <a:pt x="1217" y="1"/>
                  </a:cubicBezTo>
                  <a:close/>
                </a:path>
              </a:pathLst>
            </a:custGeom>
            <a:solidFill>
              <a:srgbClr val="ffb899"/>
            </a:solidFill>
            <a:ln w="0">
              <a:noFill/>
            </a:ln>
          </p:spPr>
          <p:style>
            <a:lnRef idx="0"/>
            <a:fillRef idx="0"/>
            <a:effectRef idx="0"/>
            <a:fontRef idx="minor"/>
          </p:style>
          <p:txBody>
            <a:bodyPr tIns="165600" bIns="1656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18" name="Google Shape;1694;p84"/>
            <p:cNvSpPr/>
            <p:nvPr/>
          </p:nvSpPr>
          <p:spPr>
            <a:xfrm>
              <a:off x="2261880" y="3248280"/>
              <a:ext cx="64080" cy="117720"/>
            </a:xfrm>
            <a:custGeom>
              <a:avLst/>
              <a:gdLst>
                <a:gd name="textAreaLeft" fmla="*/ 0 w 64080"/>
                <a:gd name="textAreaRight" fmla="*/ 64440 w 64080"/>
                <a:gd name="textAreaTop" fmla="*/ 0 h 117720"/>
                <a:gd name="textAreaBottom" fmla="*/ 118080 h 117720"/>
              </a:gdLst>
              <a:ahLst/>
              <a:rect l="textAreaLeft" t="textAreaTop" r="textAreaRight" b="textAreaBottom"/>
              <a:pathLst>
                <a:path w="981" h="1748">
                  <a:moveTo>
                    <a:pt x="451" y="0"/>
                  </a:moveTo>
                  <a:cubicBezTo>
                    <a:pt x="348" y="0"/>
                    <a:pt x="266" y="78"/>
                    <a:pt x="252" y="197"/>
                  </a:cubicBezTo>
                  <a:cubicBezTo>
                    <a:pt x="239" y="303"/>
                    <a:pt x="273" y="429"/>
                    <a:pt x="301" y="544"/>
                  </a:cubicBezTo>
                  <a:cubicBezTo>
                    <a:pt x="292" y="544"/>
                    <a:pt x="284" y="543"/>
                    <a:pt x="276" y="543"/>
                  </a:cubicBezTo>
                  <a:cubicBezTo>
                    <a:pt x="246" y="543"/>
                    <a:pt x="216" y="548"/>
                    <a:pt x="185" y="561"/>
                  </a:cubicBezTo>
                  <a:cubicBezTo>
                    <a:pt x="69" y="609"/>
                    <a:pt x="1" y="742"/>
                    <a:pt x="39" y="864"/>
                  </a:cubicBezTo>
                  <a:cubicBezTo>
                    <a:pt x="89" y="1045"/>
                    <a:pt x="178" y="1194"/>
                    <a:pt x="310" y="1310"/>
                  </a:cubicBezTo>
                  <a:cubicBezTo>
                    <a:pt x="260" y="1344"/>
                    <a:pt x="202" y="1375"/>
                    <a:pt x="144" y="1409"/>
                  </a:cubicBezTo>
                  <a:cubicBezTo>
                    <a:pt x="28" y="1487"/>
                    <a:pt x="25" y="1711"/>
                    <a:pt x="188" y="1739"/>
                  </a:cubicBezTo>
                  <a:cubicBezTo>
                    <a:pt x="222" y="1744"/>
                    <a:pt x="258" y="1747"/>
                    <a:pt x="294" y="1747"/>
                  </a:cubicBezTo>
                  <a:cubicBezTo>
                    <a:pt x="475" y="1747"/>
                    <a:pt x="667" y="1677"/>
                    <a:pt x="783" y="1538"/>
                  </a:cubicBezTo>
                  <a:cubicBezTo>
                    <a:pt x="821" y="1491"/>
                    <a:pt x="844" y="1436"/>
                    <a:pt x="844" y="1381"/>
                  </a:cubicBezTo>
                  <a:cubicBezTo>
                    <a:pt x="899" y="1327"/>
                    <a:pt x="937" y="1252"/>
                    <a:pt x="933" y="1177"/>
                  </a:cubicBezTo>
                  <a:cubicBezTo>
                    <a:pt x="933" y="1099"/>
                    <a:pt x="909" y="1042"/>
                    <a:pt x="872" y="990"/>
                  </a:cubicBezTo>
                  <a:cubicBezTo>
                    <a:pt x="981" y="833"/>
                    <a:pt x="940" y="613"/>
                    <a:pt x="872" y="442"/>
                  </a:cubicBezTo>
                  <a:cubicBezTo>
                    <a:pt x="814" y="296"/>
                    <a:pt x="702" y="92"/>
                    <a:pt x="552" y="24"/>
                  </a:cubicBezTo>
                  <a:cubicBezTo>
                    <a:pt x="517" y="8"/>
                    <a:pt x="483" y="0"/>
                    <a:pt x="451" y="0"/>
                  </a:cubicBezTo>
                  <a:close/>
                </a:path>
              </a:pathLst>
            </a:custGeom>
            <a:solidFill>
              <a:srgbClr val="ffb899"/>
            </a:solidFill>
            <a:ln w="0">
              <a:noFill/>
            </a:ln>
          </p:spPr>
          <p:style>
            <a:lnRef idx="0"/>
            <a:fillRef idx="0"/>
            <a:effectRef idx="0"/>
            <a:fontRef idx="minor"/>
          </p:style>
          <p:txBody>
            <a:bodyPr tIns="118080" bIns="118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19" name="Google Shape;1695;p84"/>
            <p:cNvSpPr/>
            <p:nvPr/>
          </p:nvSpPr>
          <p:spPr>
            <a:xfrm>
              <a:off x="1841760" y="2556000"/>
              <a:ext cx="121320" cy="120240"/>
            </a:xfrm>
            <a:custGeom>
              <a:avLst/>
              <a:gdLst>
                <a:gd name="textAreaLeft" fmla="*/ 0 w 121320"/>
                <a:gd name="textAreaRight" fmla="*/ 121680 w 121320"/>
                <a:gd name="textAreaTop" fmla="*/ 0 h 120240"/>
                <a:gd name="textAreaBottom" fmla="*/ 120600 h 120240"/>
              </a:gdLst>
              <a:ahLst/>
              <a:rect l="textAreaLeft" t="textAreaTop" r="textAreaRight" b="textAreaBottom"/>
              <a:pathLst>
                <a:path w="1851" h="1782">
                  <a:moveTo>
                    <a:pt x="930" y="0"/>
                  </a:moveTo>
                  <a:cubicBezTo>
                    <a:pt x="907" y="0"/>
                    <a:pt x="884" y="1"/>
                    <a:pt x="861" y="3"/>
                  </a:cubicBezTo>
                  <a:cubicBezTo>
                    <a:pt x="368" y="40"/>
                    <a:pt x="0" y="466"/>
                    <a:pt x="38" y="956"/>
                  </a:cubicBezTo>
                  <a:cubicBezTo>
                    <a:pt x="73" y="1426"/>
                    <a:pt x="461" y="1781"/>
                    <a:pt x="921" y="1781"/>
                  </a:cubicBezTo>
                  <a:cubicBezTo>
                    <a:pt x="944" y="1781"/>
                    <a:pt x="967" y="1781"/>
                    <a:pt x="990" y="1779"/>
                  </a:cubicBezTo>
                  <a:cubicBezTo>
                    <a:pt x="1483" y="1741"/>
                    <a:pt x="1851" y="1317"/>
                    <a:pt x="1814" y="827"/>
                  </a:cubicBezTo>
                  <a:cubicBezTo>
                    <a:pt x="1778" y="356"/>
                    <a:pt x="1390" y="0"/>
                    <a:pt x="930" y="0"/>
                  </a:cubicBezTo>
                  <a:close/>
                </a:path>
              </a:pathLst>
            </a:custGeom>
            <a:solidFill>
              <a:srgbClr val="ffb899"/>
            </a:solidFill>
            <a:ln w="0">
              <a:noFill/>
            </a:ln>
          </p:spPr>
          <p:style>
            <a:lnRef idx="0"/>
            <a:fillRef idx="0"/>
            <a:effectRef idx="0"/>
            <a:fontRef idx="minor"/>
          </p:style>
          <p:txBody>
            <a:bodyPr tIns="120960" bIns="12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20" name="Google Shape;1696;p84"/>
            <p:cNvSpPr/>
            <p:nvPr/>
          </p:nvSpPr>
          <p:spPr>
            <a:xfrm>
              <a:off x="1452600" y="2528640"/>
              <a:ext cx="121320" cy="120240"/>
            </a:xfrm>
            <a:custGeom>
              <a:avLst/>
              <a:gdLst>
                <a:gd name="textAreaLeft" fmla="*/ 0 w 121320"/>
                <a:gd name="textAreaRight" fmla="*/ 121680 w 121320"/>
                <a:gd name="textAreaTop" fmla="*/ 0 h 120240"/>
                <a:gd name="textAreaBottom" fmla="*/ 120600 h 120240"/>
              </a:gdLst>
              <a:ahLst/>
              <a:rect l="textAreaLeft" t="textAreaTop" r="textAreaRight" b="textAreaBottom"/>
              <a:pathLst>
                <a:path w="1852" h="1784">
                  <a:moveTo>
                    <a:pt x="920" y="0"/>
                  </a:moveTo>
                  <a:cubicBezTo>
                    <a:pt x="900" y="0"/>
                    <a:pt x="879" y="1"/>
                    <a:pt x="858" y="2"/>
                  </a:cubicBezTo>
                  <a:cubicBezTo>
                    <a:pt x="368" y="40"/>
                    <a:pt x="0" y="469"/>
                    <a:pt x="38" y="959"/>
                  </a:cubicBezTo>
                  <a:cubicBezTo>
                    <a:pt x="74" y="1427"/>
                    <a:pt x="464" y="1784"/>
                    <a:pt x="927" y="1784"/>
                  </a:cubicBezTo>
                  <a:cubicBezTo>
                    <a:pt x="948" y="1784"/>
                    <a:pt x="969" y="1783"/>
                    <a:pt x="990" y="1782"/>
                  </a:cubicBezTo>
                  <a:cubicBezTo>
                    <a:pt x="1484" y="1745"/>
                    <a:pt x="1852" y="1316"/>
                    <a:pt x="1814" y="826"/>
                  </a:cubicBezTo>
                  <a:cubicBezTo>
                    <a:pt x="1778" y="357"/>
                    <a:pt x="1386" y="0"/>
                    <a:pt x="920" y="0"/>
                  </a:cubicBezTo>
                  <a:close/>
                </a:path>
              </a:pathLst>
            </a:custGeom>
            <a:solidFill>
              <a:srgbClr val="ffb899"/>
            </a:solidFill>
            <a:ln w="0">
              <a:noFill/>
            </a:ln>
          </p:spPr>
          <p:style>
            <a:lnRef idx="0"/>
            <a:fillRef idx="0"/>
            <a:effectRef idx="0"/>
            <a:fontRef idx="minor"/>
          </p:style>
          <p:txBody>
            <a:bodyPr tIns="120960" bIns="12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21" name="Google Shape;1697;p84"/>
            <p:cNvSpPr/>
            <p:nvPr/>
          </p:nvSpPr>
          <p:spPr>
            <a:xfrm>
              <a:off x="1496880" y="2159640"/>
              <a:ext cx="448200" cy="586080"/>
            </a:xfrm>
            <a:custGeom>
              <a:avLst/>
              <a:gdLst>
                <a:gd name="textAreaLeft" fmla="*/ 0 w 448200"/>
                <a:gd name="textAreaRight" fmla="*/ 448560 w 448200"/>
                <a:gd name="textAreaTop" fmla="*/ 0 h 586080"/>
                <a:gd name="textAreaBottom" fmla="*/ 586440 h 586080"/>
              </a:gdLst>
              <a:ahLst/>
              <a:rect l="textAreaLeft" t="textAreaTop" r="textAreaRight" b="textAreaBottom"/>
              <a:pathLst>
                <a:path w="6823" h="8672">
                  <a:moveTo>
                    <a:pt x="3511" y="0"/>
                  </a:moveTo>
                  <a:cubicBezTo>
                    <a:pt x="1897" y="0"/>
                    <a:pt x="509" y="1245"/>
                    <a:pt x="365" y="2885"/>
                  </a:cubicBezTo>
                  <a:lnTo>
                    <a:pt x="154" y="5229"/>
                  </a:lnTo>
                  <a:cubicBezTo>
                    <a:pt x="1" y="6961"/>
                    <a:pt x="1293" y="8505"/>
                    <a:pt x="3025" y="8659"/>
                  </a:cubicBezTo>
                  <a:cubicBezTo>
                    <a:pt x="3121" y="8668"/>
                    <a:pt x="3216" y="8672"/>
                    <a:pt x="3310" y="8672"/>
                  </a:cubicBezTo>
                  <a:cubicBezTo>
                    <a:pt x="4927" y="8672"/>
                    <a:pt x="6314" y="7427"/>
                    <a:pt x="6458" y="5787"/>
                  </a:cubicBezTo>
                  <a:lnTo>
                    <a:pt x="6669" y="3447"/>
                  </a:lnTo>
                  <a:cubicBezTo>
                    <a:pt x="6822" y="1712"/>
                    <a:pt x="5530" y="167"/>
                    <a:pt x="3795" y="13"/>
                  </a:cubicBezTo>
                  <a:cubicBezTo>
                    <a:pt x="3700" y="5"/>
                    <a:pt x="3605" y="0"/>
                    <a:pt x="3511"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22" name="Google Shape;1698;p84"/>
            <p:cNvSpPr/>
            <p:nvPr/>
          </p:nvSpPr>
          <p:spPr>
            <a:xfrm>
              <a:off x="1798560" y="2509560"/>
              <a:ext cx="48960" cy="50040"/>
            </a:xfrm>
            <a:custGeom>
              <a:avLst/>
              <a:gdLst>
                <a:gd name="textAreaLeft" fmla="*/ 0 w 48960"/>
                <a:gd name="textAreaRight" fmla="*/ 49320 w 48960"/>
                <a:gd name="textAreaTop" fmla="*/ 0 h 50040"/>
                <a:gd name="textAreaBottom" fmla="*/ 50400 h 50040"/>
              </a:gdLst>
              <a:ahLst/>
              <a:rect l="textAreaLeft" t="textAreaTop" r="textAreaRight" b="textAreaBottom"/>
              <a:pathLst>
                <a:path w="749" h="747">
                  <a:moveTo>
                    <a:pt x="377" y="0"/>
                  </a:moveTo>
                  <a:cubicBezTo>
                    <a:pt x="200" y="0"/>
                    <a:pt x="47" y="140"/>
                    <a:pt x="25" y="330"/>
                  </a:cubicBezTo>
                  <a:cubicBezTo>
                    <a:pt x="1" y="537"/>
                    <a:pt x="137" y="721"/>
                    <a:pt x="331" y="744"/>
                  </a:cubicBezTo>
                  <a:cubicBezTo>
                    <a:pt x="345" y="746"/>
                    <a:pt x="358" y="747"/>
                    <a:pt x="372" y="747"/>
                  </a:cubicBezTo>
                  <a:cubicBezTo>
                    <a:pt x="549" y="747"/>
                    <a:pt x="703" y="607"/>
                    <a:pt x="725" y="418"/>
                  </a:cubicBezTo>
                  <a:cubicBezTo>
                    <a:pt x="749" y="210"/>
                    <a:pt x="613" y="27"/>
                    <a:pt x="419" y="3"/>
                  </a:cubicBezTo>
                  <a:cubicBezTo>
                    <a:pt x="405" y="1"/>
                    <a:pt x="391" y="0"/>
                    <a:pt x="377" y="0"/>
                  </a:cubicBezTo>
                  <a:close/>
                </a:path>
              </a:pathLst>
            </a:custGeom>
            <a:solidFill>
              <a:schemeClr val="accent4"/>
            </a:solidFill>
            <a:ln w="0">
              <a:noFill/>
            </a:ln>
          </p:spPr>
          <p:style>
            <a:lnRef idx="0"/>
            <a:fillRef idx="0"/>
            <a:effectRef idx="0"/>
            <a:fontRef idx="minor"/>
          </p:style>
          <p:txBody>
            <a:bodyPr tIns="50400" bIns="50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23" name="Google Shape;1699;p84"/>
            <p:cNvSpPr/>
            <p:nvPr/>
          </p:nvSpPr>
          <p:spPr>
            <a:xfrm>
              <a:off x="1624680" y="2494800"/>
              <a:ext cx="48960" cy="50040"/>
            </a:xfrm>
            <a:custGeom>
              <a:avLst/>
              <a:gdLst>
                <a:gd name="textAreaLeft" fmla="*/ 0 w 48960"/>
                <a:gd name="textAreaRight" fmla="*/ 49320 w 48960"/>
                <a:gd name="textAreaTop" fmla="*/ 0 h 50040"/>
                <a:gd name="textAreaBottom" fmla="*/ 50400 h 50040"/>
              </a:gdLst>
              <a:ahLst/>
              <a:rect l="textAreaLeft" t="textAreaTop" r="textAreaRight" b="textAreaBottom"/>
              <a:pathLst>
                <a:path w="753" h="747">
                  <a:moveTo>
                    <a:pt x="382" y="0"/>
                  </a:moveTo>
                  <a:cubicBezTo>
                    <a:pt x="204" y="0"/>
                    <a:pt x="50" y="140"/>
                    <a:pt x="28" y="329"/>
                  </a:cubicBezTo>
                  <a:cubicBezTo>
                    <a:pt x="1" y="534"/>
                    <a:pt x="140" y="720"/>
                    <a:pt x="334" y="744"/>
                  </a:cubicBezTo>
                  <a:cubicBezTo>
                    <a:pt x="347" y="746"/>
                    <a:pt x="361" y="747"/>
                    <a:pt x="374" y="747"/>
                  </a:cubicBezTo>
                  <a:cubicBezTo>
                    <a:pt x="549" y="747"/>
                    <a:pt x="707" y="604"/>
                    <a:pt x="729" y="414"/>
                  </a:cubicBezTo>
                  <a:cubicBezTo>
                    <a:pt x="753" y="210"/>
                    <a:pt x="616" y="26"/>
                    <a:pt x="423" y="3"/>
                  </a:cubicBezTo>
                  <a:cubicBezTo>
                    <a:pt x="409" y="1"/>
                    <a:pt x="395" y="0"/>
                    <a:pt x="382" y="0"/>
                  </a:cubicBezTo>
                  <a:close/>
                </a:path>
              </a:pathLst>
            </a:custGeom>
            <a:solidFill>
              <a:schemeClr val="accent4"/>
            </a:solidFill>
            <a:ln w="0">
              <a:noFill/>
            </a:ln>
          </p:spPr>
          <p:style>
            <a:lnRef idx="0"/>
            <a:fillRef idx="0"/>
            <a:effectRef idx="0"/>
            <a:fontRef idx="minor"/>
          </p:style>
          <p:txBody>
            <a:bodyPr tIns="50400" bIns="50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24" name="Google Shape;1700;p84"/>
            <p:cNvSpPr/>
            <p:nvPr/>
          </p:nvSpPr>
          <p:spPr>
            <a:xfrm>
              <a:off x="1686240" y="2584440"/>
              <a:ext cx="75600" cy="40320"/>
            </a:xfrm>
            <a:custGeom>
              <a:avLst/>
              <a:gdLst>
                <a:gd name="textAreaLeft" fmla="*/ 0 w 75600"/>
                <a:gd name="textAreaRight" fmla="*/ 75960 w 75600"/>
                <a:gd name="textAreaTop" fmla="*/ 0 h 40320"/>
                <a:gd name="textAreaBottom" fmla="*/ 40680 h 40320"/>
              </a:gdLst>
              <a:ahLst/>
              <a:rect l="textAreaLeft" t="textAreaTop" r="textAreaRight" b="textAreaBottom"/>
              <a:pathLst>
                <a:path w="1154" h="601">
                  <a:moveTo>
                    <a:pt x="84" y="1"/>
                  </a:moveTo>
                  <a:cubicBezTo>
                    <a:pt x="77" y="1"/>
                    <a:pt x="69" y="2"/>
                    <a:pt x="62" y="5"/>
                  </a:cubicBezTo>
                  <a:cubicBezTo>
                    <a:pt x="21" y="19"/>
                    <a:pt x="0" y="60"/>
                    <a:pt x="14" y="100"/>
                  </a:cubicBezTo>
                  <a:cubicBezTo>
                    <a:pt x="140" y="481"/>
                    <a:pt x="303" y="529"/>
                    <a:pt x="439" y="570"/>
                  </a:cubicBezTo>
                  <a:cubicBezTo>
                    <a:pt x="456" y="573"/>
                    <a:pt x="473" y="580"/>
                    <a:pt x="487" y="583"/>
                  </a:cubicBezTo>
                  <a:cubicBezTo>
                    <a:pt x="517" y="597"/>
                    <a:pt x="552" y="600"/>
                    <a:pt x="589" y="600"/>
                  </a:cubicBezTo>
                  <a:cubicBezTo>
                    <a:pt x="756" y="600"/>
                    <a:pt x="970" y="488"/>
                    <a:pt x="1133" y="206"/>
                  </a:cubicBezTo>
                  <a:cubicBezTo>
                    <a:pt x="1153" y="168"/>
                    <a:pt x="1140" y="124"/>
                    <a:pt x="1106" y="104"/>
                  </a:cubicBezTo>
                  <a:cubicBezTo>
                    <a:pt x="1093" y="97"/>
                    <a:pt x="1080" y="93"/>
                    <a:pt x="1066" y="93"/>
                  </a:cubicBezTo>
                  <a:cubicBezTo>
                    <a:pt x="1041" y="93"/>
                    <a:pt x="1017" y="106"/>
                    <a:pt x="1004" y="131"/>
                  </a:cubicBezTo>
                  <a:cubicBezTo>
                    <a:pt x="864" y="374"/>
                    <a:pt x="697" y="451"/>
                    <a:pt x="589" y="451"/>
                  </a:cubicBezTo>
                  <a:cubicBezTo>
                    <a:pt x="569" y="451"/>
                    <a:pt x="550" y="448"/>
                    <a:pt x="534" y="443"/>
                  </a:cubicBezTo>
                  <a:cubicBezTo>
                    <a:pt x="517" y="437"/>
                    <a:pt x="497" y="430"/>
                    <a:pt x="480" y="427"/>
                  </a:cubicBezTo>
                  <a:cubicBezTo>
                    <a:pt x="361" y="390"/>
                    <a:pt x="255" y="358"/>
                    <a:pt x="157" y="52"/>
                  </a:cubicBezTo>
                  <a:cubicBezTo>
                    <a:pt x="146" y="22"/>
                    <a:pt x="115" y="1"/>
                    <a:pt x="84" y="1"/>
                  </a:cubicBezTo>
                  <a:close/>
                </a:path>
              </a:pathLst>
            </a:custGeom>
            <a:solidFill>
              <a:schemeClr val="accent4"/>
            </a:solidFill>
            <a:ln w="0">
              <a:noFill/>
            </a:ln>
          </p:spPr>
          <p:style>
            <a:lnRef idx="0"/>
            <a:fillRef idx="0"/>
            <a:effectRef idx="0"/>
            <a:fontRef idx="minor"/>
          </p:style>
          <p:txBody>
            <a:bodyPr tIns="41040" bIns="41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25" name="Google Shape;1701;p84"/>
            <p:cNvSpPr/>
            <p:nvPr/>
          </p:nvSpPr>
          <p:spPr>
            <a:xfrm>
              <a:off x="1612080" y="2428560"/>
              <a:ext cx="59040" cy="22680"/>
            </a:xfrm>
            <a:custGeom>
              <a:avLst/>
              <a:gdLst>
                <a:gd name="textAreaLeft" fmla="*/ 0 w 59040"/>
                <a:gd name="textAreaRight" fmla="*/ 59400 w 59040"/>
                <a:gd name="textAreaTop" fmla="*/ 0 h 22680"/>
                <a:gd name="textAreaBottom" fmla="*/ 23040 h 22680"/>
              </a:gdLst>
              <a:ahLst/>
              <a:rect l="textAreaLeft" t="textAreaTop" r="textAreaRight" b="textAreaBottom"/>
              <a:pathLst>
                <a:path w="902" h="339">
                  <a:moveTo>
                    <a:pt x="488" y="0"/>
                  </a:moveTo>
                  <a:cubicBezTo>
                    <a:pt x="474" y="0"/>
                    <a:pt x="460" y="1"/>
                    <a:pt x="446" y="2"/>
                  </a:cubicBezTo>
                  <a:cubicBezTo>
                    <a:pt x="218" y="19"/>
                    <a:pt x="34" y="206"/>
                    <a:pt x="27" y="213"/>
                  </a:cubicBezTo>
                  <a:cubicBezTo>
                    <a:pt x="0" y="244"/>
                    <a:pt x="0" y="291"/>
                    <a:pt x="31" y="318"/>
                  </a:cubicBezTo>
                  <a:cubicBezTo>
                    <a:pt x="45" y="332"/>
                    <a:pt x="62" y="338"/>
                    <a:pt x="82" y="338"/>
                  </a:cubicBezTo>
                  <a:cubicBezTo>
                    <a:pt x="103" y="338"/>
                    <a:pt x="120" y="332"/>
                    <a:pt x="136" y="318"/>
                  </a:cubicBezTo>
                  <a:cubicBezTo>
                    <a:pt x="136" y="315"/>
                    <a:pt x="290" y="165"/>
                    <a:pt x="456" y="151"/>
                  </a:cubicBezTo>
                  <a:cubicBezTo>
                    <a:pt x="465" y="151"/>
                    <a:pt x="475" y="150"/>
                    <a:pt x="484" y="150"/>
                  </a:cubicBezTo>
                  <a:cubicBezTo>
                    <a:pt x="641" y="150"/>
                    <a:pt x="769" y="257"/>
                    <a:pt x="769" y="257"/>
                  </a:cubicBezTo>
                  <a:cubicBezTo>
                    <a:pt x="783" y="269"/>
                    <a:pt x="800" y="275"/>
                    <a:pt x="818" y="275"/>
                  </a:cubicBezTo>
                  <a:cubicBezTo>
                    <a:pt x="839" y="275"/>
                    <a:pt x="860" y="267"/>
                    <a:pt x="875" y="250"/>
                  </a:cubicBezTo>
                  <a:cubicBezTo>
                    <a:pt x="902" y="219"/>
                    <a:pt x="899" y="172"/>
                    <a:pt x="868" y="145"/>
                  </a:cubicBezTo>
                  <a:cubicBezTo>
                    <a:pt x="858" y="138"/>
                    <a:pt x="699" y="0"/>
                    <a:pt x="488" y="0"/>
                  </a:cubicBezTo>
                  <a:close/>
                </a:path>
              </a:pathLst>
            </a:custGeom>
            <a:solidFill>
              <a:schemeClr val="accent4"/>
            </a:solidFill>
            <a:ln w="0">
              <a:noFill/>
            </a:ln>
          </p:spPr>
          <p:style>
            <a:lnRef idx="0"/>
            <a:fillRef idx="0"/>
            <a:effectRef idx="0"/>
            <a:fontRef idx="minor"/>
          </p:style>
          <p:txBody>
            <a:bodyPr tIns="23040" bIns="23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26" name="Google Shape;1702;p84"/>
            <p:cNvSpPr/>
            <p:nvPr/>
          </p:nvSpPr>
          <p:spPr>
            <a:xfrm>
              <a:off x="1810440" y="2446560"/>
              <a:ext cx="54720" cy="34200"/>
            </a:xfrm>
            <a:custGeom>
              <a:avLst/>
              <a:gdLst>
                <a:gd name="textAreaLeft" fmla="*/ 0 w 54720"/>
                <a:gd name="textAreaRight" fmla="*/ 55080 w 54720"/>
                <a:gd name="textAreaTop" fmla="*/ 0 h 34200"/>
                <a:gd name="textAreaBottom" fmla="*/ 34560 h 34200"/>
              </a:gdLst>
              <a:ahLst/>
              <a:rect l="textAreaLeft" t="textAreaTop" r="textAreaRight" b="textAreaBottom"/>
              <a:pathLst>
                <a:path w="838" h="509">
                  <a:moveTo>
                    <a:pt x="318" y="1"/>
                  </a:moveTo>
                  <a:cubicBezTo>
                    <a:pt x="180" y="1"/>
                    <a:pt x="65" y="43"/>
                    <a:pt x="58" y="45"/>
                  </a:cubicBezTo>
                  <a:cubicBezTo>
                    <a:pt x="21" y="63"/>
                    <a:pt x="0" y="103"/>
                    <a:pt x="13" y="144"/>
                  </a:cubicBezTo>
                  <a:cubicBezTo>
                    <a:pt x="26" y="173"/>
                    <a:pt x="55" y="191"/>
                    <a:pt x="84" y="191"/>
                  </a:cubicBezTo>
                  <a:cubicBezTo>
                    <a:pt x="94" y="191"/>
                    <a:pt x="103" y="189"/>
                    <a:pt x="112" y="185"/>
                  </a:cubicBezTo>
                  <a:cubicBezTo>
                    <a:pt x="112" y="185"/>
                    <a:pt x="207" y="151"/>
                    <a:pt x="315" y="151"/>
                  </a:cubicBezTo>
                  <a:cubicBezTo>
                    <a:pt x="367" y="151"/>
                    <a:pt x="421" y="158"/>
                    <a:pt x="470" y="182"/>
                  </a:cubicBezTo>
                  <a:cubicBezTo>
                    <a:pt x="619" y="253"/>
                    <a:pt x="681" y="450"/>
                    <a:pt x="681" y="454"/>
                  </a:cubicBezTo>
                  <a:cubicBezTo>
                    <a:pt x="690" y="488"/>
                    <a:pt x="721" y="508"/>
                    <a:pt x="752" y="508"/>
                  </a:cubicBezTo>
                  <a:cubicBezTo>
                    <a:pt x="759" y="508"/>
                    <a:pt x="766" y="508"/>
                    <a:pt x="772" y="504"/>
                  </a:cubicBezTo>
                  <a:cubicBezTo>
                    <a:pt x="813" y="494"/>
                    <a:pt x="837" y="450"/>
                    <a:pt x="824" y="413"/>
                  </a:cubicBezTo>
                  <a:cubicBezTo>
                    <a:pt x="824" y="402"/>
                    <a:pt x="745" y="147"/>
                    <a:pt x="534" y="45"/>
                  </a:cubicBezTo>
                  <a:cubicBezTo>
                    <a:pt x="464" y="12"/>
                    <a:pt x="388" y="1"/>
                    <a:pt x="318" y="1"/>
                  </a:cubicBezTo>
                  <a:close/>
                </a:path>
              </a:pathLst>
            </a:custGeom>
            <a:solidFill>
              <a:schemeClr val="accent4"/>
            </a:solidFill>
            <a:ln w="0">
              <a:noFill/>
            </a:ln>
          </p:spPr>
          <p:style>
            <a:lnRef idx="0"/>
            <a:fillRef idx="0"/>
            <a:effectRef idx="0"/>
            <a:fontRef idx="minor"/>
          </p:style>
          <p:txBody>
            <a:bodyPr tIns="34560" bIns="34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27" name="Google Shape;1703;p84"/>
            <p:cNvSpPr/>
            <p:nvPr/>
          </p:nvSpPr>
          <p:spPr>
            <a:xfrm>
              <a:off x="1725840" y="2448360"/>
              <a:ext cx="24480" cy="119520"/>
            </a:xfrm>
            <a:custGeom>
              <a:avLst/>
              <a:gdLst>
                <a:gd name="textAreaLeft" fmla="*/ 0 w 24480"/>
                <a:gd name="textAreaRight" fmla="*/ 24840 w 24480"/>
                <a:gd name="textAreaTop" fmla="*/ 0 h 119520"/>
                <a:gd name="textAreaBottom" fmla="*/ 119880 h 119520"/>
              </a:gdLst>
              <a:ahLst/>
              <a:rect l="textAreaLeft" t="textAreaTop" r="textAreaRight" b="textAreaBottom"/>
              <a:pathLst>
                <a:path w="376" h="1774">
                  <a:moveTo>
                    <a:pt x="245" y="1"/>
                  </a:moveTo>
                  <a:cubicBezTo>
                    <a:pt x="201" y="1"/>
                    <a:pt x="171" y="35"/>
                    <a:pt x="171" y="76"/>
                  </a:cubicBezTo>
                  <a:cubicBezTo>
                    <a:pt x="171" y="225"/>
                    <a:pt x="177" y="378"/>
                    <a:pt x="184" y="528"/>
                  </a:cubicBezTo>
                  <a:cubicBezTo>
                    <a:pt x="204" y="1004"/>
                    <a:pt x="225" y="1450"/>
                    <a:pt x="31" y="1648"/>
                  </a:cubicBezTo>
                  <a:cubicBezTo>
                    <a:pt x="0" y="1675"/>
                    <a:pt x="0" y="1722"/>
                    <a:pt x="31" y="1753"/>
                  </a:cubicBezTo>
                  <a:cubicBezTo>
                    <a:pt x="45" y="1766"/>
                    <a:pt x="66" y="1774"/>
                    <a:pt x="82" y="1774"/>
                  </a:cubicBezTo>
                  <a:cubicBezTo>
                    <a:pt x="102" y="1774"/>
                    <a:pt x="119" y="1766"/>
                    <a:pt x="137" y="1753"/>
                  </a:cubicBezTo>
                  <a:cubicBezTo>
                    <a:pt x="375" y="1512"/>
                    <a:pt x="355" y="1031"/>
                    <a:pt x="334" y="521"/>
                  </a:cubicBezTo>
                  <a:cubicBezTo>
                    <a:pt x="327" y="375"/>
                    <a:pt x="320" y="222"/>
                    <a:pt x="320" y="76"/>
                  </a:cubicBezTo>
                  <a:cubicBezTo>
                    <a:pt x="320" y="35"/>
                    <a:pt x="286" y="1"/>
                    <a:pt x="245" y="1"/>
                  </a:cubicBezTo>
                  <a:close/>
                </a:path>
              </a:pathLst>
            </a:custGeom>
            <a:solidFill>
              <a:schemeClr val="accent4"/>
            </a:solidFill>
            <a:ln w="0">
              <a:noFill/>
            </a:ln>
          </p:spPr>
          <p:style>
            <a:lnRef idx="0"/>
            <a:fillRef idx="0"/>
            <a:effectRef idx="0"/>
            <a:fontRef idx="minor"/>
          </p:style>
          <p:txBody>
            <a:bodyPr tIns="120240" bIns="120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28" name="Google Shape;1704;p84"/>
            <p:cNvSpPr/>
            <p:nvPr/>
          </p:nvSpPr>
          <p:spPr>
            <a:xfrm>
              <a:off x="1473480" y="2008440"/>
              <a:ext cx="264960" cy="224280"/>
            </a:xfrm>
            <a:custGeom>
              <a:avLst/>
              <a:gdLst>
                <a:gd name="textAreaLeft" fmla="*/ 0 w 264960"/>
                <a:gd name="textAreaRight" fmla="*/ 265320 w 264960"/>
                <a:gd name="textAreaTop" fmla="*/ 0 h 224280"/>
                <a:gd name="textAreaBottom" fmla="*/ 224640 h 224280"/>
              </a:gdLst>
              <a:ahLst/>
              <a:rect l="textAreaLeft" t="textAreaTop" r="textAreaRight" b="textAreaBottom"/>
              <a:pathLst>
                <a:path w="4036" h="3323">
                  <a:moveTo>
                    <a:pt x="2176" y="0"/>
                  </a:moveTo>
                  <a:cubicBezTo>
                    <a:pt x="1923" y="0"/>
                    <a:pt x="1669" y="54"/>
                    <a:pt x="1429" y="136"/>
                  </a:cubicBezTo>
                  <a:cubicBezTo>
                    <a:pt x="872" y="326"/>
                    <a:pt x="341" y="731"/>
                    <a:pt x="184" y="1303"/>
                  </a:cubicBezTo>
                  <a:cubicBezTo>
                    <a:pt x="0" y="1956"/>
                    <a:pt x="368" y="2670"/>
                    <a:pt x="916" y="3069"/>
                  </a:cubicBezTo>
                  <a:cubicBezTo>
                    <a:pt x="1062" y="3177"/>
                    <a:pt x="1225" y="3266"/>
                    <a:pt x="1406" y="3303"/>
                  </a:cubicBezTo>
                  <a:cubicBezTo>
                    <a:pt x="1471" y="3317"/>
                    <a:pt x="1537" y="3322"/>
                    <a:pt x="1603" y="3322"/>
                  </a:cubicBezTo>
                  <a:cubicBezTo>
                    <a:pt x="1789" y="3322"/>
                    <a:pt x="1978" y="3277"/>
                    <a:pt x="2161" y="3232"/>
                  </a:cubicBezTo>
                  <a:cubicBezTo>
                    <a:pt x="2634" y="3110"/>
                    <a:pt x="3182" y="3116"/>
                    <a:pt x="3645" y="2970"/>
                  </a:cubicBezTo>
                  <a:cubicBezTo>
                    <a:pt x="3961" y="2422"/>
                    <a:pt x="4036" y="1728"/>
                    <a:pt x="3805" y="1143"/>
                  </a:cubicBezTo>
                  <a:cubicBezTo>
                    <a:pt x="3570" y="554"/>
                    <a:pt x="3015" y="92"/>
                    <a:pt x="2389" y="13"/>
                  </a:cubicBezTo>
                  <a:cubicBezTo>
                    <a:pt x="2318" y="4"/>
                    <a:pt x="2247" y="0"/>
                    <a:pt x="2176" y="0"/>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29" name="Google Shape;1705;p84"/>
            <p:cNvSpPr/>
            <p:nvPr/>
          </p:nvSpPr>
          <p:spPr>
            <a:xfrm>
              <a:off x="1625760" y="2142360"/>
              <a:ext cx="344520" cy="402480"/>
            </a:xfrm>
            <a:custGeom>
              <a:avLst/>
              <a:gdLst>
                <a:gd name="textAreaLeft" fmla="*/ 0 w 344520"/>
                <a:gd name="textAreaRight" fmla="*/ 344880 w 344520"/>
                <a:gd name="textAreaTop" fmla="*/ 0 h 402480"/>
                <a:gd name="textAreaBottom" fmla="*/ 402840 h 402480"/>
              </a:gdLst>
              <a:ahLst/>
              <a:rect l="textAreaLeft" t="textAreaTop" r="textAreaRight" b="textAreaBottom"/>
              <a:pathLst>
                <a:path w="5245" h="5959">
                  <a:moveTo>
                    <a:pt x="2369" y="0"/>
                  </a:moveTo>
                  <a:cubicBezTo>
                    <a:pt x="1367" y="0"/>
                    <a:pt x="1" y="744"/>
                    <a:pt x="1005" y="1671"/>
                  </a:cubicBezTo>
                  <a:cubicBezTo>
                    <a:pt x="1869" y="2243"/>
                    <a:pt x="2968" y="2818"/>
                    <a:pt x="3469" y="3727"/>
                  </a:cubicBezTo>
                  <a:cubicBezTo>
                    <a:pt x="3935" y="4577"/>
                    <a:pt x="4306" y="5234"/>
                    <a:pt x="4949" y="5958"/>
                  </a:cubicBezTo>
                  <a:cubicBezTo>
                    <a:pt x="5217" y="5030"/>
                    <a:pt x="5214" y="4274"/>
                    <a:pt x="5234" y="3304"/>
                  </a:cubicBezTo>
                  <a:cubicBezTo>
                    <a:pt x="5245" y="2814"/>
                    <a:pt x="5058" y="2188"/>
                    <a:pt x="4850" y="1743"/>
                  </a:cubicBezTo>
                  <a:cubicBezTo>
                    <a:pt x="4540" y="1076"/>
                    <a:pt x="3411" y="167"/>
                    <a:pt x="2686" y="28"/>
                  </a:cubicBezTo>
                  <a:cubicBezTo>
                    <a:pt x="2587" y="9"/>
                    <a:pt x="2481" y="0"/>
                    <a:pt x="2369"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30" name="Google Shape;1706;p84"/>
            <p:cNvSpPr/>
            <p:nvPr/>
          </p:nvSpPr>
          <p:spPr>
            <a:xfrm>
              <a:off x="1488960" y="2152080"/>
              <a:ext cx="282240" cy="376200"/>
            </a:xfrm>
            <a:custGeom>
              <a:avLst/>
              <a:gdLst>
                <a:gd name="textAreaLeft" fmla="*/ 0 w 282240"/>
                <a:gd name="textAreaRight" fmla="*/ 282600 w 282240"/>
                <a:gd name="textAreaTop" fmla="*/ 0 h 376200"/>
                <a:gd name="textAreaBottom" fmla="*/ 376560 h 376200"/>
              </a:gdLst>
              <a:ahLst/>
              <a:rect l="textAreaLeft" t="textAreaTop" r="textAreaRight" b="textAreaBottom"/>
              <a:pathLst>
                <a:path w="4299" h="5570">
                  <a:moveTo>
                    <a:pt x="2666" y="1"/>
                  </a:moveTo>
                  <a:cubicBezTo>
                    <a:pt x="2560" y="1"/>
                    <a:pt x="2471" y="9"/>
                    <a:pt x="2413" y="24"/>
                  </a:cubicBezTo>
                  <a:cubicBezTo>
                    <a:pt x="1902" y="160"/>
                    <a:pt x="1137" y="714"/>
                    <a:pt x="896" y="1014"/>
                  </a:cubicBezTo>
                  <a:cubicBezTo>
                    <a:pt x="18" y="2096"/>
                    <a:pt x="18" y="3467"/>
                    <a:pt x="18" y="3882"/>
                  </a:cubicBezTo>
                  <a:cubicBezTo>
                    <a:pt x="18" y="4161"/>
                    <a:pt x="1" y="5440"/>
                    <a:pt x="307" y="5569"/>
                  </a:cubicBezTo>
                  <a:cubicBezTo>
                    <a:pt x="977" y="4764"/>
                    <a:pt x="1698" y="3906"/>
                    <a:pt x="2260" y="3018"/>
                  </a:cubicBezTo>
                  <a:cubicBezTo>
                    <a:pt x="2617" y="2446"/>
                    <a:pt x="2954" y="1862"/>
                    <a:pt x="3264" y="1262"/>
                  </a:cubicBezTo>
                  <a:cubicBezTo>
                    <a:pt x="4299" y="264"/>
                    <a:pt x="3243" y="1"/>
                    <a:pt x="2666" y="1"/>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31" name="Google Shape;1707;p84"/>
            <p:cNvSpPr/>
            <p:nvPr/>
          </p:nvSpPr>
          <p:spPr>
            <a:xfrm>
              <a:off x="1062000" y="3859920"/>
              <a:ext cx="467280" cy="139680"/>
            </a:xfrm>
            <a:custGeom>
              <a:avLst/>
              <a:gdLst>
                <a:gd name="textAreaLeft" fmla="*/ 0 w 467280"/>
                <a:gd name="textAreaRight" fmla="*/ 467640 w 467280"/>
                <a:gd name="textAreaTop" fmla="*/ 0 h 139680"/>
                <a:gd name="textAreaBottom" fmla="*/ 140040 h 139680"/>
              </a:gdLst>
              <a:ahLst/>
              <a:rect l="textAreaLeft" t="textAreaTop" r="textAreaRight" b="textAreaBottom"/>
              <a:pathLst>
                <a:path w="7112" h="2072">
                  <a:moveTo>
                    <a:pt x="429" y="0"/>
                  </a:moveTo>
                  <a:cubicBezTo>
                    <a:pt x="0" y="0"/>
                    <a:pt x="63" y="1001"/>
                    <a:pt x="113" y="1001"/>
                  </a:cubicBezTo>
                  <a:cubicBezTo>
                    <a:pt x="114" y="1001"/>
                    <a:pt x="115" y="1001"/>
                    <a:pt x="116" y="1001"/>
                  </a:cubicBezTo>
                  <a:lnTo>
                    <a:pt x="279" y="1330"/>
                  </a:lnTo>
                  <a:cubicBezTo>
                    <a:pt x="504" y="1729"/>
                    <a:pt x="507" y="1892"/>
                    <a:pt x="878" y="2072"/>
                  </a:cubicBezTo>
                  <a:lnTo>
                    <a:pt x="5978" y="2072"/>
                  </a:lnTo>
                  <a:cubicBezTo>
                    <a:pt x="6414" y="2072"/>
                    <a:pt x="6767" y="1715"/>
                    <a:pt x="6767" y="1280"/>
                  </a:cubicBezTo>
                  <a:lnTo>
                    <a:pt x="7111" y="1464"/>
                  </a:lnTo>
                  <a:cubicBezTo>
                    <a:pt x="7111" y="1028"/>
                    <a:pt x="5965" y="0"/>
                    <a:pt x="5529" y="0"/>
                  </a:cubicBezTo>
                  <a:close/>
                </a:path>
              </a:pathLst>
            </a:custGeom>
            <a:solidFill>
              <a:schemeClr val="dk2"/>
            </a:solidFill>
            <a:ln w="0">
              <a:noFill/>
            </a:ln>
          </p:spPr>
          <p:style>
            <a:lnRef idx="0"/>
            <a:fillRef idx="0"/>
            <a:effectRef idx="0"/>
            <a:fontRef idx="minor"/>
          </p:style>
          <p:txBody>
            <a:bodyPr tIns="140400" bIns="140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32" name="Google Shape;1708;p84"/>
            <p:cNvSpPr/>
            <p:nvPr/>
          </p:nvSpPr>
          <p:spPr>
            <a:xfrm>
              <a:off x="1101960" y="3934440"/>
              <a:ext cx="426960" cy="65160"/>
            </a:xfrm>
            <a:custGeom>
              <a:avLst/>
              <a:gdLst>
                <a:gd name="textAreaLeft" fmla="*/ 0 w 426960"/>
                <a:gd name="textAreaRight" fmla="*/ 427320 w 426960"/>
                <a:gd name="textAreaTop" fmla="*/ 0 h 65160"/>
                <a:gd name="textAreaBottom" fmla="*/ 65520 h 65160"/>
              </a:gdLst>
              <a:ahLst/>
              <a:rect l="textAreaLeft" t="textAreaTop" r="textAreaRight" b="textAreaBottom"/>
              <a:pathLst>
                <a:path w="6500" h="970">
                  <a:moveTo>
                    <a:pt x="303" y="1"/>
                  </a:moveTo>
                  <a:cubicBezTo>
                    <a:pt x="34" y="1"/>
                    <a:pt x="83" y="219"/>
                    <a:pt x="83" y="484"/>
                  </a:cubicBezTo>
                  <a:lnTo>
                    <a:pt x="262" y="630"/>
                  </a:lnTo>
                  <a:cubicBezTo>
                    <a:pt x="1" y="725"/>
                    <a:pt x="34" y="970"/>
                    <a:pt x="303" y="970"/>
                  </a:cubicBezTo>
                  <a:lnTo>
                    <a:pt x="6012" y="970"/>
                  </a:lnTo>
                  <a:cubicBezTo>
                    <a:pt x="6281" y="970"/>
                    <a:pt x="6499" y="753"/>
                    <a:pt x="6499" y="484"/>
                  </a:cubicBezTo>
                  <a:cubicBezTo>
                    <a:pt x="6499" y="219"/>
                    <a:pt x="6281" y="1"/>
                    <a:pt x="6012" y="1"/>
                  </a:cubicBezTo>
                  <a:close/>
                </a:path>
              </a:pathLst>
            </a:custGeom>
            <a:solidFill>
              <a:schemeClr val="lt1"/>
            </a:solidFill>
            <a:ln w="0">
              <a:noFill/>
            </a:ln>
          </p:spPr>
          <p:style>
            <a:lnRef idx="0"/>
            <a:fillRef idx="0"/>
            <a:effectRef idx="0"/>
            <a:fontRef idx="minor"/>
          </p:style>
          <p:txBody>
            <a:bodyPr tIns="65520" bIns="655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33" name="Google Shape;1709;p84"/>
            <p:cNvSpPr/>
            <p:nvPr/>
          </p:nvSpPr>
          <p:spPr>
            <a:xfrm>
              <a:off x="1062360" y="3866400"/>
              <a:ext cx="72360" cy="111960"/>
            </a:xfrm>
            <a:custGeom>
              <a:avLst/>
              <a:gdLst>
                <a:gd name="textAreaLeft" fmla="*/ 0 w 72360"/>
                <a:gd name="textAreaRight" fmla="*/ 72720 w 72360"/>
                <a:gd name="textAreaTop" fmla="*/ 0 h 111960"/>
                <a:gd name="textAreaBottom" fmla="*/ 112320 h 111960"/>
              </a:gdLst>
              <a:ahLst/>
              <a:rect l="textAreaLeft" t="textAreaTop" r="textAreaRight" b="textAreaBottom"/>
              <a:pathLst>
                <a:path w="1109" h="1662">
                  <a:moveTo>
                    <a:pt x="228" y="1"/>
                  </a:moveTo>
                  <a:cubicBezTo>
                    <a:pt x="0" y="355"/>
                    <a:pt x="75" y="797"/>
                    <a:pt x="75" y="797"/>
                  </a:cubicBezTo>
                  <a:lnTo>
                    <a:pt x="644" y="1634"/>
                  </a:lnTo>
                  <a:cubicBezTo>
                    <a:pt x="698" y="1653"/>
                    <a:pt x="743" y="1662"/>
                    <a:pt x="780" y="1662"/>
                  </a:cubicBezTo>
                  <a:cubicBezTo>
                    <a:pt x="1108" y="1662"/>
                    <a:pt x="817" y="977"/>
                    <a:pt x="817" y="977"/>
                  </a:cubicBezTo>
                  <a:lnTo>
                    <a:pt x="228" y="1"/>
                  </a:lnTo>
                  <a:close/>
                </a:path>
              </a:pathLst>
            </a:custGeom>
            <a:solidFill>
              <a:schemeClr val="accent5"/>
            </a:solidFill>
            <a:ln w="0">
              <a:noFill/>
            </a:ln>
          </p:spPr>
          <p:style>
            <a:lnRef idx="0"/>
            <a:fillRef idx="0"/>
            <a:effectRef idx="0"/>
            <a:fontRef idx="minor"/>
          </p:style>
          <p:txBody>
            <a:bodyPr tIns="112320" bIns="112320" anchor="ctr">
              <a:noAutofit/>
            </a:bodyPr>
            <a:p>
              <a:pPr>
                <a:lnSpc>
                  <a:spcPct val="100000"/>
                </a:lnSpc>
                <a:tabLst>
                  <a:tab algn="l" pos="0"/>
                </a:tabLst>
              </a:pPr>
              <a:endParaRPr b="0" lang="en-ID" sz="1400" spc="-1" strike="noStrike">
                <a:solidFill>
                  <a:srgbClr val="000000"/>
                </a:solidFill>
                <a:latin typeface="Arial"/>
                <a:ea typeface="Arial"/>
              </a:endParaRPr>
            </a:p>
          </p:txBody>
        </p:sp>
      </p:gr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4" name="PlaceHolder 1"/>
          <p:cNvSpPr>
            <a:spLocks noGrp="1"/>
          </p:cNvSpPr>
          <p:nvPr>
            <p:ph type="title"/>
          </p:nvPr>
        </p:nvSpPr>
        <p:spPr>
          <a:xfrm>
            <a:off x="5413320" y="1154520"/>
            <a:ext cx="3016800" cy="653040"/>
          </a:xfrm>
          <a:prstGeom prst="rect">
            <a:avLst/>
          </a:prstGeom>
          <a:noFill/>
          <a:ln w="0">
            <a:noFill/>
          </a:ln>
        </p:spPr>
        <p:txBody>
          <a:bodyPr tIns="91440" bIns="91440" anchor="b">
            <a:noAutofit/>
          </a:bodyPr>
          <a:p>
            <a:pPr indent="0" algn="r">
              <a:lnSpc>
                <a:spcPct val="100000"/>
              </a:lnSpc>
              <a:buNone/>
              <a:tabLst>
                <a:tab algn="l" pos="0"/>
              </a:tabLst>
            </a:pPr>
            <a:r>
              <a:rPr b="0" lang="en" sz="4800" spc="-1" strike="noStrike">
                <a:solidFill>
                  <a:schemeClr val="accent4"/>
                </a:solidFill>
                <a:latin typeface="Black Han Sans"/>
                <a:ea typeface="Black Han Sans"/>
              </a:rPr>
              <a:t>Thanks!</a:t>
            </a:r>
            <a:endParaRPr b="0" lang="en-ID" sz="4800" spc="-1" strike="noStrike">
              <a:solidFill>
                <a:srgbClr val="000000"/>
              </a:solidFill>
              <a:latin typeface="Arial"/>
            </a:endParaRPr>
          </a:p>
        </p:txBody>
      </p:sp>
      <p:sp>
        <p:nvSpPr>
          <p:cNvPr id="1635" name="PlaceHolder 2"/>
          <p:cNvSpPr>
            <a:spLocks noGrp="1"/>
          </p:cNvSpPr>
          <p:nvPr>
            <p:ph type="subTitle"/>
          </p:nvPr>
        </p:nvSpPr>
        <p:spPr>
          <a:xfrm>
            <a:off x="4356360" y="2394720"/>
            <a:ext cx="4073760" cy="1346040"/>
          </a:xfrm>
          <a:prstGeom prst="rect">
            <a:avLst/>
          </a:prstGeom>
          <a:noFill/>
          <a:ln w="0">
            <a:noFill/>
          </a:ln>
        </p:spPr>
        <p:txBody>
          <a:bodyPr tIns="91440" bIns="91440" anchor="t">
            <a:noAutofit/>
          </a:bodyPr>
          <a:p>
            <a:pPr indent="0" algn="r">
              <a:lnSpc>
                <a:spcPct val="100000"/>
              </a:lnSpc>
              <a:buNone/>
              <a:tabLst>
                <a:tab algn="l" pos="0"/>
              </a:tabLst>
            </a:pPr>
            <a:r>
              <a:rPr b="0" lang="en" sz="1800" spc="-1" strike="noStrike">
                <a:solidFill>
                  <a:schemeClr val="accent4"/>
                </a:solidFill>
                <a:latin typeface="Lato"/>
                <a:ea typeface="Lato"/>
              </a:rPr>
              <a:t>Do you have any questions? </a:t>
            </a:r>
            <a:r>
              <a:rPr b="0" lang="en-ID" sz="1800" spc="-1" strike="noStrike">
                <a:solidFill>
                  <a:schemeClr val="accent4"/>
                </a:solidFill>
                <a:latin typeface="Lato"/>
                <a:ea typeface="Lato"/>
              </a:rPr>
              <a:t>ambaryuliana27</a:t>
            </a:r>
            <a:r>
              <a:rPr b="0" lang="en" sz="1800" spc="-1" strike="noStrike">
                <a:solidFill>
                  <a:schemeClr val="accent4"/>
                </a:solidFill>
                <a:latin typeface="Lato"/>
                <a:ea typeface="Lato"/>
              </a:rPr>
              <a:t>@</a:t>
            </a:r>
            <a:r>
              <a:rPr b="0" lang="en-ID" sz="1800" spc="-1" strike="noStrike">
                <a:solidFill>
                  <a:schemeClr val="accent4"/>
                </a:solidFill>
                <a:latin typeface="Lato"/>
                <a:ea typeface="Lato"/>
              </a:rPr>
              <a:t>gmail.com</a:t>
            </a:r>
            <a:endParaRPr b="0" lang="en-ID" sz="1800" spc="-1" strike="noStrike">
              <a:solidFill>
                <a:srgbClr val="000000"/>
              </a:solidFill>
              <a:latin typeface="Arial"/>
            </a:endParaRPr>
          </a:p>
          <a:p>
            <a:pPr indent="0" algn="r">
              <a:lnSpc>
                <a:spcPct val="100000"/>
              </a:lnSpc>
              <a:buNone/>
              <a:tabLst>
                <a:tab algn="l" pos="0"/>
              </a:tabLst>
            </a:pPr>
            <a:r>
              <a:rPr b="0" lang="en" sz="1800" spc="-1" strike="noStrike">
                <a:solidFill>
                  <a:schemeClr val="accent4"/>
                </a:solidFill>
                <a:latin typeface="Lato"/>
                <a:ea typeface="Lato"/>
              </a:rPr>
              <a:t>+62 85647634884</a:t>
            </a:r>
            <a:endParaRPr b="0" lang="en-ID" sz="1800" spc="-1" strike="noStrike">
              <a:solidFill>
                <a:srgbClr val="000000"/>
              </a:solidFill>
              <a:latin typeface="Arial"/>
            </a:endParaRPr>
          </a:p>
        </p:txBody>
      </p:sp>
      <p:grpSp>
        <p:nvGrpSpPr>
          <p:cNvPr id="1636" name="Google Shape;1503;p83"/>
          <p:cNvGrpSpPr/>
          <p:nvPr/>
        </p:nvGrpSpPr>
        <p:grpSpPr>
          <a:xfrm>
            <a:off x="988560" y="1992600"/>
            <a:ext cx="2886120" cy="2838600"/>
            <a:chOff x="988560" y="1992600"/>
            <a:chExt cx="2886120" cy="2838600"/>
          </a:xfrm>
        </p:grpSpPr>
        <p:sp>
          <p:nvSpPr>
            <p:cNvPr id="1637" name="Google Shape;1504;p83"/>
            <p:cNvSpPr/>
            <p:nvPr/>
          </p:nvSpPr>
          <p:spPr>
            <a:xfrm>
              <a:off x="988560" y="4697640"/>
              <a:ext cx="2886120" cy="133560"/>
            </a:xfrm>
            <a:prstGeom prst="ellipse">
              <a:avLst/>
            </a:prstGeom>
            <a:solidFill>
              <a:schemeClr val="accent4">
                <a:alpha val="23000"/>
              </a:schemeClr>
            </a:solidFill>
            <a:ln w="0">
              <a:noFill/>
            </a:ln>
          </p:spPr>
          <p:style>
            <a:lnRef idx="0"/>
            <a:fillRef idx="0"/>
            <a:effectRef idx="0"/>
            <a:fontRef idx="minor"/>
          </p:style>
          <p:txBody>
            <a:bodyPr tIns="95040" bIns="95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38" name="Google Shape;1505;p83"/>
            <p:cNvSpPr/>
            <p:nvPr/>
          </p:nvSpPr>
          <p:spPr>
            <a:xfrm>
              <a:off x="2806200" y="3973680"/>
              <a:ext cx="327240" cy="770400"/>
            </a:xfrm>
            <a:custGeom>
              <a:avLst/>
              <a:gdLst>
                <a:gd name="textAreaLeft" fmla="*/ 0 w 327240"/>
                <a:gd name="textAreaRight" fmla="*/ 327600 w 327240"/>
                <a:gd name="textAreaTop" fmla="*/ 0 h 770400"/>
                <a:gd name="textAreaBottom" fmla="*/ 770760 h 770400"/>
              </a:gdLst>
              <a:ahLst/>
              <a:rect l="textAreaLeft" t="textAreaTop" r="textAreaRight" b="textAreaBottom"/>
              <a:pathLst>
                <a:path w="3920" h="9229">
                  <a:moveTo>
                    <a:pt x="0" y="1"/>
                  </a:moveTo>
                  <a:lnTo>
                    <a:pt x="2559" y="9228"/>
                  </a:lnTo>
                  <a:lnTo>
                    <a:pt x="3920" y="9228"/>
                  </a:lnTo>
                  <a:lnTo>
                    <a:pt x="1361" y="1"/>
                  </a:lnTo>
                  <a:close/>
                </a:path>
              </a:pathLst>
            </a:custGeom>
            <a:solidFill>
              <a:srgbClr val="cfc6b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39" name="Google Shape;1506;p83"/>
            <p:cNvSpPr/>
            <p:nvPr/>
          </p:nvSpPr>
          <p:spPr>
            <a:xfrm>
              <a:off x="2260080" y="3973680"/>
              <a:ext cx="327240" cy="770400"/>
            </a:xfrm>
            <a:custGeom>
              <a:avLst/>
              <a:gdLst>
                <a:gd name="textAreaLeft" fmla="*/ 0 w 327240"/>
                <a:gd name="textAreaRight" fmla="*/ 327600 w 327240"/>
                <a:gd name="textAreaTop" fmla="*/ 0 h 770400"/>
                <a:gd name="textAreaBottom" fmla="*/ 770760 h 770400"/>
              </a:gdLst>
              <a:ahLst/>
              <a:rect l="textAreaLeft" t="textAreaTop" r="textAreaRight" b="textAreaBottom"/>
              <a:pathLst>
                <a:path w="3921" h="9229">
                  <a:moveTo>
                    <a:pt x="2560" y="1"/>
                  </a:moveTo>
                  <a:lnTo>
                    <a:pt x="1" y="9228"/>
                  </a:lnTo>
                  <a:lnTo>
                    <a:pt x="1362" y="9228"/>
                  </a:lnTo>
                  <a:lnTo>
                    <a:pt x="3920" y="1"/>
                  </a:lnTo>
                  <a:close/>
                </a:path>
              </a:pathLst>
            </a:custGeom>
            <a:solidFill>
              <a:srgbClr val="cfc6b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40" name="Google Shape;1507;p83"/>
            <p:cNvSpPr/>
            <p:nvPr/>
          </p:nvSpPr>
          <p:spPr>
            <a:xfrm>
              <a:off x="2184120" y="2864520"/>
              <a:ext cx="1004760" cy="1188720"/>
            </a:xfrm>
            <a:custGeom>
              <a:avLst/>
              <a:gdLst>
                <a:gd name="textAreaLeft" fmla="*/ 0 w 1004760"/>
                <a:gd name="textAreaRight" fmla="*/ 1005120 w 1004760"/>
                <a:gd name="textAreaTop" fmla="*/ 0 h 1188720"/>
                <a:gd name="textAreaBottom" fmla="*/ 1189080 h 1188720"/>
              </a:gdLst>
              <a:ahLst/>
              <a:rect l="textAreaLeft" t="textAreaTop" r="textAreaRight" b="textAreaBottom"/>
              <a:pathLst>
                <a:path w="12031" h="14237">
                  <a:moveTo>
                    <a:pt x="5982" y="0"/>
                  </a:moveTo>
                  <a:lnTo>
                    <a:pt x="6574" y="231"/>
                  </a:lnTo>
                  <a:cubicBezTo>
                    <a:pt x="6415" y="198"/>
                    <a:pt x="6255" y="183"/>
                    <a:pt x="6095" y="183"/>
                  </a:cubicBezTo>
                  <a:cubicBezTo>
                    <a:pt x="5430" y="183"/>
                    <a:pt x="4765" y="452"/>
                    <a:pt x="4230" y="858"/>
                  </a:cubicBezTo>
                  <a:cubicBezTo>
                    <a:pt x="3562" y="1362"/>
                    <a:pt x="3066" y="2052"/>
                    <a:pt x="2627" y="2763"/>
                  </a:cubicBezTo>
                  <a:cubicBezTo>
                    <a:pt x="1701" y="4253"/>
                    <a:pt x="977" y="5866"/>
                    <a:pt x="473" y="7547"/>
                  </a:cubicBezTo>
                  <a:cubicBezTo>
                    <a:pt x="208" y="8428"/>
                    <a:pt x="1" y="9347"/>
                    <a:pt x="55" y="10269"/>
                  </a:cubicBezTo>
                  <a:cubicBezTo>
                    <a:pt x="109" y="11190"/>
                    <a:pt x="450" y="12123"/>
                    <a:pt x="1133" y="12742"/>
                  </a:cubicBezTo>
                  <a:cubicBezTo>
                    <a:pt x="1599" y="13164"/>
                    <a:pt x="2191" y="13419"/>
                    <a:pt x="2787" y="13616"/>
                  </a:cubicBezTo>
                  <a:cubicBezTo>
                    <a:pt x="4017" y="14029"/>
                    <a:pt x="5314" y="14236"/>
                    <a:pt x="6611" y="14236"/>
                  </a:cubicBezTo>
                  <a:cubicBezTo>
                    <a:pt x="7496" y="14236"/>
                    <a:pt x="8381" y="14140"/>
                    <a:pt x="9245" y="13946"/>
                  </a:cubicBezTo>
                  <a:cubicBezTo>
                    <a:pt x="10306" y="13705"/>
                    <a:pt x="11459" y="13202"/>
                    <a:pt x="11806" y="12167"/>
                  </a:cubicBezTo>
                  <a:cubicBezTo>
                    <a:pt x="12031" y="11493"/>
                    <a:pt x="11850" y="10755"/>
                    <a:pt x="11667" y="10064"/>
                  </a:cubicBezTo>
                  <a:cubicBezTo>
                    <a:pt x="11409" y="9098"/>
                    <a:pt x="11153" y="8132"/>
                    <a:pt x="10895" y="7166"/>
                  </a:cubicBezTo>
                  <a:cubicBezTo>
                    <a:pt x="10503" y="5699"/>
                    <a:pt x="10105" y="4212"/>
                    <a:pt x="9353" y="2893"/>
                  </a:cubicBezTo>
                  <a:cubicBezTo>
                    <a:pt x="8601" y="1572"/>
                    <a:pt x="7441" y="415"/>
                    <a:pt x="5982" y="0"/>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41" name="Google Shape;1508;p83"/>
            <p:cNvSpPr/>
            <p:nvPr/>
          </p:nvSpPr>
          <p:spPr>
            <a:xfrm>
              <a:off x="2086920" y="3699000"/>
              <a:ext cx="807480" cy="938520"/>
            </a:xfrm>
            <a:custGeom>
              <a:avLst/>
              <a:gdLst>
                <a:gd name="textAreaLeft" fmla="*/ 0 w 807480"/>
                <a:gd name="textAreaRight" fmla="*/ 807840 w 807480"/>
                <a:gd name="textAreaTop" fmla="*/ 0 h 938520"/>
                <a:gd name="textAreaBottom" fmla="*/ 938880 h 938520"/>
              </a:gdLst>
              <a:ahLst/>
              <a:rect l="textAreaLeft" t="textAreaTop" r="textAreaRight" b="textAreaBottom"/>
              <a:pathLst>
                <a:path w="9673" h="11241">
                  <a:moveTo>
                    <a:pt x="8698" y="0"/>
                  </a:moveTo>
                  <a:cubicBezTo>
                    <a:pt x="8516" y="0"/>
                    <a:pt x="8332" y="58"/>
                    <a:pt x="8175" y="176"/>
                  </a:cubicBezTo>
                  <a:cubicBezTo>
                    <a:pt x="7580" y="629"/>
                    <a:pt x="6716" y="1024"/>
                    <a:pt x="5801" y="1442"/>
                  </a:cubicBezTo>
                  <a:cubicBezTo>
                    <a:pt x="4270" y="2143"/>
                    <a:pt x="2531" y="2936"/>
                    <a:pt x="1439" y="4311"/>
                  </a:cubicBezTo>
                  <a:cubicBezTo>
                    <a:pt x="132" y="5957"/>
                    <a:pt x="0" y="8042"/>
                    <a:pt x="1038" y="10693"/>
                  </a:cubicBezTo>
                  <a:cubicBezTo>
                    <a:pt x="1170" y="11030"/>
                    <a:pt x="1497" y="11241"/>
                    <a:pt x="1841" y="11241"/>
                  </a:cubicBezTo>
                  <a:cubicBezTo>
                    <a:pt x="1943" y="11241"/>
                    <a:pt x="2051" y="11220"/>
                    <a:pt x="2153" y="11180"/>
                  </a:cubicBezTo>
                  <a:cubicBezTo>
                    <a:pt x="2596" y="11006"/>
                    <a:pt x="2817" y="10506"/>
                    <a:pt x="2643" y="10063"/>
                  </a:cubicBezTo>
                  <a:cubicBezTo>
                    <a:pt x="888" y="5583"/>
                    <a:pt x="3497" y="4392"/>
                    <a:pt x="6519" y="3011"/>
                  </a:cubicBezTo>
                  <a:cubicBezTo>
                    <a:pt x="7522" y="2551"/>
                    <a:pt x="8468" y="2119"/>
                    <a:pt x="9221" y="1547"/>
                  </a:cubicBezTo>
                  <a:cubicBezTo>
                    <a:pt x="9598" y="1262"/>
                    <a:pt x="9673" y="721"/>
                    <a:pt x="9384" y="340"/>
                  </a:cubicBezTo>
                  <a:cubicBezTo>
                    <a:pt x="9216" y="118"/>
                    <a:pt x="8959" y="0"/>
                    <a:pt x="8698" y="0"/>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42" name="Google Shape;1509;p83"/>
            <p:cNvSpPr/>
            <p:nvPr/>
          </p:nvSpPr>
          <p:spPr>
            <a:xfrm>
              <a:off x="1821240" y="4514400"/>
              <a:ext cx="549000" cy="246240"/>
            </a:xfrm>
            <a:custGeom>
              <a:avLst/>
              <a:gdLst>
                <a:gd name="textAreaLeft" fmla="*/ 0 w 549000"/>
                <a:gd name="textAreaRight" fmla="*/ 549360 w 549000"/>
                <a:gd name="textAreaTop" fmla="*/ 0 h 246240"/>
                <a:gd name="textAreaBottom" fmla="*/ 246600 h 246240"/>
              </a:gdLst>
              <a:ahLst/>
              <a:rect l="textAreaLeft" t="textAreaTop" r="textAreaRight" b="textAreaBottom"/>
              <a:pathLst>
                <a:path w="6578" h="2950">
                  <a:moveTo>
                    <a:pt x="3999" y="0"/>
                  </a:moveTo>
                  <a:cubicBezTo>
                    <a:pt x="1" y="2549"/>
                    <a:pt x="957" y="2950"/>
                    <a:pt x="957" y="2950"/>
                  </a:cubicBezTo>
                  <a:lnTo>
                    <a:pt x="5897" y="2950"/>
                  </a:lnTo>
                  <a:cubicBezTo>
                    <a:pt x="5897" y="2950"/>
                    <a:pt x="6578" y="1514"/>
                    <a:pt x="5897" y="0"/>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43" name="Google Shape;1510;p83"/>
            <p:cNvSpPr/>
            <p:nvPr/>
          </p:nvSpPr>
          <p:spPr>
            <a:xfrm>
              <a:off x="1879560" y="4718520"/>
              <a:ext cx="454320" cy="42120"/>
            </a:xfrm>
            <a:custGeom>
              <a:avLst/>
              <a:gdLst>
                <a:gd name="textAreaLeft" fmla="*/ 0 w 454320"/>
                <a:gd name="textAreaRight" fmla="*/ 454680 w 454320"/>
                <a:gd name="textAreaTop" fmla="*/ 0 h 42120"/>
                <a:gd name="textAreaBottom" fmla="*/ 42480 h 42120"/>
              </a:gdLst>
              <a:ahLst/>
              <a:rect l="textAreaLeft" t="textAreaTop" r="textAreaRight" b="textAreaBottom"/>
              <a:pathLst>
                <a:path w="5445" h="508">
                  <a:moveTo>
                    <a:pt x="232" y="1"/>
                  </a:moveTo>
                  <a:cubicBezTo>
                    <a:pt x="232" y="1"/>
                    <a:pt x="0" y="324"/>
                    <a:pt x="245" y="508"/>
                  </a:cubicBezTo>
                  <a:lnTo>
                    <a:pt x="5298" y="508"/>
                  </a:lnTo>
                  <a:lnTo>
                    <a:pt x="5444" y="1"/>
                  </a:lnTo>
                  <a:close/>
                </a:path>
              </a:pathLst>
            </a:custGeom>
            <a:solidFill>
              <a:srgbClr val="ffffff"/>
            </a:solidFill>
            <a:ln w="0">
              <a:noFill/>
            </a:ln>
          </p:spPr>
          <p:style>
            <a:lnRef idx="0"/>
            <a:fillRef idx="0"/>
            <a:effectRef idx="0"/>
            <a:fontRef idx="minor"/>
          </p:style>
          <p:txBody>
            <a:bodyPr tIns="42480" bIns="42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44" name="Google Shape;1511;p83"/>
            <p:cNvSpPr/>
            <p:nvPr/>
          </p:nvSpPr>
          <p:spPr>
            <a:xfrm>
              <a:off x="1898640" y="4616640"/>
              <a:ext cx="188280" cy="101880"/>
            </a:xfrm>
            <a:custGeom>
              <a:avLst/>
              <a:gdLst>
                <a:gd name="textAreaLeft" fmla="*/ 0 w 188280"/>
                <a:gd name="textAreaRight" fmla="*/ 188640 w 188280"/>
                <a:gd name="textAreaTop" fmla="*/ 0 h 101880"/>
                <a:gd name="textAreaBottom" fmla="*/ 102240 h 101880"/>
              </a:gdLst>
              <a:ahLst/>
              <a:rect l="textAreaLeft" t="textAreaTop" r="textAreaRight" b="textAreaBottom"/>
              <a:pathLst>
                <a:path w="2257" h="1222">
                  <a:moveTo>
                    <a:pt x="1400" y="0"/>
                  </a:moveTo>
                  <a:cubicBezTo>
                    <a:pt x="1301" y="0"/>
                    <a:pt x="1236" y="17"/>
                    <a:pt x="1236" y="17"/>
                  </a:cubicBezTo>
                  <a:cubicBezTo>
                    <a:pt x="42" y="865"/>
                    <a:pt x="1" y="1222"/>
                    <a:pt x="1" y="1222"/>
                  </a:cubicBezTo>
                  <a:lnTo>
                    <a:pt x="2256" y="1222"/>
                  </a:lnTo>
                  <a:cubicBezTo>
                    <a:pt x="2228" y="140"/>
                    <a:pt x="1681" y="0"/>
                    <a:pt x="1400" y="0"/>
                  </a:cubicBezTo>
                  <a:close/>
                </a:path>
              </a:pathLst>
            </a:custGeom>
            <a:solidFill>
              <a:srgbClr val="ffffff"/>
            </a:solidFill>
            <a:ln w="0">
              <a:noFill/>
            </a:ln>
          </p:spPr>
          <p:style>
            <a:lnRef idx="0"/>
            <a:fillRef idx="0"/>
            <a:effectRef idx="0"/>
            <a:fontRef idx="minor"/>
          </p:style>
          <p:txBody>
            <a:bodyPr tIns="102240" bIns="102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45" name="Google Shape;1512;p83"/>
            <p:cNvSpPr/>
            <p:nvPr/>
          </p:nvSpPr>
          <p:spPr>
            <a:xfrm>
              <a:off x="2201400" y="4600440"/>
              <a:ext cx="81000" cy="68400"/>
            </a:xfrm>
            <a:custGeom>
              <a:avLst/>
              <a:gdLst>
                <a:gd name="textAreaLeft" fmla="*/ 0 w 81000"/>
                <a:gd name="textAreaRight" fmla="*/ 81360 w 81000"/>
                <a:gd name="textAreaTop" fmla="*/ 0 h 68400"/>
                <a:gd name="textAreaBottom" fmla="*/ 68760 h 68400"/>
              </a:gdLst>
              <a:ahLst/>
              <a:rect l="textAreaLeft" t="textAreaTop" r="textAreaRight" b="textAreaBottom"/>
              <a:pathLst>
                <a:path w="974" h="821">
                  <a:moveTo>
                    <a:pt x="487" y="1"/>
                  </a:moveTo>
                  <a:cubicBezTo>
                    <a:pt x="218" y="1"/>
                    <a:pt x="0" y="185"/>
                    <a:pt x="0" y="412"/>
                  </a:cubicBezTo>
                  <a:cubicBezTo>
                    <a:pt x="0" y="637"/>
                    <a:pt x="218" y="821"/>
                    <a:pt x="487" y="821"/>
                  </a:cubicBezTo>
                  <a:cubicBezTo>
                    <a:pt x="755" y="821"/>
                    <a:pt x="973" y="637"/>
                    <a:pt x="973" y="412"/>
                  </a:cubicBezTo>
                  <a:cubicBezTo>
                    <a:pt x="973" y="185"/>
                    <a:pt x="755" y="1"/>
                    <a:pt x="487" y="1"/>
                  </a:cubicBezTo>
                  <a:close/>
                </a:path>
              </a:pathLst>
            </a:custGeom>
            <a:solidFill>
              <a:srgbClr val="ffffff"/>
            </a:solidFill>
            <a:ln w="0">
              <a:noFill/>
            </a:ln>
          </p:spPr>
          <p:style>
            <a:lnRef idx="0"/>
            <a:fillRef idx="0"/>
            <a:effectRef idx="0"/>
            <a:fontRef idx="minor"/>
          </p:style>
          <p:txBody>
            <a:bodyPr tIns="69120" bIns="69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46" name="Google Shape;1513;p83"/>
            <p:cNvSpPr/>
            <p:nvPr/>
          </p:nvSpPr>
          <p:spPr>
            <a:xfrm>
              <a:off x="1731240" y="3697560"/>
              <a:ext cx="973800" cy="880560"/>
            </a:xfrm>
            <a:custGeom>
              <a:avLst/>
              <a:gdLst>
                <a:gd name="textAreaLeft" fmla="*/ 0 w 973800"/>
                <a:gd name="textAreaRight" fmla="*/ 974160 w 973800"/>
                <a:gd name="textAreaTop" fmla="*/ 0 h 880560"/>
                <a:gd name="textAreaBottom" fmla="*/ 880920 h 880560"/>
              </a:gdLst>
              <a:ahLst/>
              <a:rect l="textAreaLeft" t="textAreaTop" r="textAreaRight" b="textAreaBottom"/>
              <a:pathLst>
                <a:path w="11661" h="10545">
                  <a:moveTo>
                    <a:pt x="10762" y="1"/>
                  </a:moveTo>
                  <a:cubicBezTo>
                    <a:pt x="10735" y="1"/>
                    <a:pt x="10708" y="2"/>
                    <a:pt x="10681" y="4"/>
                  </a:cubicBezTo>
                  <a:cubicBezTo>
                    <a:pt x="7394" y="307"/>
                    <a:pt x="4655" y="1478"/>
                    <a:pt x="2756" y="3379"/>
                  </a:cubicBezTo>
                  <a:cubicBezTo>
                    <a:pt x="1069" y="5070"/>
                    <a:pt x="96" y="7299"/>
                    <a:pt x="14" y="9654"/>
                  </a:cubicBezTo>
                  <a:cubicBezTo>
                    <a:pt x="0" y="10130"/>
                    <a:pt x="372" y="10527"/>
                    <a:pt x="848" y="10545"/>
                  </a:cubicBezTo>
                  <a:lnTo>
                    <a:pt x="878" y="10545"/>
                  </a:lnTo>
                  <a:cubicBezTo>
                    <a:pt x="1341" y="10545"/>
                    <a:pt x="1722" y="10177"/>
                    <a:pt x="1740" y="9715"/>
                  </a:cubicBezTo>
                  <a:cubicBezTo>
                    <a:pt x="1851" y="6404"/>
                    <a:pt x="4304" y="2325"/>
                    <a:pt x="10837" y="1719"/>
                  </a:cubicBezTo>
                  <a:cubicBezTo>
                    <a:pt x="11314" y="1675"/>
                    <a:pt x="11661" y="1256"/>
                    <a:pt x="11616" y="783"/>
                  </a:cubicBezTo>
                  <a:cubicBezTo>
                    <a:pt x="11574" y="335"/>
                    <a:pt x="11200" y="1"/>
                    <a:pt x="10762" y="1"/>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47" name="Google Shape;1514;p83"/>
            <p:cNvSpPr/>
            <p:nvPr/>
          </p:nvSpPr>
          <p:spPr>
            <a:xfrm>
              <a:off x="1391400" y="4514400"/>
              <a:ext cx="549000" cy="246600"/>
            </a:xfrm>
            <a:custGeom>
              <a:avLst/>
              <a:gdLst>
                <a:gd name="textAreaLeft" fmla="*/ 0 w 549000"/>
                <a:gd name="textAreaRight" fmla="*/ 549360 w 549000"/>
                <a:gd name="textAreaTop" fmla="*/ 0 h 246600"/>
                <a:gd name="textAreaBottom" fmla="*/ 246960 h 246600"/>
              </a:gdLst>
              <a:ahLst/>
              <a:rect l="textAreaLeft" t="textAreaTop" r="textAreaRight" b="textAreaBottom"/>
              <a:pathLst>
                <a:path w="6577" h="2957">
                  <a:moveTo>
                    <a:pt x="3998" y="0"/>
                  </a:moveTo>
                  <a:cubicBezTo>
                    <a:pt x="0" y="2555"/>
                    <a:pt x="997" y="2956"/>
                    <a:pt x="997" y="2956"/>
                  </a:cubicBezTo>
                  <a:lnTo>
                    <a:pt x="5897" y="2950"/>
                  </a:lnTo>
                  <a:cubicBezTo>
                    <a:pt x="5897" y="2950"/>
                    <a:pt x="6577" y="1514"/>
                    <a:pt x="5894" y="0"/>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48" name="Google Shape;1515;p83"/>
            <p:cNvSpPr/>
            <p:nvPr/>
          </p:nvSpPr>
          <p:spPr>
            <a:xfrm>
              <a:off x="1451880" y="4718160"/>
              <a:ext cx="454320" cy="42480"/>
            </a:xfrm>
            <a:custGeom>
              <a:avLst/>
              <a:gdLst>
                <a:gd name="textAreaLeft" fmla="*/ 0 w 454320"/>
                <a:gd name="textAreaRight" fmla="*/ 454680 w 454320"/>
                <a:gd name="textAreaTop" fmla="*/ 0 h 42480"/>
                <a:gd name="textAreaBottom" fmla="*/ 42840 h 42480"/>
              </a:gdLst>
              <a:ahLst/>
              <a:rect l="textAreaLeft" t="textAreaTop" r="textAreaRight" b="textAreaBottom"/>
              <a:pathLst>
                <a:path w="5441" h="515">
                  <a:moveTo>
                    <a:pt x="5440" y="0"/>
                  </a:moveTo>
                  <a:lnTo>
                    <a:pt x="232" y="4"/>
                  </a:lnTo>
                  <a:cubicBezTo>
                    <a:pt x="232" y="4"/>
                    <a:pt x="1" y="330"/>
                    <a:pt x="246" y="514"/>
                  </a:cubicBezTo>
                  <a:lnTo>
                    <a:pt x="5298" y="508"/>
                  </a:lnTo>
                  <a:lnTo>
                    <a:pt x="5440" y="0"/>
                  </a:lnTo>
                  <a:close/>
                </a:path>
              </a:pathLst>
            </a:custGeom>
            <a:solidFill>
              <a:srgbClr val="ffffff"/>
            </a:solidFill>
            <a:ln w="0">
              <a:noFill/>
            </a:ln>
          </p:spPr>
          <p:style>
            <a:lnRef idx="0"/>
            <a:fillRef idx="0"/>
            <a:effectRef idx="0"/>
            <a:fontRef idx="minor"/>
          </p:style>
          <p:txBody>
            <a:bodyPr tIns="43200" bIns="43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49" name="Google Shape;1516;p83"/>
            <p:cNvSpPr/>
            <p:nvPr/>
          </p:nvSpPr>
          <p:spPr>
            <a:xfrm>
              <a:off x="1471320" y="4616640"/>
              <a:ext cx="187920" cy="101880"/>
            </a:xfrm>
            <a:custGeom>
              <a:avLst/>
              <a:gdLst>
                <a:gd name="textAreaLeft" fmla="*/ 0 w 187920"/>
                <a:gd name="textAreaRight" fmla="*/ 188280 w 187920"/>
                <a:gd name="textAreaTop" fmla="*/ 0 h 101880"/>
                <a:gd name="textAreaBottom" fmla="*/ 102240 h 101880"/>
              </a:gdLst>
              <a:ahLst/>
              <a:rect l="textAreaLeft" t="textAreaTop" r="textAreaRight" b="textAreaBottom"/>
              <a:pathLst>
                <a:path w="2256" h="1222">
                  <a:moveTo>
                    <a:pt x="1396" y="0"/>
                  </a:moveTo>
                  <a:cubicBezTo>
                    <a:pt x="1298" y="0"/>
                    <a:pt x="1232" y="17"/>
                    <a:pt x="1232" y="17"/>
                  </a:cubicBezTo>
                  <a:cubicBezTo>
                    <a:pt x="41" y="868"/>
                    <a:pt x="1" y="1222"/>
                    <a:pt x="1" y="1222"/>
                  </a:cubicBezTo>
                  <a:lnTo>
                    <a:pt x="2256" y="1222"/>
                  </a:lnTo>
                  <a:cubicBezTo>
                    <a:pt x="2226" y="140"/>
                    <a:pt x="1678" y="0"/>
                    <a:pt x="1396" y="0"/>
                  </a:cubicBezTo>
                  <a:close/>
                </a:path>
              </a:pathLst>
            </a:custGeom>
            <a:solidFill>
              <a:srgbClr val="ffffff"/>
            </a:solidFill>
            <a:ln w="0">
              <a:noFill/>
            </a:ln>
          </p:spPr>
          <p:style>
            <a:lnRef idx="0"/>
            <a:fillRef idx="0"/>
            <a:effectRef idx="0"/>
            <a:fontRef idx="minor"/>
          </p:style>
          <p:txBody>
            <a:bodyPr tIns="102240" bIns="102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50" name="Google Shape;1517;p83"/>
            <p:cNvSpPr/>
            <p:nvPr/>
          </p:nvSpPr>
          <p:spPr>
            <a:xfrm>
              <a:off x="1774080" y="4600440"/>
              <a:ext cx="80640" cy="68040"/>
            </a:xfrm>
            <a:custGeom>
              <a:avLst/>
              <a:gdLst>
                <a:gd name="textAreaLeft" fmla="*/ 0 w 80640"/>
                <a:gd name="textAreaRight" fmla="*/ 81000 w 80640"/>
                <a:gd name="textAreaTop" fmla="*/ 0 h 68040"/>
                <a:gd name="textAreaBottom" fmla="*/ 68400 h 68040"/>
              </a:gdLst>
              <a:ahLst/>
              <a:rect l="textAreaLeft" t="textAreaTop" r="textAreaRight" b="textAreaBottom"/>
              <a:pathLst>
                <a:path w="971" h="818">
                  <a:moveTo>
                    <a:pt x="484" y="1"/>
                  </a:moveTo>
                  <a:cubicBezTo>
                    <a:pt x="215" y="1"/>
                    <a:pt x="1" y="185"/>
                    <a:pt x="1" y="409"/>
                  </a:cubicBezTo>
                  <a:cubicBezTo>
                    <a:pt x="1" y="637"/>
                    <a:pt x="219" y="817"/>
                    <a:pt x="487" y="817"/>
                  </a:cubicBezTo>
                  <a:cubicBezTo>
                    <a:pt x="756" y="817"/>
                    <a:pt x="971" y="634"/>
                    <a:pt x="971" y="409"/>
                  </a:cubicBezTo>
                  <a:cubicBezTo>
                    <a:pt x="971" y="181"/>
                    <a:pt x="753" y="1"/>
                    <a:pt x="484" y="1"/>
                  </a:cubicBezTo>
                  <a:close/>
                </a:path>
              </a:pathLst>
            </a:custGeom>
            <a:solidFill>
              <a:srgbClr val="ffffff"/>
            </a:solidFill>
            <a:ln w="0">
              <a:noFill/>
            </a:ln>
          </p:spPr>
          <p:style>
            <a:lnRef idx="0"/>
            <a:fillRef idx="0"/>
            <a:effectRef idx="0"/>
            <a:fontRef idx="minor"/>
          </p:style>
          <p:txBody>
            <a:bodyPr tIns="68400" bIns="68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51" name="Google Shape;1518;p83"/>
            <p:cNvSpPr/>
            <p:nvPr/>
          </p:nvSpPr>
          <p:spPr>
            <a:xfrm>
              <a:off x="2365200" y="2742480"/>
              <a:ext cx="706680" cy="1195200"/>
            </a:xfrm>
            <a:custGeom>
              <a:avLst/>
              <a:gdLst>
                <a:gd name="textAreaLeft" fmla="*/ 0 w 706680"/>
                <a:gd name="textAreaRight" fmla="*/ 707040 w 706680"/>
                <a:gd name="textAreaTop" fmla="*/ 0 h 1195200"/>
                <a:gd name="textAreaBottom" fmla="*/ 1195560 h 1195200"/>
              </a:gdLst>
              <a:ahLst/>
              <a:rect l="textAreaLeft" t="textAreaTop" r="textAreaRight" b="textAreaBottom"/>
              <a:pathLst>
                <a:path w="8466" h="14314">
                  <a:moveTo>
                    <a:pt x="3801" y="1"/>
                  </a:moveTo>
                  <a:cubicBezTo>
                    <a:pt x="1833" y="1"/>
                    <a:pt x="151" y="1595"/>
                    <a:pt x="1" y="3661"/>
                  </a:cubicBezTo>
                  <a:lnTo>
                    <a:pt x="242" y="10309"/>
                  </a:lnTo>
                  <a:cubicBezTo>
                    <a:pt x="460" y="12632"/>
                    <a:pt x="967" y="14113"/>
                    <a:pt x="3046" y="14262"/>
                  </a:cubicBezTo>
                  <a:lnTo>
                    <a:pt x="3794" y="14314"/>
                  </a:lnTo>
                  <a:cubicBezTo>
                    <a:pt x="5778" y="14096"/>
                    <a:pt x="6483" y="12908"/>
                    <a:pt x="7166" y="10802"/>
                  </a:cubicBezTo>
                  <a:lnTo>
                    <a:pt x="8312" y="4256"/>
                  </a:lnTo>
                  <a:cubicBezTo>
                    <a:pt x="8466" y="2099"/>
                    <a:pt x="6891" y="211"/>
                    <a:pt x="4812" y="65"/>
                  </a:cubicBezTo>
                  <a:lnTo>
                    <a:pt x="4063" y="10"/>
                  </a:lnTo>
                  <a:cubicBezTo>
                    <a:pt x="3975" y="4"/>
                    <a:pt x="3888" y="1"/>
                    <a:pt x="3801" y="1"/>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52" name="Google Shape;1519;p83"/>
            <p:cNvSpPr/>
            <p:nvPr/>
          </p:nvSpPr>
          <p:spPr>
            <a:xfrm>
              <a:off x="2658600" y="2574720"/>
              <a:ext cx="157320" cy="293400"/>
            </a:xfrm>
            <a:custGeom>
              <a:avLst/>
              <a:gdLst>
                <a:gd name="textAreaLeft" fmla="*/ 0 w 157320"/>
                <a:gd name="textAreaRight" fmla="*/ 157680 w 157320"/>
                <a:gd name="textAreaTop" fmla="*/ 0 h 293400"/>
                <a:gd name="textAreaBottom" fmla="*/ 293760 h 293400"/>
              </a:gdLst>
              <a:ahLst/>
              <a:rect l="textAreaLeft" t="textAreaTop" r="textAreaRight" b="textAreaBottom"/>
              <a:pathLst>
                <a:path w="1886" h="3517">
                  <a:moveTo>
                    <a:pt x="1013" y="1"/>
                  </a:moveTo>
                  <a:cubicBezTo>
                    <a:pt x="571" y="1"/>
                    <a:pt x="196" y="341"/>
                    <a:pt x="163" y="786"/>
                  </a:cubicBezTo>
                  <a:lnTo>
                    <a:pt x="34" y="2609"/>
                  </a:lnTo>
                  <a:cubicBezTo>
                    <a:pt x="0" y="3075"/>
                    <a:pt x="355" y="3480"/>
                    <a:pt x="817" y="3514"/>
                  </a:cubicBezTo>
                  <a:cubicBezTo>
                    <a:pt x="838" y="3515"/>
                    <a:pt x="858" y="3516"/>
                    <a:pt x="879" y="3516"/>
                  </a:cubicBezTo>
                  <a:cubicBezTo>
                    <a:pt x="1316" y="3516"/>
                    <a:pt x="1690" y="3174"/>
                    <a:pt x="1722" y="2731"/>
                  </a:cubicBezTo>
                  <a:lnTo>
                    <a:pt x="1851" y="908"/>
                  </a:lnTo>
                  <a:cubicBezTo>
                    <a:pt x="1886" y="445"/>
                    <a:pt x="1531" y="37"/>
                    <a:pt x="1069" y="3"/>
                  </a:cubicBezTo>
                  <a:cubicBezTo>
                    <a:pt x="1050" y="1"/>
                    <a:pt x="1032" y="1"/>
                    <a:pt x="1013" y="1"/>
                  </a:cubicBezTo>
                  <a:close/>
                </a:path>
              </a:pathLst>
            </a:custGeom>
            <a:solidFill>
              <a:srgbClr val="ffb899"/>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53" name="Google Shape;1520;p83"/>
            <p:cNvSpPr/>
            <p:nvPr/>
          </p:nvSpPr>
          <p:spPr>
            <a:xfrm>
              <a:off x="2646000" y="2687400"/>
              <a:ext cx="235440" cy="90000"/>
            </a:xfrm>
            <a:custGeom>
              <a:avLst/>
              <a:gdLst>
                <a:gd name="textAreaLeft" fmla="*/ 0 w 235440"/>
                <a:gd name="textAreaRight" fmla="*/ 235800 w 235440"/>
                <a:gd name="textAreaTop" fmla="*/ 0 h 90000"/>
                <a:gd name="textAreaBottom" fmla="*/ 90360 h 90000"/>
              </a:gdLst>
              <a:ahLst/>
              <a:rect l="textAreaLeft" t="textAreaTop" r="textAreaRight" b="textAreaBottom"/>
              <a:pathLst>
                <a:path w="2825" h="1083">
                  <a:moveTo>
                    <a:pt x="269" y="117"/>
                  </a:moveTo>
                  <a:lnTo>
                    <a:pt x="0" y="685"/>
                  </a:lnTo>
                  <a:cubicBezTo>
                    <a:pt x="75" y="675"/>
                    <a:pt x="153" y="668"/>
                    <a:pt x="228" y="665"/>
                  </a:cubicBezTo>
                  <a:lnTo>
                    <a:pt x="269" y="117"/>
                  </a:lnTo>
                  <a:close/>
                  <a:moveTo>
                    <a:pt x="1973" y="1"/>
                  </a:moveTo>
                  <a:lnTo>
                    <a:pt x="1916" y="784"/>
                  </a:lnTo>
                  <a:cubicBezTo>
                    <a:pt x="2222" y="848"/>
                    <a:pt x="2518" y="947"/>
                    <a:pt x="2790" y="1083"/>
                  </a:cubicBezTo>
                  <a:cubicBezTo>
                    <a:pt x="2804" y="1073"/>
                    <a:pt x="2814" y="1066"/>
                    <a:pt x="2824" y="1056"/>
                  </a:cubicBezTo>
                  <a:lnTo>
                    <a:pt x="2066" y="8"/>
                  </a:lnTo>
                  <a:lnTo>
                    <a:pt x="1973" y="1"/>
                  </a:lnTo>
                  <a:close/>
                </a:path>
              </a:pathLst>
            </a:custGeom>
            <a:solidFill>
              <a:schemeClr val="accent5"/>
            </a:solidFill>
            <a:ln w="0">
              <a:noFill/>
            </a:ln>
          </p:spPr>
          <p:style>
            <a:lnRef idx="0"/>
            <a:fillRef idx="0"/>
            <a:effectRef idx="0"/>
            <a:fontRef idx="minor"/>
          </p:style>
          <p:txBody>
            <a:bodyPr tIns="90720" bIns="90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54" name="Google Shape;1521;p83"/>
            <p:cNvSpPr/>
            <p:nvPr/>
          </p:nvSpPr>
          <p:spPr>
            <a:xfrm>
              <a:off x="2644920" y="2743200"/>
              <a:ext cx="234000" cy="71280"/>
            </a:xfrm>
            <a:custGeom>
              <a:avLst/>
              <a:gdLst>
                <a:gd name="textAreaLeft" fmla="*/ 0 w 234000"/>
                <a:gd name="textAreaRight" fmla="*/ 234360 w 234000"/>
                <a:gd name="textAreaTop" fmla="*/ 0 h 71280"/>
                <a:gd name="textAreaBottom" fmla="*/ 71640 h 71280"/>
              </a:gdLst>
              <a:ahLst/>
              <a:rect l="textAreaLeft" t="textAreaTop" r="textAreaRight" b="textAreaBottom"/>
              <a:pathLst>
                <a:path w="2804" h="859">
                  <a:moveTo>
                    <a:pt x="242" y="1"/>
                  </a:moveTo>
                  <a:lnTo>
                    <a:pt x="242" y="1"/>
                  </a:lnTo>
                  <a:cubicBezTo>
                    <a:pt x="167" y="4"/>
                    <a:pt x="89" y="11"/>
                    <a:pt x="14" y="21"/>
                  </a:cubicBezTo>
                  <a:lnTo>
                    <a:pt x="1" y="48"/>
                  </a:lnTo>
                  <a:cubicBezTo>
                    <a:pt x="1" y="48"/>
                    <a:pt x="79" y="153"/>
                    <a:pt x="222" y="290"/>
                  </a:cubicBezTo>
                  <a:lnTo>
                    <a:pt x="242" y="1"/>
                  </a:lnTo>
                  <a:close/>
                  <a:moveTo>
                    <a:pt x="1930" y="120"/>
                  </a:moveTo>
                  <a:lnTo>
                    <a:pt x="1889" y="718"/>
                  </a:lnTo>
                  <a:cubicBezTo>
                    <a:pt x="1885" y="766"/>
                    <a:pt x="1875" y="814"/>
                    <a:pt x="1865" y="858"/>
                  </a:cubicBezTo>
                  <a:cubicBezTo>
                    <a:pt x="2158" y="807"/>
                    <a:pt x="2471" y="674"/>
                    <a:pt x="2804" y="419"/>
                  </a:cubicBezTo>
                  <a:cubicBezTo>
                    <a:pt x="2532" y="283"/>
                    <a:pt x="2236" y="184"/>
                    <a:pt x="1930" y="120"/>
                  </a:cubicBezTo>
                  <a:close/>
                </a:path>
              </a:pathLst>
            </a:custGeom>
            <a:solidFill>
              <a:srgbClr val="f3a084"/>
            </a:solidFill>
            <a:ln w="0">
              <a:noFill/>
            </a:ln>
          </p:spPr>
          <p:style>
            <a:lnRef idx="0"/>
            <a:fillRef idx="0"/>
            <a:effectRef idx="0"/>
            <a:fontRef idx="minor"/>
          </p:style>
          <p:txBody>
            <a:bodyPr tIns="72000" bIns="72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55" name="Google Shape;1522;p83"/>
            <p:cNvSpPr/>
            <p:nvPr/>
          </p:nvSpPr>
          <p:spPr>
            <a:xfrm>
              <a:off x="2663280" y="2678040"/>
              <a:ext cx="147240" cy="138600"/>
            </a:xfrm>
            <a:custGeom>
              <a:avLst/>
              <a:gdLst>
                <a:gd name="textAreaLeft" fmla="*/ 0 w 147240"/>
                <a:gd name="textAreaRight" fmla="*/ 147600 w 147240"/>
                <a:gd name="textAreaTop" fmla="*/ 0 h 138600"/>
                <a:gd name="textAreaBottom" fmla="*/ 138960 h 138600"/>
              </a:gdLst>
              <a:ahLst/>
              <a:rect l="textAreaLeft" t="textAreaTop" r="textAreaRight" b="textAreaBottom"/>
              <a:pathLst>
                <a:path w="1767" h="1662">
                  <a:moveTo>
                    <a:pt x="171" y="1"/>
                  </a:moveTo>
                  <a:lnTo>
                    <a:pt x="62" y="229"/>
                  </a:lnTo>
                  <a:lnTo>
                    <a:pt x="21" y="777"/>
                  </a:lnTo>
                  <a:lnTo>
                    <a:pt x="1" y="1066"/>
                  </a:lnTo>
                  <a:cubicBezTo>
                    <a:pt x="263" y="1314"/>
                    <a:pt x="739" y="1661"/>
                    <a:pt x="1355" y="1661"/>
                  </a:cubicBezTo>
                  <a:cubicBezTo>
                    <a:pt x="1447" y="1661"/>
                    <a:pt x="1546" y="1651"/>
                    <a:pt x="1644" y="1634"/>
                  </a:cubicBezTo>
                  <a:cubicBezTo>
                    <a:pt x="1654" y="1590"/>
                    <a:pt x="1664" y="1542"/>
                    <a:pt x="1668" y="1494"/>
                  </a:cubicBezTo>
                  <a:lnTo>
                    <a:pt x="1709" y="896"/>
                  </a:lnTo>
                  <a:lnTo>
                    <a:pt x="1766" y="113"/>
                  </a:lnTo>
                  <a:lnTo>
                    <a:pt x="171" y="1"/>
                  </a:lnTo>
                  <a:close/>
                </a:path>
              </a:pathLst>
            </a:custGeom>
            <a:solidFill>
              <a:srgbClr val="f3a084"/>
            </a:solidFill>
            <a:ln w="0">
              <a:noFill/>
            </a:ln>
          </p:spPr>
          <p:style>
            <a:lnRef idx="0"/>
            <a:fillRef idx="0"/>
            <a:effectRef idx="0"/>
            <a:fontRef idx="minor"/>
          </p:style>
          <p:txBody>
            <a:bodyPr tIns="138960" bIns="138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56" name="Google Shape;1523;p83"/>
            <p:cNvSpPr/>
            <p:nvPr/>
          </p:nvSpPr>
          <p:spPr>
            <a:xfrm>
              <a:off x="2385360" y="3603600"/>
              <a:ext cx="578160" cy="334080"/>
            </a:xfrm>
            <a:custGeom>
              <a:avLst/>
              <a:gdLst>
                <a:gd name="textAreaLeft" fmla="*/ 0 w 578160"/>
                <a:gd name="textAreaRight" fmla="*/ 578520 w 578160"/>
                <a:gd name="textAreaTop" fmla="*/ 0 h 334080"/>
                <a:gd name="textAreaBottom" fmla="*/ 334440 h 334080"/>
              </a:gdLst>
              <a:ahLst/>
              <a:rect l="textAreaLeft" t="textAreaTop" r="textAreaRight" b="textAreaBottom"/>
              <a:pathLst>
                <a:path w="6924" h="4005">
                  <a:moveTo>
                    <a:pt x="0" y="0"/>
                  </a:moveTo>
                  <a:lnTo>
                    <a:pt x="0" y="0"/>
                  </a:lnTo>
                  <a:cubicBezTo>
                    <a:pt x="218" y="2323"/>
                    <a:pt x="572" y="3858"/>
                    <a:pt x="2654" y="4005"/>
                  </a:cubicBezTo>
                  <a:lnTo>
                    <a:pt x="3552" y="4005"/>
                  </a:lnTo>
                  <a:cubicBezTo>
                    <a:pt x="5536" y="3787"/>
                    <a:pt x="6241" y="2599"/>
                    <a:pt x="6924" y="493"/>
                  </a:cubicBezTo>
                  <a:lnTo>
                    <a:pt x="0" y="0"/>
                  </a:ln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57" name="Google Shape;1524;p83"/>
            <p:cNvSpPr/>
            <p:nvPr/>
          </p:nvSpPr>
          <p:spPr>
            <a:xfrm>
              <a:off x="2864880" y="2742840"/>
              <a:ext cx="548280" cy="743760"/>
            </a:xfrm>
            <a:custGeom>
              <a:avLst/>
              <a:gdLst>
                <a:gd name="textAreaLeft" fmla="*/ 0 w 548280"/>
                <a:gd name="textAreaRight" fmla="*/ 548640 w 548280"/>
                <a:gd name="textAreaTop" fmla="*/ 0 h 743760"/>
                <a:gd name="textAreaBottom" fmla="*/ 744120 h 743760"/>
              </a:gdLst>
              <a:ahLst/>
              <a:rect l="textAreaLeft" t="textAreaTop" r="textAreaRight" b="textAreaBottom"/>
              <a:pathLst>
                <a:path w="6567" h="8909">
                  <a:moveTo>
                    <a:pt x="2116" y="1"/>
                  </a:moveTo>
                  <a:cubicBezTo>
                    <a:pt x="1953" y="1"/>
                    <a:pt x="1789" y="54"/>
                    <a:pt x="1654" y="165"/>
                  </a:cubicBezTo>
                  <a:cubicBezTo>
                    <a:pt x="1341" y="420"/>
                    <a:pt x="1294" y="883"/>
                    <a:pt x="1548" y="1196"/>
                  </a:cubicBezTo>
                  <a:cubicBezTo>
                    <a:pt x="4444" y="4755"/>
                    <a:pt x="4672" y="6973"/>
                    <a:pt x="4481" y="7432"/>
                  </a:cubicBezTo>
                  <a:cubicBezTo>
                    <a:pt x="4018" y="7303"/>
                    <a:pt x="2613" y="5895"/>
                    <a:pt x="1521" y="2002"/>
                  </a:cubicBezTo>
                  <a:cubicBezTo>
                    <a:pt x="1431" y="1679"/>
                    <a:pt x="1138" y="1467"/>
                    <a:pt x="820" y="1467"/>
                  </a:cubicBezTo>
                  <a:cubicBezTo>
                    <a:pt x="754" y="1467"/>
                    <a:pt x="687" y="1476"/>
                    <a:pt x="620" y="1495"/>
                  </a:cubicBezTo>
                  <a:cubicBezTo>
                    <a:pt x="228" y="1604"/>
                    <a:pt x="0" y="2009"/>
                    <a:pt x="110" y="2397"/>
                  </a:cubicBezTo>
                  <a:cubicBezTo>
                    <a:pt x="1184" y="6231"/>
                    <a:pt x="2817" y="8722"/>
                    <a:pt x="4369" y="8899"/>
                  </a:cubicBezTo>
                  <a:cubicBezTo>
                    <a:pt x="4427" y="8905"/>
                    <a:pt x="4485" y="8909"/>
                    <a:pt x="4543" y="8909"/>
                  </a:cubicBezTo>
                  <a:cubicBezTo>
                    <a:pt x="5046" y="8909"/>
                    <a:pt x="5488" y="8643"/>
                    <a:pt x="5744" y="8181"/>
                  </a:cubicBezTo>
                  <a:cubicBezTo>
                    <a:pt x="6567" y="6674"/>
                    <a:pt x="5369" y="3571"/>
                    <a:pt x="2685" y="270"/>
                  </a:cubicBezTo>
                  <a:cubicBezTo>
                    <a:pt x="2540" y="93"/>
                    <a:pt x="2329" y="1"/>
                    <a:pt x="2116" y="1"/>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58" name="Google Shape;1525;p83"/>
            <p:cNvSpPr/>
            <p:nvPr/>
          </p:nvSpPr>
          <p:spPr>
            <a:xfrm>
              <a:off x="2351160" y="2742480"/>
              <a:ext cx="818640" cy="998280"/>
            </a:xfrm>
            <a:custGeom>
              <a:avLst/>
              <a:gdLst>
                <a:gd name="textAreaLeft" fmla="*/ 0 w 818640"/>
                <a:gd name="textAreaRight" fmla="*/ 819000 w 818640"/>
                <a:gd name="textAreaTop" fmla="*/ 0 h 998280"/>
                <a:gd name="textAreaBottom" fmla="*/ 998640 h 998280"/>
              </a:gdLst>
              <a:ahLst/>
              <a:rect l="textAreaLeft" t="textAreaTop" r="textAreaRight" b="textAreaBottom"/>
              <a:pathLst>
                <a:path w="9805" h="11953">
                  <a:moveTo>
                    <a:pt x="3284" y="0"/>
                  </a:moveTo>
                  <a:cubicBezTo>
                    <a:pt x="2439" y="126"/>
                    <a:pt x="1766" y="404"/>
                    <a:pt x="1371" y="724"/>
                  </a:cubicBezTo>
                  <a:cubicBezTo>
                    <a:pt x="1085" y="960"/>
                    <a:pt x="949" y="1330"/>
                    <a:pt x="782" y="1660"/>
                  </a:cubicBezTo>
                  <a:cubicBezTo>
                    <a:pt x="350" y="2527"/>
                    <a:pt x="0" y="3480"/>
                    <a:pt x="96" y="4443"/>
                  </a:cubicBezTo>
                  <a:lnTo>
                    <a:pt x="75" y="4402"/>
                  </a:lnTo>
                  <a:lnTo>
                    <a:pt x="75" y="4402"/>
                  </a:lnTo>
                  <a:cubicBezTo>
                    <a:pt x="112" y="6770"/>
                    <a:pt x="146" y="9142"/>
                    <a:pt x="184" y="11510"/>
                  </a:cubicBezTo>
                  <a:cubicBezTo>
                    <a:pt x="184" y="11567"/>
                    <a:pt x="187" y="11625"/>
                    <a:pt x="225" y="11666"/>
                  </a:cubicBezTo>
                  <a:cubicBezTo>
                    <a:pt x="262" y="11710"/>
                    <a:pt x="327" y="11721"/>
                    <a:pt x="388" y="11724"/>
                  </a:cubicBezTo>
                  <a:cubicBezTo>
                    <a:pt x="2500" y="11874"/>
                    <a:pt x="4623" y="11952"/>
                    <a:pt x="6743" y="11952"/>
                  </a:cubicBezTo>
                  <a:cubicBezTo>
                    <a:pt x="6889" y="11952"/>
                    <a:pt x="7046" y="11949"/>
                    <a:pt x="7165" y="11861"/>
                  </a:cubicBezTo>
                  <a:cubicBezTo>
                    <a:pt x="7305" y="11759"/>
                    <a:pt x="7349" y="11571"/>
                    <a:pt x="7383" y="11401"/>
                  </a:cubicBezTo>
                  <a:cubicBezTo>
                    <a:pt x="7635" y="10129"/>
                    <a:pt x="7883" y="8852"/>
                    <a:pt x="8135" y="7580"/>
                  </a:cubicBezTo>
                  <a:cubicBezTo>
                    <a:pt x="8148" y="7581"/>
                    <a:pt x="8161" y="7581"/>
                    <a:pt x="8174" y="7581"/>
                  </a:cubicBezTo>
                  <a:cubicBezTo>
                    <a:pt x="8881" y="7581"/>
                    <a:pt x="9804" y="6531"/>
                    <a:pt x="9751" y="6277"/>
                  </a:cubicBezTo>
                  <a:cubicBezTo>
                    <a:pt x="9680" y="5941"/>
                    <a:pt x="9547" y="5848"/>
                    <a:pt x="9462" y="5573"/>
                  </a:cubicBezTo>
                  <a:cubicBezTo>
                    <a:pt x="9207" y="4736"/>
                    <a:pt x="8948" y="3902"/>
                    <a:pt x="8693" y="3066"/>
                  </a:cubicBezTo>
                  <a:cubicBezTo>
                    <a:pt x="8604" y="2780"/>
                    <a:pt x="8513" y="2487"/>
                    <a:pt x="8373" y="2221"/>
                  </a:cubicBezTo>
                  <a:cubicBezTo>
                    <a:pt x="7931" y="1392"/>
                    <a:pt x="7339" y="894"/>
                    <a:pt x="6509" y="449"/>
                  </a:cubicBezTo>
                  <a:lnTo>
                    <a:pt x="6352" y="398"/>
                  </a:lnTo>
                  <a:cubicBezTo>
                    <a:pt x="6335" y="745"/>
                    <a:pt x="5934" y="1004"/>
                    <a:pt x="5631" y="1174"/>
                  </a:cubicBezTo>
                  <a:cubicBezTo>
                    <a:pt x="5386" y="1311"/>
                    <a:pt x="5104" y="1366"/>
                    <a:pt x="4823" y="1366"/>
                  </a:cubicBezTo>
                  <a:cubicBezTo>
                    <a:pt x="4756" y="1366"/>
                    <a:pt x="4690" y="1363"/>
                    <a:pt x="4623" y="1357"/>
                  </a:cubicBezTo>
                  <a:cubicBezTo>
                    <a:pt x="4199" y="1320"/>
                    <a:pt x="3746" y="1150"/>
                    <a:pt x="3538" y="776"/>
                  </a:cubicBezTo>
                  <a:cubicBezTo>
                    <a:pt x="3395" y="520"/>
                    <a:pt x="3416" y="261"/>
                    <a:pt x="3284"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59" name="Google Shape;1526;p83"/>
            <p:cNvSpPr/>
            <p:nvPr/>
          </p:nvSpPr>
          <p:spPr>
            <a:xfrm>
              <a:off x="2896920" y="2695320"/>
              <a:ext cx="173160" cy="144000"/>
            </a:xfrm>
            <a:custGeom>
              <a:avLst/>
              <a:gdLst>
                <a:gd name="textAreaLeft" fmla="*/ 0 w 173160"/>
                <a:gd name="textAreaRight" fmla="*/ 173520 w 173160"/>
                <a:gd name="textAreaTop" fmla="*/ 0 h 144000"/>
                <a:gd name="textAreaBottom" fmla="*/ 144360 h 144000"/>
              </a:gdLst>
              <a:ahLst/>
              <a:rect l="textAreaLeft" t="textAreaTop" r="textAreaRight" b="textAreaBottom"/>
              <a:pathLst>
                <a:path w="2079" h="1730">
                  <a:moveTo>
                    <a:pt x="1162" y="0"/>
                  </a:moveTo>
                  <a:cubicBezTo>
                    <a:pt x="886" y="0"/>
                    <a:pt x="624" y="173"/>
                    <a:pt x="569" y="447"/>
                  </a:cubicBezTo>
                  <a:cubicBezTo>
                    <a:pt x="443" y="457"/>
                    <a:pt x="324" y="498"/>
                    <a:pt x="222" y="587"/>
                  </a:cubicBezTo>
                  <a:cubicBezTo>
                    <a:pt x="175" y="627"/>
                    <a:pt x="144" y="685"/>
                    <a:pt x="130" y="746"/>
                  </a:cubicBezTo>
                  <a:cubicBezTo>
                    <a:pt x="86" y="783"/>
                    <a:pt x="52" y="835"/>
                    <a:pt x="38" y="903"/>
                  </a:cubicBezTo>
                  <a:lnTo>
                    <a:pt x="28" y="967"/>
                  </a:lnTo>
                  <a:cubicBezTo>
                    <a:pt x="1" y="1127"/>
                    <a:pt x="52" y="1243"/>
                    <a:pt x="178" y="1338"/>
                  </a:cubicBezTo>
                  <a:cubicBezTo>
                    <a:pt x="188" y="1342"/>
                    <a:pt x="195" y="1348"/>
                    <a:pt x="202" y="1355"/>
                  </a:cubicBezTo>
                  <a:cubicBezTo>
                    <a:pt x="236" y="1381"/>
                    <a:pt x="277" y="1392"/>
                    <a:pt x="320" y="1392"/>
                  </a:cubicBezTo>
                  <a:cubicBezTo>
                    <a:pt x="366" y="1392"/>
                    <a:pt x="413" y="1380"/>
                    <a:pt x="453" y="1362"/>
                  </a:cubicBezTo>
                  <a:cubicBezTo>
                    <a:pt x="750" y="1471"/>
                    <a:pt x="1025" y="1617"/>
                    <a:pt x="1324" y="1722"/>
                  </a:cubicBezTo>
                  <a:cubicBezTo>
                    <a:pt x="1338" y="1727"/>
                    <a:pt x="1350" y="1729"/>
                    <a:pt x="1362" y="1729"/>
                  </a:cubicBezTo>
                  <a:cubicBezTo>
                    <a:pt x="1448" y="1729"/>
                    <a:pt x="1497" y="1621"/>
                    <a:pt x="1461" y="1546"/>
                  </a:cubicBezTo>
                  <a:cubicBezTo>
                    <a:pt x="1403" y="1427"/>
                    <a:pt x="1328" y="1325"/>
                    <a:pt x="1246" y="1229"/>
                  </a:cubicBezTo>
                  <a:lnTo>
                    <a:pt x="1246" y="1229"/>
                  </a:lnTo>
                  <a:cubicBezTo>
                    <a:pt x="1351" y="1264"/>
                    <a:pt x="1461" y="1294"/>
                    <a:pt x="1569" y="1328"/>
                  </a:cubicBezTo>
                  <a:cubicBezTo>
                    <a:pt x="1580" y="1331"/>
                    <a:pt x="1590" y="1332"/>
                    <a:pt x="1600" y="1332"/>
                  </a:cubicBezTo>
                  <a:cubicBezTo>
                    <a:pt x="1676" y="1332"/>
                    <a:pt x="1740" y="1257"/>
                    <a:pt x="1719" y="1179"/>
                  </a:cubicBezTo>
                  <a:cubicBezTo>
                    <a:pt x="1672" y="1001"/>
                    <a:pt x="1587" y="872"/>
                    <a:pt x="1474" y="770"/>
                  </a:cubicBezTo>
                  <a:lnTo>
                    <a:pt x="1474" y="770"/>
                  </a:lnTo>
                  <a:cubicBezTo>
                    <a:pt x="1502" y="787"/>
                    <a:pt x="1529" y="804"/>
                    <a:pt x="1552" y="818"/>
                  </a:cubicBezTo>
                  <a:cubicBezTo>
                    <a:pt x="1689" y="906"/>
                    <a:pt x="1791" y="984"/>
                    <a:pt x="1951" y="1019"/>
                  </a:cubicBezTo>
                  <a:cubicBezTo>
                    <a:pt x="1958" y="1020"/>
                    <a:pt x="1965" y="1020"/>
                    <a:pt x="1972" y="1020"/>
                  </a:cubicBezTo>
                  <a:cubicBezTo>
                    <a:pt x="2035" y="1020"/>
                    <a:pt x="2078" y="967"/>
                    <a:pt x="2066" y="899"/>
                  </a:cubicBezTo>
                  <a:cubicBezTo>
                    <a:pt x="2012" y="556"/>
                    <a:pt x="1698" y="144"/>
                    <a:pt x="1362" y="31"/>
                  </a:cubicBezTo>
                  <a:cubicBezTo>
                    <a:pt x="1296" y="10"/>
                    <a:pt x="1229" y="0"/>
                    <a:pt x="1162" y="0"/>
                  </a:cubicBezTo>
                  <a:close/>
                </a:path>
              </a:pathLst>
            </a:custGeom>
            <a:solidFill>
              <a:srgbClr val="ffb899"/>
            </a:solidFill>
            <a:ln w="0">
              <a:noFill/>
            </a:ln>
          </p:spPr>
          <p:style>
            <a:lnRef idx="0"/>
            <a:fillRef idx="0"/>
            <a:effectRef idx="0"/>
            <a:fontRef idx="minor"/>
          </p:style>
          <p:txBody>
            <a:bodyPr tIns="144720" bIns="144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60" name="Google Shape;1527;p83"/>
            <p:cNvSpPr/>
            <p:nvPr/>
          </p:nvSpPr>
          <p:spPr>
            <a:xfrm>
              <a:off x="2389680" y="3144600"/>
              <a:ext cx="403920" cy="266760"/>
            </a:xfrm>
            <a:custGeom>
              <a:avLst/>
              <a:gdLst>
                <a:gd name="textAreaLeft" fmla="*/ 0 w 403920"/>
                <a:gd name="textAreaRight" fmla="*/ 404280 w 403920"/>
                <a:gd name="textAreaTop" fmla="*/ 0 h 266760"/>
                <a:gd name="textAreaBottom" fmla="*/ 267120 h 266760"/>
              </a:gdLst>
              <a:ahLst/>
              <a:rect l="textAreaLeft" t="textAreaTop" r="textAreaRight" b="textAreaBottom"/>
              <a:pathLst>
                <a:path w="4839" h="3199">
                  <a:moveTo>
                    <a:pt x="4729" y="0"/>
                  </a:moveTo>
                  <a:cubicBezTo>
                    <a:pt x="4563" y="0"/>
                    <a:pt x="3938" y="171"/>
                    <a:pt x="3648" y="278"/>
                  </a:cubicBezTo>
                  <a:cubicBezTo>
                    <a:pt x="3588" y="301"/>
                    <a:pt x="2442" y="855"/>
                    <a:pt x="2325" y="855"/>
                  </a:cubicBezTo>
                  <a:cubicBezTo>
                    <a:pt x="2322" y="855"/>
                    <a:pt x="2319" y="854"/>
                    <a:pt x="2317" y="853"/>
                  </a:cubicBezTo>
                  <a:cubicBezTo>
                    <a:pt x="1967" y="615"/>
                    <a:pt x="1538" y="424"/>
                    <a:pt x="1072" y="305"/>
                  </a:cubicBezTo>
                  <a:cubicBezTo>
                    <a:pt x="895" y="261"/>
                    <a:pt x="711" y="227"/>
                    <a:pt x="524" y="223"/>
                  </a:cubicBezTo>
                  <a:cubicBezTo>
                    <a:pt x="337" y="223"/>
                    <a:pt x="143" y="258"/>
                    <a:pt x="0" y="339"/>
                  </a:cubicBezTo>
                  <a:lnTo>
                    <a:pt x="147" y="360"/>
                  </a:lnTo>
                  <a:cubicBezTo>
                    <a:pt x="262" y="458"/>
                    <a:pt x="347" y="574"/>
                    <a:pt x="388" y="697"/>
                  </a:cubicBezTo>
                  <a:cubicBezTo>
                    <a:pt x="422" y="788"/>
                    <a:pt x="433" y="884"/>
                    <a:pt x="453" y="979"/>
                  </a:cubicBezTo>
                  <a:cubicBezTo>
                    <a:pt x="494" y="1173"/>
                    <a:pt x="586" y="1363"/>
                    <a:pt x="674" y="1550"/>
                  </a:cubicBezTo>
                  <a:cubicBezTo>
                    <a:pt x="857" y="1938"/>
                    <a:pt x="1041" y="2323"/>
                    <a:pt x="1229" y="2711"/>
                  </a:cubicBezTo>
                  <a:cubicBezTo>
                    <a:pt x="1273" y="2806"/>
                    <a:pt x="1317" y="2902"/>
                    <a:pt x="1396" y="2990"/>
                  </a:cubicBezTo>
                  <a:cubicBezTo>
                    <a:pt x="1470" y="3075"/>
                    <a:pt x="1583" y="3150"/>
                    <a:pt x="1722" y="3183"/>
                  </a:cubicBezTo>
                  <a:cubicBezTo>
                    <a:pt x="1764" y="3193"/>
                    <a:pt x="1808" y="3199"/>
                    <a:pt x="1852" y="3199"/>
                  </a:cubicBezTo>
                  <a:cubicBezTo>
                    <a:pt x="1883" y="3199"/>
                    <a:pt x="1914" y="3196"/>
                    <a:pt x="1943" y="3191"/>
                  </a:cubicBezTo>
                  <a:cubicBezTo>
                    <a:pt x="2001" y="3180"/>
                    <a:pt x="2052" y="3160"/>
                    <a:pt x="2099" y="3136"/>
                  </a:cubicBezTo>
                  <a:cubicBezTo>
                    <a:pt x="2317" y="3020"/>
                    <a:pt x="2457" y="2844"/>
                    <a:pt x="2528" y="2663"/>
                  </a:cubicBezTo>
                  <a:cubicBezTo>
                    <a:pt x="2600" y="2483"/>
                    <a:pt x="2606" y="2292"/>
                    <a:pt x="2610" y="2105"/>
                  </a:cubicBezTo>
                  <a:cubicBezTo>
                    <a:pt x="2613" y="1785"/>
                    <a:pt x="4838" y="325"/>
                    <a:pt x="4770" y="13"/>
                  </a:cubicBezTo>
                  <a:cubicBezTo>
                    <a:pt x="4769" y="4"/>
                    <a:pt x="4754" y="0"/>
                    <a:pt x="4729" y="0"/>
                  </a:cubicBezTo>
                  <a:close/>
                </a:path>
              </a:pathLst>
            </a:custGeom>
            <a:solidFill>
              <a:schemeClr val="accent5"/>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61" name="Google Shape;1528;p83"/>
            <p:cNvSpPr/>
            <p:nvPr/>
          </p:nvSpPr>
          <p:spPr>
            <a:xfrm>
              <a:off x="2577240" y="3135960"/>
              <a:ext cx="372240" cy="366120"/>
            </a:xfrm>
            <a:custGeom>
              <a:avLst/>
              <a:gdLst>
                <a:gd name="textAreaLeft" fmla="*/ 0 w 372240"/>
                <a:gd name="textAreaRight" fmla="*/ 372600 w 372240"/>
                <a:gd name="textAreaTop" fmla="*/ 0 h 366120"/>
                <a:gd name="textAreaBottom" fmla="*/ 366480 h 366120"/>
              </a:gdLst>
              <a:ahLst/>
              <a:rect l="textAreaLeft" t="textAreaTop" r="textAreaRight" b="textAreaBottom"/>
              <a:pathLst>
                <a:path w="4462" h="4387">
                  <a:moveTo>
                    <a:pt x="2608" y="0"/>
                  </a:moveTo>
                  <a:cubicBezTo>
                    <a:pt x="2602" y="0"/>
                    <a:pt x="2596" y="0"/>
                    <a:pt x="2590" y="0"/>
                  </a:cubicBezTo>
                  <a:cubicBezTo>
                    <a:pt x="2461" y="8"/>
                    <a:pt x="2348" y="58"/>
                    <a:pt x="2243" y="110"/>
                  </a:cubicBezTo>
                  <a:cubicBezTo>
                    <a:pt x="1498" y="473"/>
                    <a:pt x="749" y="837"/>
                    <a:pt x="5" y="1202"/>
                  </a:cubicBezTo>
                  <a:lnTo>
                    <a:pt x="1" y="1208"/>
                  </a:lnTo>
                  <a:cubicBezTo>
                    <a:pt x="402" y="2233"/>
                    <a:pt x="617" y="3196"/>
                    <a:pt x="1018" y="4220"/>
                  </a:cubicBezTo>
                  <a:cubicBezTo>
                    <a:pt x="1029" y="4250"/>
                    <a:pt x="1042" y="4281"/>
                    <a:pt x="1073" y="4308"/>
                  </a:cubicBezTo>
                  <a:cubicBezTo>
                    <a:pt x="1136" y="4357"/>
                    <a:pt x="1337" y="4386"/>
                    <a:pt x="1491" y="4386"/>
                  </a:cubicBezTo>
                  <a:cubicBezTo>
                    <a:pt x="1552" y="4386"/>
                    <a:pt x="1606" y="4382"/>
                    <a:pt x="1641" y="4372"/>
                  </a:cubicBezTo>
                  <a:cubicBezTo>
                    <a:pt x="2450" y="4158"/>
                    <a:pt x="3219" y="3920"/>
                    <a:pt x="4287" y="3634"/>
                  </a:cubicBezTo>
                  <a:cubicBezTo>
                    <a:pt x="4339" y="3621"/>
                    <a:pt x="4394" y="3604"/>
                    <a:pt x="4424" y="3573"/>
                  </a:cubicBezTo>
                  <a:cubicBezTo>
                    <a:pt x="4461" y="3532"/>
                    <a:pt x="4444" y="3478"/>
                    <a:pt x="4424" y="3430"/>
                  </a:cubicBezTo>
                  <a:cubicBezTo>
                    <a:pt x="4308" y="3161"/>
                    <a:pt x="4196" y="2893"/>
                    <a:pt x="4080" y="2624"/>
                  </a:cubicBezTo>
                  <a:cubicBezTo>
                    <a:pt x="3709" y="1828"/>
                    <a:pt x="3522" y="1212"/>
                    <a:pt x="3152" y="416"/>
                  </a:cubicBezTo>
                  <a:cubicBezTo>
                    <a:pt x="3061" y="229"/>
                    <a:pt x="2896" y="0"/>
                    <a:pt x="260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62" name="Google Shape;1529;p83"/>
            <p:cNvSpPr/>
            <p:nvPr/>
          </p:nvSpPr>
          <p:spPr>
            <a:xfrm>
              <a:off x="2374200" y="3167280"/>
              <a:ext cx="302400" cy="329760"/>
            </a:xfrm>
            <a:custGeom>
              <a:avLst/>
              <a:gdLst>
                <a:gd name="textAreaLeft" fmla="*/ 0 w 302400"/>
                <a:gd name="textAreaRight" fmla="*/ 302760 w 302400"/>
                <a:gd name="textAreaTop" fmla="*/ 0 h 329760"/>
                <a:gd name="textAreaBottom" fmla="*/ 330120 h 329760"/>
              </a:gdLst>
              <a:ahLst/>
              <a:rect l="textAreaLeft" t="textAreaTop" r="textAreaRight" b="textAreaBottom"/>
              <a:pathLst>
                <a:path w="3625" h="3950">
                  <a:moveTo>
                    <a:pt x="0" y="0"/>
                  </a:moveTo>
                  <a:cubicBezTo>
                    <a:pt x="324" y="1109"/>
                    <a:pt x="644" y="2215"/>
                    <a:pt x="967" y="3324"/>
                  </a:cubicBezTo>
                  <a:cubicBezTo>
                    <a:pt x="980" y="3372"/>
                    <a:pt x="997" y="3419"/>
                    <a:pt x="1041" y="3453"/>
                  </a:cubicBezTo>
                  <a:cubicBezTo>
                    <a:pt x="1093" y="3491"/>
                    <a:pt x="1164" y="3504"/>
                    <a:pt x="1236" y="3518"/>
                  </a:cubicBezTo>
                  <a:cubicBezTo>
                    <a:pt x="2029" y="3667"/>
                    <a:pt x="2825" y="3814"/>
                    <a:pt x="3624" y="3950"/>
                  </a:cubicBezTo>
                  <a:lnTo>
                    <a:pt x="2470" y="789"/>
                  </a:lnTo>
                  <a:cubicBezTo>
                    <a:pt x="1899" y="371"/>
                    <a:pt x="583" y="164"/>
                    <a:pt x="171" y="0"/>
                  </a:cubicBezTo>
                  <a:close/>
                </a:path>
              </a:pathLst>
            </a:custGeom>
            <a:solidFill>
              <a:schemeClr val="dk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63" name="Google Shape;1530;p83"/>
            <p:cNvSpPr/>
            <p:nvPr/>
          </p:nvSpPr>
          <p:spPr>
            <a:xfrm>
              <a:off x="1965240" y="2832840"/>
              <a:ext cx="616680" cy="669240"/>
            </a:xfrm>
            <a:custGeom>
              <a:avLst/>
              <a:gdLst>
                <a:gd name="textAreaLeft" fmla="*/ 0 w 616680"/>
                <a:gd name="textAreaRight" fmla="*/ 617040 w 616680"/>
                <a:gd name="textAreaTop" fmla="*/ 0 h 669240"/>
                <a:gd name="textAreaBottom" fmla="*/ 669600 h 669240"/>
              </a:gdLst>
              <a:ahLst/>
              <a:rect l="textAreaLeft" t="textAreaTop" r="textAreaRight" b="textAreaBottom"/>
              <a:pathLst>
                <a:path w="7388" h="8017">
                  <a:moveTo>
                    <a:pt x="6555" y="0"/>
                  </a:moveTo>
                  <a:cubicBezTo>
                    <a:pt x="6412" y="0"/>
                    <a:pt x="6267" y="42"/>
                    <a:pt x="6139" y="130"/>
                  </a:cubicBezTo>
                  <a:cubicBezTo>
                    <a:pt x="4318" y="1379"/>
                    <a:pt x="1" y="5488"/>
                    <a:pt x="1083" y="7353"/>
                  </a:cubicBezTo>
                  <a:cubicBezTo>
                    <a:pt x="1341" y="7792"/>
                    <a:pt x="1766" y="8016"/>
                    <a:pt x="2399" y="8016"/>
                  </a:cubicBezTo>
                  <a:cubicBezTo>
                    <a:pt x="3270" y="8016"/>
                    <a:pt x="4539" y="7595"/>
                    <a:pt x="6305" y="6738"/>
                  </a:cubicBezTo>
                  <a:cubicBezTo>
                    <a:pt x="6669" y="6560"/>
                    <a:pt x="6822" y="6121"/>
                    <a:pt x="6645" y="5758"/>
                  </a:cubicBezTo>
                  <a:cubicBezTo>
                    <a:pt x="6518" y="5496"/>
                    <a:pt x="6256" y="5344"/>
                    <a:pt x="5984" y="5344"/>
                  </a:cubicBezTo>
                  <a:cubicBezTo>
                    <a:pt x="5877" y="5344"/>
                    <a:pt x="5768" y="5367"/>
                    <a:pt x="5665" y="5417"/>
                  </a:cubicBezTo>
                  <a:cubicBezTo>
                    <a:pt x="3630" y="6406"/>
                    <a:pt x="2758" y="6548"/>
                    <a:pt x="2433" y="6548"/>
                  </a:cubicBezTo>
                  <a:cubicBezTo>
                    <a:pt x="2416" y="6548"/>
                    <a:pt x="2400" y="6547"/>
                    <a:pt x="2386" y="6547"/>
                  </a:cubicBezTo>
                  <a:cubicBezTo>
                    <a:pt x="2447" y="6251"/>
                    <a:pt x="2757" y="5529"/>
                    <a:pt x="3757" y="4329"/>
                  </a:cubicBezTo>
                  <a:cubicBezTo>
                    <a:pt x="4702" y="3192"/>
                    <a:pt x="5935" y="2046"/>
                    <a:pt x="6968" y="1338"/>
                  </a:cubicBezTo>
                  <a:cubicBezTo>
                    <a:pt x="7302" y="1110"/>
                    <a:pt x="7387" y="654"/>
                    <a:pt x="7159" y="320"/>
                  </a:cubicBezTo>
                  <a:cubicBezTo>
                    <a:pt x="7018" y="112"/>
                    <a:pt x="6789" y="0"/>
                    <a:pt x="6555"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64" name="Google Shape;1531;p83"/>
            <p:cNvSpPr/>
            <p:nvPr/>
          </p:nvSpPr>
          <p:spPr>
            <a:xfrm>
              <a:off x="2375640" y="3249000"/>
              <a:ext cx="38160" cy="73080"/>
            </a:xfrm>
            <a:custGeom>
              <a:avLst/>
              <a:gdLst>
                <a:gd name="textAreaLeft" fmla="*/ 0 w 38160"/>
                <a:gd name="textAreaRight" fmla="*/ 38520 w 38160"/>
                <a:gd name="textAreaTop" fmla="*/ 0 h 73080"/>
                <a:gd name="textAreaBottom" fmla="*/ 73440 h 73080"/>
              </a:gdLst>
              <a:ahLst/>
              <a:rect l="textAreaLeft" t="textAreaTop" r="textAreaRight" b="textAreaBottom"/>
              <a:pathLst>
                <a:path w="461" h="881">
                  <a:moveTo>
                    <a:pt x="169" y="0"/>
                  </a:moveTo>
                  <a:cubicBezTo>
                    <a:pt x="112" y="0"/>
                    <a:pt x="59" y="32"/>
                    <a:pt x="45" y="105"/>
                  </a:cubicBezTo>
                  <a:cubicBezTo>
                    <a:pt x="0" y="333"/>
                    <a:pt x="24" y="575"/>
                    <a:pt x="65" y="803"/>
                  </a:cubicBezTo>
                  <a:cubicBezTo>
                    <a:pt x="72" y="837"/>
                    <a:pt x="106" y="867"/>
                    <a:pt x="137" y="874"/>
                  </a:cubicBezTo>
                  <a:cubicBezTo>
                    <a:pt x="148" y="878"/>
                    <a:pt x="159" y="881"/>
                    <a:pt x="170" y="881"/>
                  </a:cubicBezTo>
                  <a:cubicBezTo>
                    <a:pt x="179" y="881"/>
                    <a:pt x="189" y="879"/>
                    <a:pt x="198" y="874"/>
                  </a:cubicBezTo>
                  <a:cubicBezTo>
                    <a:pt x="205" y="871"/>
                    <a:pt x="212" y="867"/>
                    <a:pt x="215" y="864"/>
                  </a:cubicBezTo>
                  <a:cubicBezTo>
                    <a:pt x="239" y="850"/>
                    <a:pt x="253" y="826"/>
                    <a:pt x="259" y="803"/>
                  </a:cubicBezTo>
                  <a:cubicBezTo>
                    <a:pt x="273" y="809"/>
                    <a:pt x="289" y="812"/>
                    <a:pt x="304" y="812"/>
                  </a:cubicBezTo>
                  <a:cubicBezTo>
                    <a:pt x="340" y="812"/>
                    <a:pt x="376" y="795"/>
                    <a:pt x="396" y="762"/>
                  </a:cubicBezTo>
                  <a:cubicBezTo>
                    <a:pt x="460" y="660"/>
                    <a:pt x="426" y="555"/>
                    <a:pt x="409" y="442"/>
                  </a:cubicBezTo>
                  <a:cubicBezTo>
                    <a:pt x="396" y="323"/>
                    <a:pt x="368" y="214"/>
                    <a:pt x="327" y="105"/>
                  </a:cubicBezTo>
                  <a:cubicBezTo>
                    <a:pt x="302" y="40"/>
                    <a:pt x="233" y="0"/>
                    <a:pt x="169" y="0"/>
                  </a:cubicBezTo>
                  <a:close/>
                </a:path>
              </a:pathLst>
            </a:custGeom>
            <a:solidFill>
              <a:srgbClr val="ffb899"/>
            </a:solidFill>
            <a:ln w="0">
              <a:noFill/>
            </a:ln>
          </p:spPr>
          <p:style>
            <a:lnRef idx="0"/>
            <a:fillRef idx="0"/>
            <a:effectRef idx="0"/>
            <a:fontRef idx="minor"/>
          </p:style>
          <p:txBody>
            <a:bodyPr tIns="73440" bIns="73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65" name="Google Shape;1532;p83"/>
            <p:cNvSpPr/>
            <p:nvPr/>
          </p:nvSpPr>
          <p:spPr>
            <a:xfrm>
              <a:off x="2403000" y="3262680"/>
              <a:ext cx="177840" cy="138600"/>
            </a:xfrm>
            <a:custGeom>
              <a:avLst/>
              <a:gdLst>
                <a:gd name="textAreaLeft" fmla="*/ 0 w 177840"/>
                <a:gd name="textAreaRight" fmla="*/ 178200 w 177840"/>
                <a:gd name="textAreaTop" fmla="*/ 0 h 138600"/>
                <a:gd name="textAreaBottom" fmla="*/ 138960 h 138600"/>
              </a:gdLst>
              <a:ahLst/>
              <a:rect l="textAreaLeft" t="textAreaTop" r="textAreaRight" b="textAreaBottom"/>
              <a:pathLst>
                <a:path w="2134" h="1664">
                  <a:moveTo>
                    <a:pt x="1169" y="0"/>
                  </a:moveTo>
                  <a:cubicBezTo>
                    <a:pt x="961" y="0"/>
                    <a:pt x="772" y="175"/>
                    <a:pt x="623" y="313"/>
                  </a:cubicBezTo>
                  <a:cubicBezTo>
                    <a:pt x="426" y="494"/>
                    <a:pt x="253" y="681"/>
                    <a:pt x="110" y="905"/>
                  </a:cubicBezTo>
                  <a:cubicBezTo>
                    <a:pt x="0" y="1078"/>
                    <a:pt x="113" y="1228"/>
                    <a:pt x="266" y="1269"/>
                  </a:cubicBezTo>
                  <a:cubicBezTo>
                    <a:pt x="270" y="1303"/>
                    <a:pt x="283" y="1337"/>
                    <a:pt x="300" y="1371"/>
                  </a:cubicBezTo>
                  <a:cubicBezTo>
                    <a:pt x="307" y="1384"/>
                    <a:pt x="317" y="1395"/>
                    <a:pt x="327" y="1409"/>
                  </a:cubicBezTo>
                  <a:cubicBezTo>
                    <a:pt x="294" y="1504"/>
                    <a:pt x="334" y="1609"/>
                    <a:pt x="440" y="1640"/>
                  </a:cubicBezTo>
                  <a:cubicBezTo>
                    <a:pt x="493" y="1656"/>
                    <a:pt x="545" y="1663"/>
                    <a:pt x="596" y="1663"/>
                  </a:cubicBezTo>
                  <a:cubicBezTo>
                    <a:pt x="811" y="1663"/>
                    <a:pt x="1005" y="1538"/>
                    <a:pt x="1209" y="1453"/>
                  </a:cubicBezTo>
                  <a:cubicBezTo>
                    <a:pt x="1491" y="1334"/>
                    <a:pt x="1753" y="1180"/>
                    <a:pt x="2025" y="1042"/>
                  </a:cubicBezTo>
                  <a:cubicBezTo>
                    <a:pt x="2133" y="989"/>
                    <a:pt x="2093" y="792"/>
                    <a:pt x="1971" y="792"/>
                  </a:cubicBezTo>
                  <a:cubicBezTo>
                    <a:pt x="1967" y="792"/>
                    <a:pt x="1962" y="792"/>
                    <a:pt x="1957" y="792"/>
                  </a:cubicBezTo>
                  <a:cubicBezTo>
                    <a:pt x="1811" y="810"/>
                    <a:pt x="1668" y="830"/>
                    <a:pt x="1525" y="854"/>
                  </a:cubicBezTo>
                  <a:cubicBezTo>
                    <a:pt x="1620" y="756"/>
                    <a:pt x="1702" y="650"/>
                    <a:pt x="1760" y="531"/>
                  </a:cubicBezTo>
                  <a:cubicBezTo>
                    <a:pt x="1799" y="453"/>
                    <a:pt x="1757" y="329"/>
                    <a:pt x="1660" y="329"/>
                  </a:cubicBezTo>
                  <a:cubicBezTo>
                    <a:pt x="1655" y="329"/>
                    <a:pt x="1649" y="330"/>
                    <a:pt x="1644" y="330"/>
                  </a:cubicBezTo>
                  <a:cubicBezTo>
                    <a:pt x="1501" y="343"/>
                    <a:pt x="1362" y="388"/>
                    <a:pt x="1229" y="450"/>
                  </a:cubicBezTo>
                  <a:cubicBezTo>
                    <a:pt x="1297" y="351"/>
                    <a:pt x="1341" y="249"/>
                    <a:pt x="1331" y="153"/>
                  </a:cubicBezTo>
                  <a:cubicBezTo>
                    <a:pt x="1324" y="92"/>
                    <a:pt x="1291" y="13"/>
                    <a:pt x="1219" y="4"/>
                  </a:cubicBezTo>
                  <a:cubicBezTo>
                    <a:pt x="1202" y="1"/>
                    <a:pt x="1186" y="0"/>
                    <a:pt x="1169" y="0"/>
                  </a:cubicBezTo>
                  <a:close/>
                </a:path>
              </a:pathLst>
            </a:custGeom>
            <a:solidFill>
              <a:srgbClr val="ffb899"/>
            </a:solidFill>
            <a:ln w="0">
              <a:noFill/>
            </a:ln>
          </p:spPr>
          <p:style>
            <a:lnRef idx="0"/>
            <a:fillRef idx="0"/>
            <a:effectRef idx="0"/>
            <a:fontRef idx="minor"/>
          </p:style>
          <p:txBody>
            <a:bodyPr tIns="138960" bIns="138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66" name="Google Shape;1533;p83"/>
            <p:cNvSpPr/>
            <p:nvPr/>
          </p:nvSpPr>
          <p:spPr>
            <a:xfrm>
              <a:off x="2242440" y="2801880"/>
              <a:ext cx="348840" cy="358560"/>
            </a:xfrm>
            <a:custGeom>
              <a:avLst/>
              <a:gdLst>
                <a:gd name="textAreaLeft" fmla="*/ 0 w 348840"/>
                <a:gd name="textAreaRight" fmla="*/ 349200 w 348840"/>
                <a:gd name="textAreaTop" fmla="*/ 0 h 358560"/>
                <a:gd name="textAreaBottom" fmla="*/ 358920 h 358560"/>
              </a:gdLst>
              <a:ahLst/>
              <a:rect l="textAreaLeft" t="textAreaTop" r="textAreaRight" b="textAreaBottom"/>
              <a:pathLst>
                <a:path w="4182" h="4298">
                  <a:moveTo>
                    <a:pt x="2835" y="0"/>
                  </a:moveTo>
                  <a:cubicBezTo>
                    <a:pt x="2811" y="0"/>
                    <a:pt x="2789" y="4"/>
                    <a:pt x="2770" y="14"/>
                  </a:cubicBezTo>
                  <a:cubicBezTo>
                    <a:pt x="1937" y="470"/>
                    <a:pt x="1338" y="1297"/>
                    <a:pt x="650" y="1951"/>
                  </a:cubicBezTo>
                  <a:cubicBezTo>
                    <a:pt x="399" y="2189"/>
                    <a:pt x="134" y="2450"/>
                    <a:pt x="62" y="2791"/>
                  </a:cubicBezTo>
                  <a:cubicBezTo>
                    <a:pt x="1" y="3090"/>
                    <a:pt x="107" y="3406"/>
                    <a:pt x="290" y="3651"/>
                  </a:cubicBezTo>
                  <a:cubicBezTo>
                    <a:pt x="474" y="3896"/>
                    <a:pt x="729" y="4077"/>
                    <a:pt x="994" y="4230"/>
                  </a:cubicBezTo>
                  <a:cubicBezTo>
                    <a:pt x="1054" y="4264"/>
                    <a:pt x="1124" y="4298"/>
                    <a:pt x="1192" y="4298"/>
                  </a:cubicBezTo>
                  <a:cubicBezTo>
                    <a:pt x="1213" y="4298"/>
                    <a:pt x="1233" y="4295"/>
                    <a:pt x="1253" y="4287"/>
                  </a:cubicBezTo>
                  <a:cubicBezTo>
                    <a:pt x="1297" y="4271"/>
                    <a:pt x="1331" y="4240"/>
                    <a:pt x="1365" y="4206"/>
                  </a:cubicBezTo>
                  <a:cubicBezTo>
                    <a:pt x="2035" y="3557"/>
                    <a:pt x="2702" y="2907"/>
                    <a:pt x="3373" y="2257"/>
                  </a:cubicBezTo>
                  <a:cubicBezTo>
                    <a:pt x="3665" y="1968"/>
                    <a:pt x="3971" y="1661"/>
                    <a:pt x="4077" y="1263"/>
                  </a:cubicBezTo>
                  <a:cubicBezTo>
                    <a:pt x="4182" y="870"/>
                    <a:pt x="3990" y="365"/>
                    <a:pt x="3588" y="281"/>
                  </a:cubicBezTo>
                  <a:lnTo>
                    <a:pt x="3588" y="281"/>
                  </a:lnTo>
                  <a:cubicBezTo>
                    <a:pt x="3480" y="163"/>
                    <a:pt x="3351" y="75"/>
                    <a:pt x="3197" y="75"/>
                  </a:cubicBezTo>
                  <a:cubicBezTo>
                    <a:pt x="3192" y="75"/>
                    <a:pt x="3187" y="76"/>
                    <a:pt x="3182" y="76"/>
                  </a:cubicBezTo>
                  <a:cubicBezTo>
                    <a:pt x="3180" y="76"/>
                    <a:pt x="3179" y="76"/>
                    <a:pt x="3177" y="76"/>
                  </a:cubicBezTo>
                  <a:cubicBezTo>
                    <a:pt x="3086" y="76"/>
                    <a:pt x="2939" y="0"/>
                    <a:pt x="2835" y="0"/>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67" name="Google Shape;1534;p83"/>
            <p:cNvSpPr/>
            <p:nvPr/>
          </p:nvSpPr>
          <p:spPr>
            <a:xfrm>
              <a:off x="2452680" y="2478240"/>
              <a:ext cx="164160" cy="145080"/>
            </a:xfrm>
            <a:custGeom>
              <a:avLst/>
              <a:gdLst>
                <a:gd name="textAreaLeft" fmla="*/ 0 w 164160"/>
                <a:gd name="textAreaRight" fmla="*/ 164520 w 164160"/>
                <a:gd name="textAreaTop" fmla="*/ 0 h 145080"/>
                <a:gd name="textAreaBottom" fmla="*/ 145440 h 145080"/>
              </a:gdLst>
              <a:ahLst/>
              <a:rect l="textAreaLeft" t="textAreaTop" r="textAreaRight" b="textAreaBottom"/>
              <a:pathLst>
                <a:path w="1971" h="1741">
                  <a:moveTo>
                    <a:pt x="986" y="1"/>
                  </a:moveTo>
                  <a:cubicBezTo>
                    <a:pt x="639" y="1"/>
                    <a:pt x="311" y="212"/>
                    <a:pt x="178" y="557"/>
                  </a:cubicBezTo>
                  <a:cubicBezTo>
                    <a:pt x="0" y="1003"/>
                    <a:pt x="222" y="1506"/>
                    <a:pt x="671" y="1679"/>
                  </a:cubicBezTo>
                  <a:cubicBezTo>
                    <a:pt x="775" y="1721"/>
                    <a:pt x="883" y="1741"/>
                    <a:pt x="989" y="1741"/>
                  </a:cubicBezTo>
                  <a:cubicBezTo>
                    <a:pt x="1336" y="1741"/>
                    <a:pt x="1664" y="1530"/>
                    <a:pt x="1797" y="1186"/>
                  </a:cubicBezTo>
                  <a:cubicBezTo>
                    <a:pt x="1971" y="740"/>
                    <a:pt x="1749" y="233"/>
                    <a:pt x="1300" y="60"/>
                  </a:cubicBezTo>
                  <a:cubicBezTo>
                    <a:pt x="1197" y="20"/>
                    <a:pt x="1091" y="1"/>
                    <a:pt x="986" y="1"/>
                  </a:cubicBezTo>
                  <a:close/>
                </a:path>
              </a:pathLst>
            </a:custGeom>
            <a:solidFill>
              <a:srgbClr val="ffb899"/>
            </a:solidFill>
            <a:ln w="0">
              <a:noFill/>
            </a:ln>
          </p:spPr>
          <p:style>
            <a:lnRef idx="0"/>
            <a:fillRef idx="0"/>
            <a:effectRef idx="0"/>
            <a:fontRef idx="minor"/>
          </p:style>
          <p:txBody>
            <a:bodyPr tIns="145440" bIns="145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68" name="Google Shape;1535;p83"/>
            <p:cNvSpPr/>
            <p:nvPr/>
          </p:nvSpPr>
          <p:spPr>
            <a:xfrm>
              <a:off x="2923560" y="2588040"/>
              <a:ext cx="164160" cy="145080"/>
            </a:xfrm>
            <a:custGeom>
              <a:avLst/>
              <a:gdLst>
                <a:gd name="textAreaLeft" fmla="*/ 0 w 164160"/>
                <a:gd name="textAreaRight" fmla="*/ 164520 w 164160"/>
                <a:gd name="textAreaTop" fmla="*/ 0 h 145080"/>
                <a:gd name="textAreaBottom" fmla="*/ 145440 h 145080"/>
              </a:gdLst>
              <a:ahLst/>
              <a:rect l="textAreaLeft" t="textAreaTop" r="textAreaRight" b="textAreaBottom"/>
              <a:pathLst>
                <a:path w="1971" h="1739">
                  <a:moveTo>
                    <a:pt x="986" y="1"/>
                  </a:moveTo>
                  <a:cubicBezTo>
                    <a:pt x="638" y="1"/>
                    <a:pt x="310" y="211"/>
                    <a:pt x="174" y="553"/>
                  </a:cubicBezTo>
                  <a:cubicBezTo>
                    <a:pt x="1" y="1003"/>
                    <a:pt x="221" y="1506"/>
                    <a:pt x="670" y="1680"/>
                  </a:cubicBezTo>
                  <a:cubicBezTo>
                    <a:pt x="774" y="1720"/>
                    <a:pt x="880" y="1739"/>
                    <a:pt x="985" y="1739"/>
                  </a:cubicBezTo>
                  <a:cubicBezTo>
                    <a:pt x="1332" y="1739"/>
                    <a:pt x="1661" y="1529"/>
                    <a:pt x="1797" y="1186"/>
                  </a:cubicBezTo>
                  <a:cubicBezTo>
                    <a:pt x="1970" y="737"/>
                    <a:pt x="1749" y="233"/>
                    <a:pt x="1300" y="60"/>
                  </a:cubicBezTo>
                  <a:cubicBezTo>
                    <a:pt x="1197" y="20"/>
                    <a:pt x="1090" y="1"/>
                    <a:pt x="986" y="1"/>
                  </a:cubicBezTo>
                  <a:close/>
                </a:path>
              </a:pathLst>
            </a:custGeom>
            <a:solidFill>
              <a:srgbClr val="ffb899"/>
            </a:solidFill>
            <a:ln w="0">
              <a:noFill/>
            </a:ln>
          </p:spPr>
          <p:style>
            <a:lnRef idx="0"/>
            <a:fillRef idx="0"/>
            <a:effectRef idx="0"/>
            <a:fontRef idx="minor"/>
          </p:style>
          <p:txBody>
            <a:bodyPr tIns="145440" bIns="145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69" name="Google Shape;1536;p83"/>
            <p:cNvSpPr/>
            <p:nvPr/>
          </p:nvSpPr>
          <p:spPr>
            <a:xfrm>
              <a:off x="2506320" y="2076480"/>
              <a:ext cx="603000" cy="703440"/>
            </a:xfrm>
            <a:custGeom>
              <a:avLst/>
              <a:gdLst>
                <a:gd name="textAreaLeft" fmla="*/ 0 w 603000"/>
                <a:gd name="textAreaRight" fmla="*/ 603360 w 603000"/>
                <a:gd name="textAreaTop" fmla="*/ 0 h 703440"/>
                <a:gd name="textAreaBottom" fmla="*/ 703800 h 703440"/>
              </a:gdLst>
              <a:ahLst/>
              <a:rect l="textAreaLeft" t="textAreaTop" r="textAreaRight" b="textAreaBottom"/>
              <a:pathLst>
                <a:path w="7225" h="8425">
                  <a:moveTo>
                    <a:pt x="3855" y="0"/>
                  </a:moveTo>
                  <a:cubicBezTo>
                    <a:pt x="2428" y="0"/>
                    <a:pt x="1136" y="1001"/>
                    <a:pt x="827" y="2452"/>
                  </a:cubicBezTo>
                  <a:lnTo>
                    <a:pt x="351" y="4697"/>
                  </a:lnTo>
                  <a:cubicBezTo>
                    <a:pt x="1" y="6357"/>
                    <a:pt x="1072" y="8004"/>
                    <a:pt x="2736" y="8355"/>
                  </a:cubicBezTo>
                  <a:lnTo>
                    <a:pt x="2736" y="8358"/>
                  </a:lnTo>
                  <a:cubicBezTo>
                    <a:pt x="2949" y="8403"/>
                    <a:pt x="3162" y="8425"/>
                    <a:pt x="3371" y="8425"/>
                  </a:cubicBezTo>
                  <a:cubicBezTo>
                    <a:pt x="4797" y="8425"/>
                    <a:pt x="6088" y="7424"/>
                    <a:pt x="6394" y="5974"/>
                  </a:cubicBezTo>
                  <a:lnTo>
                    <a:pt x="6870" y="3728"/>
                  </a:lnTo>
                  <a:cubicBezTo>
                    <a:pt x="7224" y="2067"/>
                    <a:pt x="6152" y="421"/>
                    <a:pt x="4489" y="67"/>
                  </a:cubicBezTo>
                  <a:cubicBezTo>
                    <a:pt x="4276" y="22"/>
                    <a:pt x="4064" y="0"/>
                    <a:pt x="3855" y="0"/>
                  </a:cubicBezTo>
                  <a:close/>
                </a:path>
              </a:pathLst>
            </a:custGeom>
            <a:solidFill>
              <a:srgbClr val="ffb899"/>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70" name="Google Shape;1537;p83"/>
            <p:cNvSpPr/>
            <p:nvPr/>
          </p:nvSpPr>
          <p:spPr>
            <a:xfrm>
              <a:off x="2639880" y="2503800"/>
              <a:ext cx="60120" cy="60480"/>
            </a:xfrm>
            <a:custGeom>
              <a:avLst/>
              <a:gdLst>
                <a:gd name="textAreaLeft" fmla="*/ 0 w 60120"/>
                <a:gd name="textAreaRight" fmla="*/ 60480 w 60120"/>
                <a:gd name="textAreaTop" fmla="*/ 0 h 60480"/>
                <a:gd name="textAreaBottom" fmla="*/ 60840 h 60480"/>
              </a:gdLst>
              <a:ahLst/>
              <a:rect l="textAreaLeft" t="textAreaTop" r="textAreaRight" b="textAreaBottom"/>
              <a:pathLst>
                <a:path w="723" h="728">
                  <a:moveTo>
                    <a:pt x="365" y="0"/>
                  </a:moveTo>
                  <a:cubicBezTo>
                    <a:pt x="187" y="0"/>
                    <a:pt x="34" y="141"/>
                    <a:pt x="18" y="331"/>
                  </a:cubicBezTo>
                  <a:cubicBezTo>
                    <a:pt x="1" y="532"/>
                    <a:pt x="140" y="709"/>
                    <a:pt x="331" y="726"/>
                  </a:cubicBezTo>
                  <a:cubicBezTo>
                    <a:pt x="340" y="727"/>
                    <a:pt x="350" y="727"/>
                    <a:pt x="360" y="727"/>
                  </a:cubicBezTo>
                  <a:cubicBezTo>
                    <a:pt x="536" y="727"/>
                    <a:pt x="689" y="583"/>
                    <a:pt x="705" y="393"/>
                  </a:cubicBezTo>
                  <a:cubicBezTo>
                    <a:pt x="722" y="192"/>
                    <a:pt x="583" y="19"/>
                    <a:pt x="396" y="1"/>
                  </a:cubicBezTo>
                  <a:cubicBezTo>
                    <a:pt x="386" y="1"/>
                    <a:pt x="375" y="0"/>
                    <a:pt x="365" y="0"/>
                  </a:cubicBezTo>
                  <a:close/>
                </a:path>
              </a:pathLst>
            </a:custGeom>
            <a:solidFill>
              <a:schemeClr val="accent4"/>
            </a:solidFill>
            <a:ln w="0">
              <a:noFill/>
            </a:ln>
          </p:spPr>
          <p:style>
            <a:lnRef idx="0"/>
            <a:fillRef idx="0"/>
            <a:effectRef idx="0"/>
            <a:fontRef idx="minor"/>
          </p:style>
          <p:txBody>
            <a:bodyPr tIns="61200" bIns="61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71" name="Google Shape;1538;p83"/>
            <p:cNvSpPr/>
            <p:nvPr/>
          </p:nvSpPr>
          <p:spPr>
            <a:xfrm>
              <a:off x="2854440" y="2531160"/>
              <a:ext cx="60120" cy="60480"/>
            </a:xfrm>
            <a:custGeom>
              <a:avLst/>
              <a:gdLst>
                <a:gd name="textAreaLeft" fmla="*/ 0 w 60120"/>
                <a:gd name="textAreaRight" fmla="*/ 60480 w 60120"/>
                <a:gd name="textAreaTop" fmla="*/ 0 h 60480"/>
                <a:gd name="textAreaBottom" fmla="*/ 60840 h 60480"/>
              </a:gdLst>
              <a:ahLst/>
              <a:rect l="textAreaLeft" t="textAreaTop" r="textAreaRight" b="textAreaBottom"/>
              <a:pathLst>
                <a:path w="722" h="728">
                  <a:moveTo>
                    <a:pt x="365" y="1"/>
                  </a:moveTo>
                  <a:cubicBezTo>
                    <a:pt x="187" y="1"/>
                    <a:pt x="34" y="142"/>
                    <a:pt x="18" y="332"/>
                  </a:cubicBezTo>
                  <a:cubicBezTo>
                    <a:pt x="0" y="533"/>
                    <a:pt x="140" y="709"/>
                    <a:pt x="330" y="726"/>
                  </a:cubicBezTo>
                  <a:cubicBezTo>
                    <a:pt x="340" y="727"/>
                    <a:pt x="350" y="728"/>
                    <a:pt x="360" y="728"/>
                  </a:cubicBezTo>
                  <a:cubicBezTo>
                    <a:pt x="535" y="728"/>
                    <a:pt x="689" y="584"/>
                    <a:pt x="705" y="393"/>
                  </a:cubicBezTo>
                  <a:cubicBezTo>
                    <a:pt x="722" y="192"/>
                    <a:pt x="583" y="19"/>
                    <a:pt x="395" y="2"/>
                  </a:cubicBezTo>
                  <a:cubicBezTo>
                    <a:pt x="385" y="1"/>
                    <a:pt x="375" y="1"/>
                    <a:pt x="365" y="1"/>
                  </a:cubicBezTo>
                  <a:close/>
                </a:path>
              </a:pathLst>
            </a:custGeom>
            <a:solidFill>
              <a:schemeClr val="accent4"/>
            </a:solidFill>
            <a:ln w="0">
              <a:noFill/>
            </a:ln>
          </p:spPr>
          <p:style>
            <a:lnRef idx="0"/>
            <a:fillRef idx="0"/>
            <a:effectRef idx="0"/>
            <a:fontRef idx="minor"/>
          </p:style>
          <p:txBody>
            <a:bodyPr tIns="61200" bIns="61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72" name="Google Shape;1539;p83"/>
            <p:cNvSpPr/>
            <p:nvPr/>
          </p:nvSpPr>
          <p:spPr>
            <a:xfrm>
              <a:off x="2730600" y="2618640"/>
              <a:ext cx="90360" cy="46440"/>
            </a:xfrm>
            <a:custGeom>
              <a:avLst/>
              <a:gdLst>
                <a:gd name="textAreaLeft" fmla="*/ 0 w 90360"/>
                <a:gd name="textAreaRight" fmla="*/ 90720 w 90360"/>
                <a:gd name="textAreaTop" fmla="*/ 0 h 46440"/>
                <a:gd name="textAreaBottom" fmla="*/ 46800 h 46440"/>
              </a:gdLst>
              <a:ahLst/>
              <a:rect l="textAreaLeft" t="textAreaTop" r="textAreaRight" b="textAreaBottom"/>
              <a:pathLst>
                <a:path w="1087" h="562">
                  <a:moveTo>
                    <a:pt x="65" y="1"/>
                  </a:moveTo>
                  <a:cubicBezTo>
                    <a:pt x="60" y="1"/>
                    <a:pt x="54" y="2"/>
                    <a:pt x="49" y="4"/>
                  </a:cubicBezTo>
                  <a:cubicBezTo>
                    <a:pt x="18" y="14"/>
                    <a:pt x="1" y="45"/>
                    <a:pt x="11" y="76"/>
                  </a:cubicBezTo>
                  <a:cubicBezTo>
                    <a:pt x="120" y="415"/>
                    <a:pt x="335" y="561"/>
                    <a:pt x="501" y="561"/>
                  </a:cubicBezTo>
                  <a:cubicBezTo>
                    <a:pt x="511" y="561"/>
                    <a:pt x="522" y="558"/>
                    <a:pt x="532" y="558"/>
                  </a:cubicBezTo>
                  <a:cubicBezTo>
                    <a:pt x="549" y="555"/>
                    <a:pt x="566" y="555"/>
                    <a:pt x="583" y="555"/>
                  </a:cubicBezTo>
                  <a:cubicBezTo>
                    <a:pt x="723" y="545"/>
                    <a:pt x="879" y="531"/>
                    <a:pt x="1073" y="201"/>
                  </a:cubicBezTo>
                  <a:cubicBezTo>
                    <a:pt x="1087" y="174"/>
                    <a:pt x="1079" y="137"/>
                    <a:pt x="1053" y="120"/>
                  </a:cubicBezTo>
                  <a:cubicBezTo>
                    <a:pt x="1042" y="115"/>
                    <a:pt x="1032" y="113"/>
                    <a:pt x="1022" y="113"/>
                  </a:cubicBezTo>
                  <a:cubicBezTo>
                    <a:pt x="1001" y="113"/>
                    <a:pt x="982" y="123"/>
                    <a:pt x="971" y="143"/>
                  </a:cubicBezTo>
                  <a:cubicBezTo>
                    <a:pt x="811" y="423"/>
                    <a:pt x="695" y="429"/>
                    <a:pt x="572" y="439"/>
                  </a:cubicBezTo>
                  <a:cubicBezTo>
                    <a:pt x="556" y="439"/>
                    <a:pt x="536" y="443"/>
                    <a:pt x="519" y="443"/>
                  </a:cubicBezTo>
                  <a:cubicBezTo>
                    <a:pt x="513" y="444"/>
                    <a:pt x="506" y="444"/>
                    <a:pt x="500" y="444"/>
                  </a:cubicBezTo>
                  <a:cubicBezTo>
                    <a:pt x="392" y="444"/>
                    <a:pt x="216" y="339"/>
                    <a:pt x="120" y="41"/>
                  </a:cubicBezTo>
                  <a:cubicBezTo>
                    <a:pt x="112" y="16"/>
                    <a:pt x="88" y="1"/>
                    <a:pt x="65" y="1"/>
                  </a:cubicBezTo>
                  <a:close/>
                </a:path>
              </a:pathLst>
            </a:custGeom>
            <a:solidFill>
              <a:schemeClr val="accent4"/>
            </a:solidFill>
            <a:ln w="0">
              <a:noFill/>
            </a:ln>
          </p:spPr>
          <p:style>
            <a:lnRef idx="0"/>
            <a:fillRef idx="0"/>
            <a:effectRef idx="0"/>
            <a:fontRef idx="minor"/>
          </p:style>
          <p:txBody>
            <a:bodyPr tIns="46800" bIns="46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73" name="Google Shape;1540;p83"/>
            <p:cNvSpPr/>
            <p:nvPr/>
          </p:nvSpPr>
          <p:spPr>
            <a:xfrm>
              <a:off x="2877480" y="2454480"/>
              <a:ext cx="70560" cy="34560"/>
            </a:xfrm>
            <a:custGeom>
              <a:avLst/>
              <a:gdLst>
                <a:gd name="textAreaLeft" fmla="*/ 0 w 70560"/>
                <a:gd name="textAreaRight" fmla="*/ 70920 w 70560"/>
                <a:gd name="textAreaTop" fmla="*/ 0 h 34560"/>
                <a:gd name="textAreaBottom" fmla="*/ 34920 h 34560"/>
              </a:gdLst>
              <a:ahLst/>
              <a:rect l="textAreaLeft" t="textAreaTop" r="textAreaRight" b="textAreaBottom"/>
              <a:pathLst>
                <a:path w="851" h="416">
                  <a:moveTo>
                    <a:pt x="336" y="0"/>
                  </a:moveTo>
                  <a:cubicBezTo>
                    <a:pt x="179" y="0"/>
                    <a:pt x="53" y="69"/>
                    <a:pt x="48" y="71"/>
                  </a:cubicBezTo>
                  <a:cubicBezTo>
                    <a:pt x="14" y="92"/>
                    <a:pt x="0" y="133"/>
                    <a:pt x="21" y="167"/>
                  </a:cubicBezTo>
                  <a:cubicBezTo>
                    <a:pt x="32" y="191"/>
                    <a:pt x="58" y="204"/>
                    <a:pt x="84" y="204"/>
                  </a:cubicBezTo>
                  <a:cubicBezTo>
                    <a:pt x="95" y="204"/>
                    <a:pt x="106" y="202"/>
                    <a:pt x="116" y="197"/>
                  </a:cubicBezTo>
                  <a:cubicBezTo>
                    <a:pt x="116" y="194"/>
                    <a:pt x="216" y="142"/>
                    <a:pt x="334" y="142"/>
                  </a:cubicBezTo>
                  <a:cubicBezTo>
                    <a:pt x="367" y="142"/>
                    <a:pt x="402" y="146"/>
                    <a:pt x="436" y="156"/>
                  </a:cubicBezTo>
                  <a:cubicBezTo>
                    <a:pt x="599" y="204"/>
                    <a:pt x="711" y="381"/>
                    <a:pt x="711" y="381"/>
                  </a:cubicBezTo>
                  <a:cubicBezTo>
                    <a:pt x="725" y="404"/>
                    <a:pt x="748" y="415"/>
                    <a:pt x="769" y="415"/>
                  </a:cubicBezTo>
                  <a:cubicBezTo>
                    <a:pt x="783" y="415"/>
                    <a:pt x="797" y="412"/>
                    <a:pt x="806" y="404"/>
                  </a:cubicBezTo>
                  <a:cubicBezTo>
                    <a:pt x="841" y="384"/>
                    <a:pt x="851" y="340"/>
                    <a:pt x="830" y="306"/>
                  </a:cubicBezTo>
                  <a:cubicBezTo>
                    <a:pt x="824" y="299"/>
                    <a:pt x="690" y="85"/>
                    <a:pt x="477" y="21"/>
                  </a:cubicBezTo>
                  <a:cubicBezTo>
                    <a:pt x="428" y="6"/>
                    <a:pt x="381" y="0"/>
                    <a:pt x="336" y="0"/>
                  </a:cubicBezTo>
                  <a:close/>
                </a:path>
              </a:pathLst>
            </a:custGeom>
            <a:solidFill>
              <a:schemeClr val="accent4"/>
            </a:solidFill>
            <a:ln w="0">
              <a:noFill/>
            </a:ln>
          </p:spPr>
          <p:style>
            <a:lnRef idx="0"/>
            <a:fillRef idx="0"/>
            <a:effectRef idx="0"/>
            <a:fontRef idx="minor"/>
          </p:style>
          <p:txBody>
            <a:bodyPr tIns="35280" bIns="35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74" name="Google Shape;1541;p83"/>
            <p:cNvSpPr/>
            <p:nvPr/>
          </p:nvSpPr>
          <p:spPr>
            <a:xfrm>
              <a:off x="2633760" y="2427120"/>
              <a:ext cx="71640" cy="33480"/>
            </a:xfrm>
            <a:custGeom>
              <a:avLst/>
              <a:gdLst>
                <a:gd name="textAreaLeft" fmla="*/ 0 w 71640"/>
                <a:gd name="textAreaRight" fmla="*/ 72000 w 71640"/>
                <a:gd name="textAreaTop" fmla="*/ 0 h 33480"/>
                <a:gd name="textAreaBottom" fmla="*/ 33840 h 33480"/>
              </a:gdLst>
              <a:ahLst/>
              <a:rect l="textAreaLeft" t="textAreaTop" r="textAreaRight" b="textAreaBottom"/>
              <a:pathLst>
                <a:path w="861" h="404">
                  <a:moveTo>
                    <a:pt x="472" y="1"/>
                  </a:moveTo>
                  <a:cubicBezTo>
                    <a:pt x="437" y="1"/>
                    <a:pt x="403" y="4"/>
                    <a:pt x="368" y="13"/>
                  </a:cubicBezTo>
                  <a:cubicBezTo>
                    <a:pt x="146" y="67"/>
                    <a:pt x="24" y="292"/>
                    <a:pt x="17" y="302"/>
                  </a:cubicBezTo>
                  <a:cubicBezTo>
                    <a:pt x="0" y="336"/>
                    <a:pt x="13" y="377"/>
                    <a:pt x="48" y="394"/>
                  </a:cubicBezTo>
                  <a:cubicBezTo>
                    <a:pt x="57" y="401"/>
                    <a:pt x="68" y="404"/>
                    <a:pt x="82" y="404"/>
                  </a:cubicBezTo>
                  <a:cubicBezTo>
                    <a:pt x="106" y="404"/>
                    <a:pt x="129" y="391"/>
                    <a:pt x="143" y="367"/>
                  </a:cubicBezTo>
                  <a:cubicBezTo>
                    <a:pt x="143" y="367"/>
                    <a:pt x="241" y="187"/>
                    <a:pt x="401" y="149"/>
                  </a:cubicBezTo>
                  <a:cubicBezTo>
                    <a:pt x="425" y="143"/>
                    <a:pt x="448" y="141"/>
                    <a:pt x="472" y="141"/>
                  </a:cubicBezTo>
                  <a:cubicBezTo>
                    <a:pt x="610" y="141"/>
                    <a:pt x="742" y="227"/>
                    <a:pt x="745" y="227"/>
                  </a:cubicBezTo>
                  <a:cubicBezTo>
                    <a:pt x="756" y="235"/>
                    <a:pt x="768" y="238"/>
                    <a:pt x="781" y="238"/>
                  </a:cubicBezTo>
                  <a:cubicBezTo>
                    <a:pt x="804" y="238"/>
                    <a:pt x="827" y="227"/>
                    <a:pt x="841" y="207"/>
                  </a:cubicBezTo>
                  <a:cubicBezTo>
                    <a:pt x="861" y="173"/>
                    <a:pt x="854" y="129"/>
                    <a:pt x="820" y="108"/>
                  </a:cubicBezTo>
                  <a:cubicBezTo>
                    <a:pt x="811" y="103"/>
                    <a:pt x="653" y="1"/>
                    <a:pt x="472" y="1"/>
                  </a:cubicBezTo>
                  <a:close/>
                </a:path>
              </a:pathLst>
            </a:custGeom>
            <a:solidFill>
              <a:schemeClr val="accent4"/>
            </a:solidFill>
            <a:ln w="0">
              <a:noFill/>
            </a:ln>
          </p:spPr>
          <p:style>
            <a:lnRef idx="0"/>
            <a:fillRef idx="0"/>
            <a:effectRef idx="0"/>
            <a:fontRef idx="minor"/>
          </p:style>
          <p:txBody>
            <a:bodyPr tIns="33840" bIns="338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75" name="Google Shape;1542;p83"/>
            <p:cNvSpPr/>
            <p:nvPr/>
          </p:nvSpPr>
          <p:spPr>
            <a:xfrm>
              <a:off x="2754720" y="2453040"/>
              <a:ext cx="41040" cy="143640"/>
            </a:xfrm>
            <a:custGeom>
              <a:avLst/>
              <a:gdLst>
                <a:gd name="textAreaLeft" fmla="*/ 0 w 41040"/>
                <a:gd name="textAreaRight" fmla="*/ 41400 w 41040"/>
                <a:gd name="textAreaTop" fmla="*/ 0 h 143640"/>
                <a:gd name="textAreaBottom" fmla="*/ 144000 h 143640"/>
              </a:gdLst>
              <a:ahLst/>
              <a:rect l="textAreaLeft" t="textAreaTop" r="textAreaRight" b="textAreaBottom"/>
              <a:pathLst>
                <a:path w="494" h="1723">
                  <a:moveTo>
                    <a:pt x="417" y="0"/>
                  </a:moveTo>
                  <a:cubicBezTo>
                    <a:pt x="384" y="0"/>
                    <a:pt x="354" y="23"/>
                    <a:pt x="348" y="56"/>
                  </a:cubicBezTo>
                  <a:cubicBezTo>
                    <a:pt x="317" y="199"/>
                    <a:pt x="279" y="342"/>
                    <a:pt x="242" y="481"/>
                  </a:cubicBezTo>
                  <a:cubicBezTo>
                    <a:pt x="119" y="961"/>
                    <a:pt x="1" y="1413"/>
                    <a:pt x="180" y="1692"/>
                  </a:cubicBezTo>
                  <a:cubicBezTo>
                    <a:pt x="194" y="1713"/>
                    <a:pt x="215" y="1723"/>
                    <a:pt x="238" y="1723"/>
                  </a:cubicBezTo>
                  <a:cubicBezTo>
                    <a:pt x="252" y="1723"/>
                    <a:pt x="266" y="1719"/>
                    <a:pt x="276" y="1713"/>
                  </a:cubicBezTo>
                  <a:cubicBezTo>
                    <a:pt x="310" y="1692"/>
                    <a:pt x="320" y="1648"/>
                    <a:pt x="300" y="1617"/>
                  </a:cubicBezTo>
                  <a:cubicBezTo>
                    <a:pt x="153" y="1389"/>
                    <a:pt x="262" y="964"/>
                    <a:pt x="378" y="515"/>
                  </a:cubicBezTo>
                  <a:cubicBezTo>
                    <a:pt x="416" y="372"/>
                    <a:pt x="453" y="229"/>
                    <a:pt x="483" y="86"/>
                  </a:cubicBezTo>
                  <a:cubicBezTo>
                    <a:pt x="494" y="49"/>
                    <a:pt x="470" y="11"/>
                    <a:pt x="429" y="1"/>
                  </a:cubicBezTo>
                  <a:cubicBezTo>
                    <a:pt x="425" y="1"/>
                    <a:pt x="421" y="0"/>
                    <a:pt x="417" y="0"/>
                  </a:cubicBezTo>
                  <a:close/>
                </a:path>
              </a:pathLst>
            </a:custGeom>
            <a:solidFill>
              <a:schemeClr val="accent4"/>
            </a:solidFill>
            <a:ln w="0">
              <a:noFill/>
            </a:ln>
          </p:spPr>
          <p:style>
            <a:lnRef idx="0"/>
            <a:fillRef idx="0"/>
            <a:effectRef idx="0"/>
            <a:fontRef idx="minor"/>
          </p:style>
          <p:txBody>
            <a:bodyPr tIns="144000" bIns="144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76" name="Google Shape;1543;p83"/>
            <p:cNvSpPr/>
            <p:nvPr/>
          </p:nvSpPr>
          <p:spPr>
            <a:xfrm>
              <a:off x="2517840" y="1992600"/>
              <a:ext cx="602640" cy="594720"/>
            </a:xfrm>
            <a:custGeom>
              <a:avLst/>
              <a:gdLst>
                <a:gd name="textAreaLeft" fmla="*/ 0 w 602640"/>
                <a:gd name="textAreaRight" fmla="*/ 603000 w 602640"/>
                <a:gd name="textAreaTop" fmla="*/ 0 h 594720"/>
                <a:gd name="textAreaBottom" fmla="*/ 595080 h 594720"/>
              </a:gdLst>
              <a:ahLst/>
              <a:rect l="textAreaLeft" t="textAreaTop" r="textAreaRight" b="textAreaBottom"/>
              <a:pathLst>
                <a:path w="7217" h="7123">
                  <a:moveTo>
                    <a:pt x="3385" y="0"/>
                  </a:moveTo>
                  <a:cubicBezTo>
                    <a:pt x="2259" y="0"/>
                    <a:pt x="1163" y="365"/>
                    <a:pt x="680" y="1383"/>
                  </a:cubicBezTo>
                  <a:cubicBezTo>
                    <a:pt x="503" y="1754"/>
                    <a:pt x="425" y="2165"/>
                    <a:pt x="343" y="2570"/>
                  </a:cubicBezTo>
                  <a:cubicBezTo>
                    <a:pt x="159" y="3506"/>
                    <a:pt x="0" y="4907"/>
                    <a:pt x="92" y="5816"/>
                  </a:cubicBezTo>
                  <a:lnTo>
                    <a:pt x="187" y="5989"/>
                  </a:lnTo>
                  <a:cubicBezTo>
                    <a:pt x="340" y="5017"/>
                    <a:pt x="609" y="3635"/>
                    <a:pt x="1123" y="2781"/>
                  </a:cubicBezTo>
                  <a:cubicBezTo>
                    <a:pt x="1185" y="2674"/>
                    <a:pt x="1436" y="2624"/>
                    <a:pt x="1641" y="2624"/>
                  </a:cubicBezTo>
                  <a:cubicBezTo>
                    <a:pt x="1736" y="2624"/>
                    <a:pt x="1821" y="2635"/>
                    <a:pt x="1874" y="2655"/>
                  </a:cubicBezTo>
                  <a:lnTo>
                    <a:pt x="1929" y="2676"/>
                  </a:lnTo>
                  <a:cubicBezTo>
                    <a:pt x="2092" y="3318"/>
                    <a:pt x="2582" y="3959"/>
                    <a:pt x="3232" y="4088"/>
                  </a:cubicBezTo>
                  <a:cubicBezTo>
                    <a:pt x="3313" y="4103"/>
                    <a:pt x="3393" y="4110"/>
                    <a:pt x="3473" y="4110"/>
                  </a:cubicBezTo>
                  <a:cubicBezTo>
                    <a:pt x="4034" y="4110"/>
                    <a:pt x="4575" y="3760"/>
                    <a:pt x="5219" y="3560"/>
                  </a:cubicBezTo>
                  <a:lnTo>
                    <a:pt x="5586" y="3560"/>
                  </a:lnTo>
                  <a:cubicBezTo>
                    <a:pt x="5821" y="3625"/>
                    <a:pt x="5961" y="3853"/>
                    <a:pt x="6104" y="4176"/>
                  </a:cubicBezTo>
                  <a:cubicBezTo>
                    <a:pt x="6440" y="4931"/>
                    <a:pt x="6417" y="5254"/>
                    <a:pt x="6202" y="6051"/>
                  </a:cubicBezTo>
                  <a:cubicBezTo>
                    <a:pt x="6117" y="6371"/>
                    <a:pt x="5985" y="6707"/>
                    <a:pt x="6079" y="7024"/>
                  </a:cubicBezTo>
                  <a:lnTo>
                    <a:pt x="6230" y="7123"/>
                  </a:lnTo>
                  <a:cubicBezTo>
                    <a:pt x="6467" y="6275"/>
                    <a:pt x="6702" y="5432"/>
                    <a:pt x="6941" y="4584"/>
                  </a:cubicBezTo>
                  <a:cubicBezTo>
                    <a:pt x="7012" y="4326"/>
                    <a:pt x="7087" y="4067"/>
                    <a:pt x="7117" y="3802"/>
                  </a:cubicBezTo>
                  <a:cubicBezTo>
                    <a:pt x="7216" y="2921"/>
                    <a:pt x="6740" y="2315"/>
                    <a:pt x="6049" y="1757"/>
                  </a:cubicBezTo>
                  <a:lnTo>
                    <a:pt x="5950" y="1291"/>
                  </a:lnTo>
                  <a:cubicBezTo>
                    <a:pt x="5641" y="781"/>
                    <a:pt x="5641" y="781"/>
                    <a:pt x="5236" y="509"/>
                  </a:cubicBezTo>
                  <a:cubicBezTo>
                    <a:pt x="4831" y="236"/>
                    <a:pt x="4355" y="66"/>
                    <a:pt x="3868" y="22"/>
                  </a:cubicBezTo>
                  <a:cubicBezTo>
                    <a:pt x="3708" y="8"/>
                    <a:pt x="3546" y="0"/>
                    <a:pt x="3385"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77" name="Google Shape;1544;p83"/>
            <p:cNvSpPr/>
            <p:nvPr/>
          </p:nvSpPr>
          <p:spPr>
            <a:xfrm>
              <a:off x="2895840" y="2692440"/>
              <a:ext cx="151560" cy="42480"/>
            </a:xfrm>
            <a:custGeom>
              <a:avLst/>
              <a:gdLst>
                <a:gd name="textAreaLeft" fmla="*/ 0 w 151560"/>
                <a:gd name="textAreaRight" fmla="*/ 151920 w 151560"/>
                <a:gd name="textAreaTop" fmla="*/ 0 h 42480"/>
                <a:gd name="textAreaBottom" fmla="*/ 42840 h 42480"/>
              </a:gdLst>
              <a:ahLst/>
              <a:rect l="textAreaLeft" t="textAreaTop" r="textAreaRight" b="textAreaBottom"/>
              <a:pathLst>
                <a:path w="1819" h="515">
                  <a:moveTo>
                    <a:pt x="742" y="1"/>
                  </a:moveTo>
                  <a:cubicBezTo>
                    <a:pt x="715" y="1"/>
                    <a:pt x="688" y="1"/>
                    <a:pt x="662" y="2"/>
                  </a:cubicBezTo>
                  <a:cubicBezTo>
                    <a:pt x="437" y="9"/>
                    <a:pt x="1" y="186"/>
                    <a:pt x="181" y="475"/>
                  </a:cubicBezTo>
                  <a:cubicBezTo>
                    <a:pt x="198" y="502"/>
                    <a:pt x="224" y="514"/>
                    <a:pt x="250" y="514"/>
                  </a:cubicBezTo>
                  <a:cubicBezTo>
                    <a:pt x="277" y="514"/>
                    <a:pt x="304" y="501"/>
                    <a:pt x="321" y="475"/>
                  </a:cubicBezTo>
                  <a:cubicBezTo>
                    <a:pt x="426" y="328"/>
                    <a:pt x="511" y="223"/>
                    <a:pt x="706" y="209"/>
                  </a:cubicBezTo>
                  <a:cubicBezTo>
                    <a:pt x="744" y="206"/>
                    <a:pt x="784" y="205"/>
                    <a:pt x="823" y="205"/>
                  </a:cubicBezTo>
                  <a:cubicBezTo>
                    <a:pt x="877" y="205"/>
                    <a:pt x="932" y="207"/>
                    <a:pt x="985" y="209"/>
                  </a:cubicBezTo>
                  <a:cubicBezTo>
                    <a:pt x="1250" y="220"/>
                    <a:pt x="1505" y="250"/>
                    <a:pt x="1730" y="410"/>
                  </a:cubicBezTo>
                  <a:cubicBezTo>
                    <a:pt x="1737" y="416"/>
                    <a:pt x="1745" y="418"/>
                    <a:pt x="1753" y="418"/>
                  </a:cubicBezTo>
                  <a:cubicBezTo>
                    <a:pt x="1789" y="418"/>
                    <a:pt x="1819" y="366"/>
                    <a:pt x="1788" y="336"/>
                  </a:cubicBezTo>
                  <a:cubicBezTo>
                    <a:pt x="1508" y="69"/>
                    <a:pt x="1116" y="1"/>
                    <a:pt x="742" y="1"/>
                  </a:cubicBezTo>
                  <a:close/>
                </a:path>
              </a:pathLst>
            </a:custGeom>
            <a:solidFill>
              <a:srgbClr val="d68662"/>
            </a:solidFill>
            <a:ln w="0">
              <a:noFill/>
            </a:ln>
          </p:spPr>
          <p:style>
            <a:lnRef idx="0"/>
            <a:fillRef idx="0"/>
            <a:effectRef idx="0"/>
            <a:fontRef idx="minor"/>
          </p:style>
          <p:txBody>
            <a:bodyPr tIns="43200" bIns="43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78" name="Google Shape;1545;p83"/>
            <p:cNvSpPr/>
            <p:nvPr/>
          </p:nvSpPr>
          <p:spPr>
            <a:xfrm>
              <a:off x="2892960" y="2727000"/>
              <a:ext cx="73440" cy="44280"/>
            </a:xfrm>
            <a:custGeom>
              <a:avLst/>
              <a:gdLst>
                <a:gd name="textAreaLeft" fmla="*/ 0 w 73440"/>
                <a:gd name="textAreaRight" fmla="*/ 73800 w 73440"/>
                <a:gd name="textAreaTop" fmla="*/ 0 h 44280"/>
                <a:gd name="textAreaBottom" fmla="*/ 44640 h 44280"/>
              </a:gdLst>
              <a:ahLst/>
              <a:rect l="textAreaLeft" t="textAreaTop" r="textAreaRight" b="textAreaBottom"/>
              <a:pathLst>
                <a:path w="882" h="534">
                  <a:moveTo>
                    <a:pt x="564" y="1"/>
                  </a:moveTo>
                  <a:cubicBezTo>
                    <a:pt x="450" y="1"/>
                    <a:pt x="338" y="19"/>
                    <a:pt x="241" y="80"/>
                  </a:cubicBezTo>
                  <a:cubicBezTo>
                    <a:pt x="112" y="158"/>
                    <a:pt x="0" y="312"/>
                    <a:pt x="54" y="465"/>
                  </a:cubicBezTo>
                  <a:cubicBezTo>
                    <a:pt x="68" y="505"/>
                    <a:pt x="98" y="529"/>
                    <a:pt x="139" y="533"/>
                  </a:cubicBezTo>
                  <a:cubicBezTo>
                    <a:pt x="141" y="533"/>
                    <a:pt x="143" y="533"/>
                    <a:pt x="145" y="533"/>
                  </a:cubicBezTo>
                  <a:cubicBezTo>
                    <a:pt x="245" y="533"/>
                    <a:pt x="249" y="358"/>
                    <a:pt x="286" y="301"/>
                  </a:cubicBezTo>
                  <a:cubicBezTo>
                    <a:pt x="370" y="171"/>
                    <a:pt x="535" y="153"/>
                    <a:pt x="685" y="153"/>
                  </a:cubicBezTo>
                  <a:cubicBezTo>
                    <a:pt x="722" y="153"/>
                    <a:pt x="758" y="154"/>
                    <a:pt x="792" y="155"/>
                  </a:cubicBezTo>
                  <a:cubicBezTo>
                    <a:pt x="881" y="155"/>
                    <a:pt x="878" y="29"/>
                    <a:pt x="792" y="19"/>
                  </a:cubicBezTo>
                  <a:cubicBezTo>
                    <a:pt x="718" y="9"/>
                    <a:pt x="640" y="1"/>
                    <a:pt x="564" y="1"/>
                  </a:cubicBezTo>
                  <a:close/>
                </a:path>
              </a:pathLst>
            </a:custGeom>
            <a:solidFill>
              <a:srgbClr val="d68662"/>
            </a:solidFill>
            <a:ln w="0">
              <a:noFill/>
            </a:ln>
          </p:spPr>
          <p:style>
            <a:lnRef idx="0"/>
            <a:fillRef idx="0"/>
            <a:effectRef idx="0"/>
            <a:fontRef idx="minor"/>
          </p:style>
          <p:txBody>
            <a:bodyPr tIns="44640" bIns="446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79" name="Google Shape;1546;p83"/>
            <p:cNvSpPr/>
            <p:nvPr/>
          </p:nvSpPr>
          <p:spPr>
            <a:xfrm>
              <a:off x="2889720" y="2761560"/>
              <a:ext cx="91440" cy="24840"/>
            </a:xfrm>
            <a:custGeom>
              <a:avLst/>
              <a:gdLst>
                <a:gd name="textAreaLeft" fmla="*/ 0 w 91440"/>
                <a:gd name="textAreaRight" fmla="*/ 91800 w 91440"/>
                <a:gd name="textAreaTop" fmla="*/ 0 h 24840"/>
                <a:gd name="textAreaBottom" fmla="*/ 25200 h 24840"/>
              </a:gdLst>
              <a:ahLst/>
              <a:rect l="textAreaLeft" t="textAreaTop" r="textAreaRight" b="textAreaBottom"/>
              <a:pathLst>
                <a:path w="1100" h="303">
                  <a:moveTo>
                    <a:pt x="553" y="0"/>
                  </a:moveTo>
                  <a:cubicBezTo>
                    <a:pt x="394" y="0"/>
                    <a:pt x="233" y="48"/>
                    <a:pt x="81" y="140"/>
                  </a:cubicBezTo>
                  <a:cubicBezTo>
                    <a:pt x="1" y="188"/>
                    <a:pt x="51" y="302"/>
                    <a:pt x="125" y="302"/>
                  </a:cubicBezTo>
                  <a:cubicBezTo>
                    <a:pt x="139" y="302"/>
                    <a:pt x="154" y="298"/>
                    <a:pt x="169" y="289"/>
                  </a:cubicBezTo>
                  <a:cubicBezTo>
                    <a:pt x="307" y="207"/>
                    <a:pt x="468" y="168"/>
                    <a:pt x="629" y="168"/>
                  </a:cubicBezTo>
                  <a:cubicBezTo>
                    <a:pt x="761" y="168"/>
                    <a:pt x="893" y="194"/>
                    <a:pt x="1013" y="245"/>
                  </a:cubicBezTo>
                  <a:cubicBezTo>
                    <a:pt x="1018" y="247"/>
                    <a:pt x="1024" y="249"/>
                    <a:pt x="1030" y="249"/>
                  </a:cubicBezTo>
                  <a:cubicBezTo>
                    <a:pt x="1064" y="249"/>
                    <a:pt x="1099" y="210"/>
                    <a:pt x="1064" y="184"/>
                  </a:cubicBezTo>
                  <a:cubicBezTo>
                    <a:pt x="906" y="60"/>
                    <a:pt x="731" y="0"/>
                    <a:pt x="553" y="0"/>
                  </a:cubicBezTo>
                  <a:close/>
                </a:path>
              </a:pathLst>
            </a:custGeom>
            <a:solidFill>
              <a:srgbClr val="d68662"/>
            </a:solidFill>
            <a:ln w="0">
              <a:noFill/>
            </a:ln>
          </p:spPr>
          <p:style>
            <a:lnRef idx="0"/>
            <a:fillRef idx="0"/>
            <a:effectRef idx="0"/>
            <a:fontRef idx="minor"/>
          </p:style>
          <p:txBody>
            <a:bodyPr tIns="25200" bIns="25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80" name="Google Shape;1547;p83"/>
            <p:cNvSpPr/>
            <p:nvPr/>
          </p:nvSpPr>
          <p:spPr>
            <a:xfrm>
              <a:off x="3354840" y="3635640"/>
              <a:ext cx="151920" cy="1125360"/>
            </a:xfrm>
            <a:custGeom>
              <a:avLst/>
              <a:gdLst>
                <a:gd name="textAreaLeft" fmla="*/ 0 w 151920"/>
                <a:gd name="textAreaRight" fmla="*/ 152280 w 151920"/>
                <a:gd name="textAreaTop" fmla="*/ 0 h 1125360"/>
                <a:gd name="textAreaBottom" fmla="*/ 1125720 h 1125360"/>
              </a:gdLst>
              <a:ahLst/>
              <a:rect l="textAreaLeft" t="textAreaTop" r="textAreaRight" b="textAreaBottom"/>
              <a:pathLst>
                <a:path w="1822" h="13475">
                  <a:moveTo>
                    <a:pt x="0" y="1"/>
                  </a:moveTo>
                  <a:lnTo>
                    <a:pt x="760" y="13474"/>
                  </a:lnTo>
                  <a:lnTo>
                    <a:pt x="1821" y="13474"/>
                  </a:lnTo>
                  <a:lnTo>
                    <a:pt x="1066" y="1"/>
                  </a:lnTo>
                  <a:close/>
                </a:path>
              </a:pathLst>
            </a:custGeom>
            <a:solidFill>
              <a:srgbClr val="cfc6b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81" name="Google Shape;1548;p83"/>
            <p:cNvSpPr/>
            <p:nvPr/>
          </p:nvSpPr>
          <p:spPr>
            <a:xfrm>
              <a:off x="1686960" y="3635640"/>
              <a:ext cx="148680" cy="1125360"/>
            </a:xfrm>
            <a:custGeom>
              <a:avLst/>
              <a:gdLst>
                <a:gd name="textAreaLeft" fmla="*/ 0 w 148680"/>
                <a:gd name="textAreaRight" fmla="*/ 149040 w 148680"/>
                <a:gd name="textAreaTop" fmla="*/ 0 h 1125360"/>
                <a:gd name="textAreaBottom" fmla="*/ 1125720 h 1125360"/>
              </a:gdLst>
              <a:ahLst/>
              <a:rect l="textAreaLeft" t="textAreaTop" r="textAreaRight" b="textAreaBottom"/>
              <a:pathLst>
                <a:path w="1784" h="13475">
                  <a:moveTo>
                    <a:pt x="715" y="1"/>
                  </a:moveTo>
                  <a:lnTo>
                    <a:pt x="1" y="13474"/>
                  </a:lnTo>
                  <a:lnTo>
                    <a:pt x="1069" y="13474"/>
                  </a:lnTo>
                  <a:lnTo>
                    <a:pt x="1784" y="1"/>
                  </a:lnTo>
                  <a:close/>
                </a:path>
              </a:pathLst>
            </a:custGeom>
            <a:solidFill>
              <a:srgbClr val="cfc6b5"/>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82" name="Google Shape;1549;p83"/>
            <p:cNvSpPr/>
            <p:nvPr/>
          </p:nvSpPr>
          <p:spPr>
            <a:xfrm>
              <a:off x="1433880" y="3489480"/>
              <a:ext cx="2375280" cy="180360"/>
            </a:xfrm>
            <a:custGeom>
              <a:avLst/>
              <a:gdLst>
                <a:gd name="textAreaLeft" fmla="*/ 0 w 2375280"/>
                <a:gd name="textAreaRight" fmla="*/ 2375640 w 2375280"/>
                <a:gd name="textAreaTop" fmla="*/ 0 h 180360"/>
                <a:gd name="textAreaBottom" fmla="*/ 180720 h 180360"/>
              </a:gdLst>
              <a:ahLst/>
              <a:rect l="textAreaLeft" t="textAreaTop" r="textAreaRight" b="textAreaBottom"/>
              <a:pathLst>
                <a:path w="28438" h="2165">
                  <a:moveTo>
                    <a:pt x="1" y="0"/>
                  </a:moveTo>
                  <a:lnTo>
                    <a:pt x="1" y="2164"/>
                  </a:lnTo>
                  <a:lnTo>
                    <a:pt x="28437" y="2164"/>
                  </a:lnTo>
                  <a:lnTo>
                    <a:pt x="28437" y="0"/>
                  </a:lnTo>
                  <a:close/>
                </a:path>
              </a:pathLst>
            </a:custGeom>
            <a:solidFill>
              <a:schemeClr val="accent5"/>
            </a:solidFill>
            <a:ln w="0">
              <a:noFill/>
            </a:ln>
          </p:spPr>
          <p:style>
            <a:lnRef idx="0"/>
            <a:fillRef idx="0"/>
            <a:effectRef idx="0"/>
            <a:fontRef idx="minor"/>
          </p:style>
          <p:txBody>
            <a:bodyPr tIns="180720" bIns="180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83" name="Google Shape;1550;p83"/>
            <p:cNvSpPr/>
            <p:nvPr/>
          </p:nvSpPr>
          <p:spPr>
            <a:xfrm>
              <a:off x="3252600" y="3405960"/>
              <a:ext cx="473760" cy="137880"/>
            </a:xfrm>
            <a:custGeom>
              <a:avLst/>
              <a:gdLst>
                <a:gd name="textAreaLeft" fmla="*/ 0 w 473760"/>
                <a:gd name="textAreaRight" fmla="*/ 474120 w 473760"/>
                <a:gd name="textAreaTop" fmla="*/ 0 h 137880"/>
                <a:gd name="textAreaBottom" fmla="*/ 138240 h 137880"/>
              </a:gdLst>
              <a:ahLst/>
              <a:rect l="textAreaLeft" t="textAreaTop" r="textAreaRight" b="textAreaBottom"/>
              <a:pathLst>
                <a:path w="5674" h="1654">
                  <a:moveTo>
                    <a:pt x="1262" y="0"/>
                  </a:moveTo>
                  <a:cubicBezTo>
                    <a:pt x="915" y="0"/>
                    <a:pt x="1" y="820"/>
                    <a:pt x="1" y="1167"/>
                  </a:cubicBezTo>
                  <a:lnTo>
                    <a:pt x="272" y="1024"/>
                  </a:lnTo>
                  <a:cubicBezTo>
                    <a:pt x="272" y="1371"/>
                    <a:pt x="558" y="1654"/>
                    <a:pt x="905" y="1654"/>
                  </a:cubicBezTo>
                  <a:lnTo>
                    <a:pt x="4974" y="1654"/>
                  </a:lnTo>
                  <a:cubicBezTo>
                    <a:pt x="5271" y="1511"/>
                    <a:pt x="5271" y="1381"/>
                    <a:pt x="5451" y="1062"/>
                  </a:cubicBezTo>
                  <a:lnTo>
                    <a:pt x="5580" y="800"/>
                  </a:lnTo>
                  <a:cubicBezTo>
                    <a:pt x="5581" y="800"/>
                    <a:pt x="5581" y="800"/>
                    <a:pt x="5582" y="800"/>
                  </a:cubicBezTo>
                  <a:cubicBezTo>
                    <a:pt x="5623" y="800"/>
                    <a:pt x="5673" y="0"/>
                    <a:pt x="5332" y="0"/>
                  </a:cubicBezTo>
                  <a:close/>
                </a:path>
              </a:pathLst>
            </a:custGeom>
            <a:solidFill>
              <a:schemeClr val="accent1"/>
            </a:solidFill>
            <a:ln w="0">
              <a:noFill/>
            </a:ln>
          </p:spPr>
          <p:style>
            <a:lnRef idx="0"/>
            <a:fillRef idx="0"/>
            <a:effectRef idx="0"/>
            <a:fontRef idx="minor"/>
          </p:style>
          <p:txBody>
            <a:bodyPr tIns="138240" bIns="138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84" name="Google Shape;1551;p83"/>
            <p:cNvSpPr/>
            <p:nvPr/>
          </p:nvSpPr>
          <p:spPr>
            <a:xfrm>
              <a:off x="3252600" y="3479040"/>
              <a:ext cx="432720" cy="64440"/>
            </a:xfrm>
            <a:custGeom>
              <a:avLst/>
              <a:gdLst>
                <a:gd name="textAreaLeft" fmla="*/ 0 w 432720"/>
                <a:gd name="textAreaRight" fmla="*/ 433080 w 432720"/>
                <a:gd name="textAreaTop" fmla="*/ 0 h 64440"/>
                <a:gd name="textAreaBottom" fmla="*/ 64800 h 64440"/>
              </a:gdLst>
              <a:ahLst/>
              <a:rect l="textAreaLeft" t="textAreaTop" r="textAreaRight" b="textAreaBottom"/>
              <a:pathLst>
                <a:path w="5186" h="777">
                  <a:moveTo>
                    <a:pt x="388" y="1"/>
                  </a:moveTo>
                  <a:cubicBezTo>
                    <a:pt x="174" y="1"/>
                    <a:pt x="1" y="177"/>
                    <a:pt x="1" y="389"/>
                  </a:cubicBezTo>
                  <a:cubicBezTo>
                    <a:pt x="1" y="603"/>
                    <a:pt x="174" y="777"/>
                    <a:pt x="388" y="777"/>
                  </a:cubicBezTo>
                  <a:lnTo>
                    <a:pt x="4944" y="777"/>
                  </a:lnTo>
                  <a:cubicBezTo>
                    <a:pt x="5155" y="777"/>
                    <a:pt x="5186" y="582"/>
                    <a:pt x="4977" y="507"/>
                  </a:cubicBezTo>
                  <a:lnTo>
                    <a:pt x="5117" y="389"/>
                  </a:lnTo>
                  <a:cubicBezTo>
                    <a:pt x="5117" y="177"/>
                    <a:pt x="5155" y="1"/>
                    <a:pt x="4944" y="1"/>
                  </a:cubicBezTo>
                  <a:close/>
                </a:path>
              </a:pathLst>
            </a:custGeom>
            <a:solidFill>
              <a:schemeClr val="lt2"/>
            </a:solidFill>
            <a:ln w="0">
              <a:noFill/>
            </a:ln>
          </p:spPr>
          <p:style>
            <a:lnRef idx="0"/>
            <a:fillRef idx="0"/>
            <a:effectRef idx="0"/>
            <a:fontRef idx="minor"/>
          </p:style>
          <p:txBody>
            <a:bodyPr tIns="64800" bIns="64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85" name="Google Shape;1552;p83"/>
            <p:cNvSpPr/>
            <p:nvPr/>
          </p:nvSpPr>
          <p:spPr>
            <a:xfrm>
              <a:off x="3652200" y="3412080"/>
              <a:ext cx="73440" cy="110520"/>
            </a:xfrm>
            <a:custGeom>
              <a:avLst/>
              <a:gdLst>
                <a:gd name="textAreaLeft" fmla="*/ 0 w 73440"/>
                <a:gd name="textAreaRight" fmla="*/ 73800 w 73440"/>
                <a:gd name="textAreaTop" fmla="*/ 0 h 110520"/>
                <a:gd name="textAreaBottom" fmla="*/ 110880 h 110520"/>
              </a:gdLst>
              <a:ahLst/>
              <a:rect l="textAreaLeft" t="textAreaTop" r="textAreaRight" b="textAreaBottom"/>
              <a:pathLst>
                <a:path w="884" h="1327">
                  <a:moveTo>
                    <a:pt x="703" y="0"/>
                  </a:moveTo>
                  <a:lnTo>
                    <a:pt x="234" y="779"/>
                  </a:lnTo>
                  <a:cubicBezTo>
                    <a:pt x="234" y="779"/>
                    <a:pt x="1" y="1326"/>
                    <a:pt x="262" y="1326"/>
                  </a:cubicBezTo>
                  <a:cubicBezTo>
                    <a:pt x="291" y="1326"/>
                    <a:pt x="327" y="1319"/>
                    <a:pt x="370" y="1304"/>
                  </a:cubicBezTo>
                  <a:lnTo>
                    <a:pt x="823" y="637"/>
                  </a:lnTo>
                  <a:cubicBezTo>
                    <a:pt x="823" y="637"/>
                    <a:pt x="884" y="283"/>
                    <a:pt x="703" y="0"/>
                  </a:cubicBezTo>
                  <a:close/>
                </a:path>
              </a:pathLst>
            </a:custGeom>
            <a:solidFill>
              <a:schemeClr val="accent5"/>
            </a:solidFill>
            <a:ln w="0">
              <a:noFill/>
            </a:ln>
          </p:spPr>
          <p:style>
            <a:lnRef idx="0"/>
            <a:fillRef idx="0"/>
            <a:effectRef idx="0"/>
            <a:fontRef idx="minor"/>
          </p:style>
          <p:txBody>
            <a:bodyPr tIns="110880" bIns="110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86" name="Google Shape;1553;p83"/>
            <p:cNvSpPr/>
            <p:nvPr/>
          </p:nvSpPr>
          <p:spPr>
            <a:xfrm>
              <a:off x="3272400" y="3328920"/>
              <a:ext cx="473400" cy="137880"/>
            </a:xfrm>
            <a:custGeom>
              <a:avLst/>
              <a:gdLst>
                <a:gd name="textAreaLeft" fmla="*/ 0 w 473400"/>
                <a:gd name="textAreaRight" fmla="*/ 473760 w 473400"/>
                <a:gd name="textAreaTop" fmla="*/ 0 h 137880"/>
                <a:gd name="textAreaBottom" fmla="*/ 138240 h 137880"/>
              </a:gdLst>
              <a:ahLst/>
              <a:rect l="textAreaLeft" t="textAreaTop" r="textAreaRight" b="textAreaBottom"/>
              <a:pathLst>
                <a:path w="5671" h="1655">
                  <a:moveTo>
                    <a:pt x="1263" y="1"/>
                  </a:moveTo>
                  <a:cubicBezTo>
                    <a:pt x="916" y="1"/>
                    <a:pt x="1" y="820"/>
                    <a:pt x="1" y="1167"/>
                  </a:cubicBezTo>
                  <a:lnTo>
                    <a:pt x="273" y="1021"/>
                  </a:lnTo>
                  <a:cubicBezTo>
                    <a:pt x="273" y="1368"/>
                    <a:pt x="559" y="1654"/>
                    <a:pt x="902" y="1654"/>
                  </a:cubicBezTo>
                  <a:lnTo>
                    <a:pt x="4972" y="1654"/>
                  </a:lnTo>
                  <a:cubicBezTo>
                    <a:pt x="5268" y="1507"/>
                    <a:pt x="5271" y="1378"/>
                    <a:pt x="5448" y="1062"/>
                  </a:cubicBezTo>
                  <a:lnTo>
                    <a:pt x="5580" y="800"/>
                  </a:lnTo>
                  <a:cubicBezTo>
                    <a:pt x="5581" y="800"/>
                    <a:pt x="5582" y="801"/>
                    <a:pt x="5582" y="801"/>
                  </a:cubicBezTo>
                  <a:cubicBezTo>
                    <a:pt x="5623" y="801"/>
                    <a:pt x="5670" y="1"/>
                    <a:pt x="5329" y="1"/>
                  </a:cubicBezTo>
                  <a:close/>
                </a:path>
              </a:pathLst>
            </a:custGeom>
            <a:solidFill>
              <a:schemeClr val="dk2"/>
            </a:solidFill>
            <a:ln w="0">
              <a:noFill/>
            </a:ln>
          </p:spPr>
          <p:style>
            <a:lnRef idx="0"/>
            <a:fillRef idx="0"/>
            <a:effectRef idx="0"/>
            <a:fontRef idx="minor"/>
          </p:style>
          <p:txBody>
            <a:bodyPr tIns="138240" bIns="138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87" name="Google Shape;1554;p83"/>
            <p:cNvSpPr/>
            <p:nvPr/>
          </p:nvSpPr>
          <p:spPr>
            <a:xfrm>
              <a:off x="3272400" y="3402360"/>
              <a:ext cx="432720" cy="64440"/>
            </a:xfrm>
            <a:custGeom>
              <a:avLst/>
              <a:gdLst>
                <a:gd name="textAreaLeft" fmla="*/ 0 w 432720"/>
                <a:gd name="textAreaRight" fmla="*/ 433080 w 432720"/>
                <a:gd name="textAreaTop" fmla="*/ 0 h 64440"/>
                <a:gd name="textAreaBottom" fmla="*/ 64800 h 64440"/>
              </a:gdLst>
              <a:ahLst/>
              <a:rect l="textAreaLeft" t="textAreaTop" r="textAreaRight" b="textAreaBottom"/>
              <a:pathLst>
                <a:path w="5183" h="777">
                  <a:moveTo>
                    <a:pt x="389" y="0"/>
                  </a:moveTo>
                  <a:cubicBezTo>
                    <a:pt x="175" y="0"/>
                    <a:pt x="1" y="173"/>
                    <a:pt x="1" y="388"/>
                  </a:cubicBezTo>
                  <a:cubicBezTo>
                    <a:pt x="1" y="602"/>
                    <a:pt x="175" y="776"/>
                    <a:pt x="389" y="776"/>
                  </a:cubicBezTo>
                  <a:lnTo>
                    <a:pt x="4941" y="776"/>
                  </a:lnTo>
                  <a:cubicBezTo>
                    <a:pt x="5156" y="776"/>
                    <a:pt x="5183" y="582"/>
                    <a:pt x="4975" y="503"/>
                  </a:cubicBezTo>
                  <a:lnTo>
                    <a:pt x="5118" y="388"/>
                  </a:lnTo>
                  <a:cubicBezTo>
                    <a:pt x="5118" y="173"/>
                    <a:pt x="5156" y="0"/>
                    <a:pt x="4941" y="0"/>
                  </a:cubicBezTo>
                  <a:close/>
                </a:path>
              </a:pathLst>
            </a:custGeom>
            <a:solidFill>
              <a:schemeClr val="lt1"/>
            </a:solidFill>
            <a:ln w="0">
              <a:noFill/>
            </a:ln>
          </p:spPr>
          <p:style>
            <a:lnRef idx="0"/>
            <a:fillRef idx="0"/>
            <a:effectRef idx="0"/>
            <a:fontRef idx="minor"/>
          </p:style>
          <p:txBody>
            <a:bodyPr tIns="64800" bIns="64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88" name="Google Shape;1555;p83"/>
            <p:cNvSpPr/>
            <p:nvPr/>
          </p:nvSpPr>
          <p:spPr>
            <a:xfrm>
              <a:off x="3671280" y="3335400"/>
              <a:ext cx="73800" cy="110520"/>
            </a:xfrm>
            <a:custGeom>
              <a:avLst/>
              <a:gdLst>
                <a:gd name="textAreaLeft" fmla="*/ 0 w 73800"/>
                <a:gd name="textAreaRight" fmla="*/ 74160 w 73800"/>
                <a:gd name="textAreaTop" fmla="*/ 0 h 110520"/>
                <a:gd name="textAreaBottom" fmla="*/ 110880 h 110520"/>
              </a:gdLst>
              <a:ahLst/>
              <a:rect l="textAreaLeft" t="textAreaTop" r="textAreaRight" b="textAreaBottom"/>
              <a:pathLst>
                <a:path w="886" h="1326">
                  <a:moveTo>
                    <a:pt x="705" y="1"/>
                  </a:moveTo>
                  <a:lnTo>
                    <a:pt x="236" y="780"/>
                  </a:lnTo>
                  <a:cubicBezTo>
                    <a:pt x="236" y="780"/>
                    <a:pt x="1" y="1326"/>
                    <a:pt x="267" y="1326"/>
                  </a:cubicBezTo>
                  <a:cubicBezTo>
                    <a:pt x="296" y="1326"/>
                    <a:pt x="332" y="1319"/>
                    <a:pt x="375" y="1304"/>
                  </a:cubicBezTo>
                  <a:lnTo>
                    <a:pt x="828" y="637"/>
                  </a:lnTo>
                  <a:cubicBezTo>
                    <a:pt x="828" y="637"/>
                    <a:pt x="885" y="280"/>
                    <a:pt x="705" y="1"/>
                  </a:cubicBezTo>
                  <a:close/>
                </a:path>
              </a:pathLst>
            </a:custGeom>
            <a:solidFill>
              <a:schemeClr val="accent5"/>
            </a:solidFill>
            <a:ln w="0">
              <a:noFill/>
            </a:ln>
          </p:spPr>
          <p:style>
            <a:lnRef idx="0"/>
            <a:fillRef idx="0"/>
            <a:effectRef idx="0"/>
            <a:fontRef idx="minor"/>
          </p:style>
          <p:txBody>
            <a:bodyPr tIns="110880" bIns="110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89" name="Google Shape;1556;p83"/>
            <p:cNvSpPr/>
            <p:nvPr/>
          </p:nvSpPr>
          <p:spPr>
            <a:xfrm>
              <a:off x="1634040" y="3118680"/>
              <a:ext cx="272880" cy="403920"/>
            </a:xfrm>
            <a:custGeom>
              <a:avLst/>
              <a:gdLst>
                <a:gd name="textAreaLeft" fmla="*/ 0 w 272880"/>
                <a:gd name="textAreaRight" fmla="*/ 273240 w 272880"/>
                <a:gd name="textAreaTop" fmla="*/ 0 h 403920"/>
                <a:gd name="textAreaBottom" fmla="*/ 404280 h 403920"/>
              </a:gdLst>
              <a:ahLst/>
              <a:rect l="textAreaLeft" t="textAreaTop" r="textAreaRight" b="textAreaBottom"/>
              <a:pathLst>
                <a:path w="3272" h="4841">
                  <a:moveTo>
                    <a:pt x="1904" y="1"/>
                  </a:moveTo>
                  <a:cubicBezTo>
                    <a:pt x="1345" y="1"/>
                    <a:pt x="782" y="64"/>
                    <a:pt x="225" y="128"/>
                  </a:cubicBezTo>
                  <a:cubicBezTo>
                    <a:pt x="161" y="135"/>
                    <a:pt x="86" y="148"/>
                    <a:pt x="46" y="200"/>
                  </a:cubicBezTo>
                  <a:cubicBezTo>
                    <a:pt x="1" y="251"/>
                    <a:pt x="5" y="326"/>
                    <a:pt x="11" y="393"/>
                  </a:cubicBezTo>
                  <a:cubicBezTo>
                    <a:pt x="148" y="1871"/>
                    <a:pt x="352" y="3344"/>
                    <a:pt x="627" y="4800"/>
                  </a:cubicBezTo>
                  <a:lnTo>
                    <a:pt x="699" y="4793"/>
                  </a:lnTo>
                  <a:cubicBezTo>
                    <a:pt x="1243" y="4807"/>
                    <a:pt x="1784" y="4823"/>
                    <a:pt x="2328" y="4840"/>
                  </a:cubicBezTo>
                  <a:cubicBezTo>
                    <a:pt x="2386" y="4840"/>
                    <a:pt x="2444" y="4840"/>
                    <a:pt x="2495" y="4813"/>
                  </a:cubicBezTo>
                  <a:cubicBezTo>
                    <a:pt x="2566" y="4766"/>
                    <a:pt x="2587" y="4671"/>
                    <a:pt x="2601" y="4586"/>
                  </a:cubicBezTo>
                  <a:cubicBezTo>
                    <a:pt x="2825" y="3160"/>
                    <a:pt x="3050" y="1731"/>
                    <a:pt x="3271" y="305"/>
                  </a:cubicBezTo>
                  <a:lnTo>
                    <a:pt x="3077" y="118"/>
                  </a:lnTo>
                  <a:cubicBezTo>
                    <a:pt x="2691" y="32"/>
                    <a:pt x="2299" y="1"/>
                    <a:pt x="190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90" name="Google Shape;1557;p83"/>
            <p:cNvSpPr/>
            <p:nvPr/>
          </p:nvSpPr>
          <p:spPr>
            <a:xfrm>
              <a:off x="1699920" y="3258720"/>
              <a:ext cx="122760" cy="116280"/>
            </a:xfrm>
            <a:custGeom>
              <a:avLst/>
              <a:gdLst>
                <a:gd name="textAreaLeft" fmla="*/ 0 w 122760"/>
                <a:gd name="textAreaRight" fmla="*/ 123120 w 122760"/>
                <a:gd name="textAreaTop" fmla="*/ 0 h 116280"/>
                <a:gd name="textAreaBottom" fmla="*/ 116640 h 116280"/>
              </a:gdLst>
              <a:ahLst/>
              <a:rect l="textAreaLeft" t="textAreaTop" r="textAreaRight" b="textAreaBottom"/>
              <a:pathLst>
                <a:path w="1474" h="1396">
                  <a:moveTo>
                    <a:pt x="823" y="0"/>
                  </a:moveTo>
                  <a:lnTo>
                    <a:pt x="847" y="61"/>
                  </a:lnTo>
                  <a:cubicBezTo>
                    <a:pt x="786" y="28"/>
                    <a:pt x="719" y="13"/>
                    <a:pt x="651" y="13"/>
                  </a:cubicBezTo>
                  <a:cubicBezTo>
                    <a:pt x="507" y="13"/>
                    <a:pt x="359" y="81"/>
                    <a:pt x="255" y="187"/>
                  </a:cubicBezTo>
                  <a:cubicBezTo>
                    <a:pt x="0" y="446"/>
                    <a:pt x="0" y="909"/>
                    <a:pt x="248" y="1174"/>
                  </a:cubicBezTo>
                  <a:cubicBezTo>
                    <a:pt x="387" y="1321"/>
                    <a:pt x="588" y="1396"/>
                    <a:pt x="788" y="1396"/>
                  </a:cubicBezTo>
                  <a:cubicBezTo>
                    <a:pt x="951" y="1396"/>
                    <a:pt x="1114" y="1346"/>
                    <a:pt x="1242" y="1245"/>
                  </a:cubicBezTo>
                  <a:cubicBezTo>
                    <a:pt x="1296" y="1201"/>
                    <a:pt x="1347" y="1151"/>
                    <a:pt x="1382" y="1090"/>
                  </a:cubicBezTo>
                  <a:cubicBezTo>
                    <a:pt x="1459" y="960"/>
                    <a:pt x="1473" y="796"/>
                    <a:pt x="1436" y="650"/>
                  </a:cubicBezTo>
                  <a:cubicBezTo>
                    <a:pt x="1398" y="501"/>
                    <a:pt x="1320" y="368"/>
                    <a:pt x="1225" y="253"/>
                  </a:cubicBezTo>
                  <a:cubicBezTo>
                    <a:pt x="1123" y="126"/>
                    <a:pt x="986" y="8"/>
                    <a:pt x="823" y="0"/>
                  </a:cubicBezTo>
                  <a:close/>
                </a:path>
              </a:pathLst>
            </a:custGeom>
            <a:solidFill>
              <a:schemeClr val="lt1"/>
            </a:solidFill>
            <a:ln w="0">
              <a:noFill/>
            </a:ln>
          </p:spPr>
          <p:style>
            <a:lnRef idx="0"/>
            <a:fillRef idx="0"/>
            <a:effectRef idx="0"/>
            <a:fontRef idx="minor"/>
          </p:style>
          <p:txBody>
            <a:bodyPr tIns="116640" bIns="1166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91" name="Google Shape;1558;p83"/>
            <p:cNvSpPr/>
            <p:nvPr/>
          </p:nvSpPr>
          <p:spPr>
            <a:xfrm>
              <a:off x="1639080" y="3215520"/>
              <a:ext cx="254520" cy="22320"/>
            </a:xfrm>
            <a:custGeom>
              <a:avLst/>
              <a:gdLst>
                <a:gd name="textAreaLeft" fmla="*/ 0 w 254520"/>
                <a:gd name="textAreaRight" fmla="*/ 254880 w 254520"/>
                <a:gd name="textAreaTop" fmla="*/ 0 h 22320"/>
                <a:gd name="textAreaBottom" fmla="*/ 22680 h 22320"/>
              </a:gdLst>
              <a:ahLst/>
              <a:rect l="textAreaLeft" t="textAreaTop" r="textAreaRight" b="textAreaBottom"/>
              <a:pathLst>
                <a:path w="3050" h="272">
                  <a:moveTo>
                    <a:pt x="873" y="1"/>
                  </a:moveTo>
                  <a:cubicBezTo>
                    <a:pt x="601" y="1"/>
                    <a:pt x="334" y="10"/>
                    <a:pt x="79" y="28"/>
                  </a:cubicBezTo>
                  <a:cubicBezTo>
                    <a:pt x="2" y="32"/>
                    <a:pt x="1" y="150"/>
                    <a:pt x="75" y="150"/>
                  </a:cubicBezTo>
                  <a:cubicBezTo>
                    <a:pt x="77" y="150"/>
                    <a:pt x="78" y="150"/>
                    <a:pt x="79" y="150"/>
                  </a:cubicBezTo>
                  <a:cubicBezTo>
                    <a:pt x="199" y="142"/>
                    <a:pt x="319" y="138"/>
                    <a:pt x="438" y="138"/>
                  </a:cubicBezTo>
                  <a:cubicBezTo>
                    <a:pt x="1173" y="138"/>
                    <a:pt x="1904" y="271"/>
                    <a:pt x="2634" y="271"/>
                  </a:cubicBezTo>
                  <a:cubicBezTo>
                    <a:pt x="2768" y="271"/>
                    <a:pt x="2902" y="267"/>
                    <a:pt x="3036" y="256"/>
                  </a:cubicBezTo>
                  <a:cubicBezTo>
                    <a:pt x="3046" y="256"/>
                    <a:pt x="3050" y="239"/>
                    <a:pt x="3039" y="236"/>
                  </a:cubicBezTo>
                  <a:cubicBezTo>
                    <a:pt x="2372" y="69"/>
                    <a:pt x="1604" y="1"/>
                    <a:pt x="873" y="1"/>
                  </a:cubicBezTo>
                  <a:close/>
                </a:path>
              </a:pathLst>
            </a:custGeom>
            <a:solidFill>
              <a:schemeClr val="lt1"/>
            </a:solidFill>
            <a:ln w="0">
              <a:noFill/>
            </a:ln>
          </p:spPr>
          <p:style>
            <a:lnRef idx="0"/>
            <a:fillRef idx="0"/>
            <a:effectRef idx="0"/>
            <a:fontRef idx="minor"/>
          </p:style>
          <p:txBody>
            <a:bodyPr tIns="23040" bIns="23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92" name="Google Shape;1559;p83"/>
            <p:cNvSpPr/>
            <p:nvPr/>
          </p:nvSpPr>
          <p:spPr>
            <a:xfrm>
              <a:off x="1663200" y="3408840"/>
              <a:ext cx="200880" cy="14400"/>
            </a:xfrm>
            <a:custGeom>
              <a:avLst/>
              <a:gdLst>
                <a:gd name="textAreaLeft" fmla="*/ 0 w 200880"/>
                <a:gd name="textAreaRight" fmla="*/ 201240 w 200880"/>
                <a:gd name="textAreaTop" fmla="*/ 0 h 14400"/>
                <a:gd name="textAreaBottom" fmla="*/ 14760 h 14400"/>
              </a:gdLst>
              <a:ahLst/>
              <a:rect l="textAreaLeft" t="textAreaTop" r="textAreaRight" b="textAreaBottom"/>
              <a:pathLst>
                <a:path w="2407" h="175">
                  <a:moveTo>
                    <a:pt x="1189" y="0"/>
                  </a:moveTo>
                  <a:cubicBezTo>
                    <a:pt x="820" y="0"/>
                    <a:pt x="451" y="15"/>
                    <a:pt x="93" y="15"/>
                  </a:cubicBezTo>
                  <a:cubicBezTo>
                    <a:pt x="1" y="15"/>
                    <a:pt x="1" y="158"/>
                    <a:pt x="93" y="158"/>
                  </a:cubicBezTo>
                  <a:cubicBezTo>
                    <a:pt x="140" y="157"/>
                    <a:pt x="188" y="157"/>
                    <a:pt x="235" y="157"/>
                  </a:cubicBezTo>
                  <a:cubicBezTo>
                    <a:pt x="622" y="157"/>
                    <a:pt x="1017" y="175"/>
                    <a:pt x="1409" y="175"/>
                  </a:cubicBezTo>
                  <a:cubicBezTo>
                    <a:pt x="1742" y="175"/>
                    <a:pt x="2074" y="162"/>
                    <a:pt x="2397" y="114"/>
                  </a:cubicBezTo>
                  <a:cubicBezTo>
                    <a:pt x="2406" y="110"/>
                    <a:pt x="2406" y="96"/>
                    <a:pt x="2397" y="93"/>
                  </a:cubicBezTo>
                  <a:cubicBezTo>
                    <a:pt x="2005" y="18"/>
                    <a:pt x="1597" y="0"/>
                    <a:pt x="1189" y="0"/>
                  </a:cubicBezTo>
                  <a:close/>
                </a:path>
              </a:pathLst>
            </a:custGeom>
            <a:solidFill>
              <a:schemeClr val="lt1"/>
            </a:solidFill>
            <a:ln w="0">
              <a:noFill/>
            </a:ln>
          </p:spPr>
          <p:style>
            <a:lnRef idx="0"/>
            <a:fillRef idx="0"/>
            <a:effectRef idx="0"/>
            <a:fontRef idx="minor"/>
          </p:style>
          <p:txBody>
            <a:bodyPr tIns="15120" bIns="15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93" name="Google Shape;1560;p83"/>
            <p:cNvSpPr/>
            <p:nvPr/>
          </p:nvSpPr>
          <p:spPr>
            <a:xfrm>
              <a:off x="1624680" y="3063960"/>
              <a:ext cx="298080" cy="99000"/>
            </a:xfrm>
            <a:custGeom>
              <a:avLst/>
              <a:gdLst>
                <a:gd name="textAreaLeft" fmla="*/ 0 w 298080"/>
                <a:gd name="textAreaRight" fmla="*/ 298440 w 298080"/>
                <a:gd name="textAreaTop" fmla="*/ 0 h 99000"/>
                <a:gd name="textAreaBottom" fmla="*/ 99360 h 99000"/>
              </a:gdLst>
              <a:ahLst/>
              <a:rect l="textAreaLeft" t="textAreaTop" r="textAreaRight" b="textAreaBottom"/>
              <a:pathLst>
                <a:path w="3571" h="1189">
                  <a:moveTo>
                    <a:pt x="1509" y="0"/>
                  </a:moveTo>
                  <a:cubicBezTo>
                    <a:pt x="1204" y="0"/>
                    <a:pt x="909" y="47"/>
                    <a:pt x="657" y="147"/>
                  </a:cubicBezTo>
                  <a:cubicBezTo>
                    <a:pt x="331" y="277"/>
                    <a:pt x="1" y="538"/>
                    <a:pt x="1" y="889"/>
                  </a:cubicBezTo>
                  <a:cubicBezTo>
                    <a:pt x="1" y="943"/>
                    <a:pt x="11" y="1004"/>
                    <a:pt x="56" y="1039"/>
                  </a:cubicBezTo>
                  <a:cubicBezTo>
                    <a:pt x="89" y="1066"/>
                    <a:pt x="141" y="1069"/>
                    <a:pt x="185" y="1069"/>
                  </a:cubicBezTo>
                  <a:cubicBezTo>
                    <a:pt x="1314" y="1110"/>
                    <a:pt x="2352" y="1147"/>
                    <a:pt x="3481" y="1188"/>
                  </a:cubicBezTo>
                  <a:lnTo>
                    <a:pt x="3570" y="1114"/>
                  </a:lnTo>
                  <a:cubicBezTo>
                    <a:pt x="3490" y="447"/>
                    <a:pt x="2455" y="0"/>
                    <a:pt x="1509" y="0"/>
                  </a:cubicBezTo>
                  <a:close/>
                </a:path>
              </a:pathLst>
            </a:custGeom>
            <a:solidFill>
              <a:schemeClr val="accent5"/>
            </a:solidFill>
            <a:ln w="0">
              <a:noFill/>
            </a:ln>
          </p:spPr>
          <p:style>
            <a:lnRef idx="0"/>
            <a:fillRef idx="0"/>
            <a:effectRef idx="0"/>
            <a:fontRef idx="minor"/>
          </p:style>
          <p:txBody>
            <a:bodyPr tIns="99360" bIns="9936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nvGrpSpPr>
          <p:cNvPr id="1694" name="Google Shape;1561;p83"/>
          <p:cNvGrpSpPr/>
          <p:nvPr/>
        </p:nvGrpSpPr>
        <p:grpSpPr>
          <a:xfrm>
            <a:off x="6240960" y="1844280"/>
            <a:ext cx="466200" cy="458640"/>
            <a:chOff x="6240960" y="1844280"/>
            <a:chExt cx="466200" cy="458640"/>
          </a:xfrm>
        </p:grpSpPr>
        <p:sp>
          <p:nvSpPr>
            <p:cNvPr id="1695" name="Google Shape;1562;p83"/>
            <p:cNvSpPr/>
            <p:nvPr/>
          </p:nvSpPr>
          <p:spPr>
            <a:xfrm>
              <a:off x="6240960" y="1844280"/>
              <a:ext cx="458640" cy="457920"/>
            </a:xfrm>
            <a:custGeom>
              <a:avLst/>
              <a:gdLst>
                <a:gd name="textAreaLeft" fmla="*/ 0 w 458640"/>
                <a:gd name="textAreaRight" fmla="*/ 459000 w 458640"/>
                <a:gd name="textAreaTop" fmla="*/ 0 h 457920"/>
                <a:gd name="textAreaBottom" fmla="*/ 458280 h 457920"/>
              </a:gdLst>
              <a:ahLst/>
              <a:rect l="textAreaLeft" t="textAreaTop" r="textAreaRight" b="textAreaBottom"/>
              <a:pathLst>
                <a:path w="13613" h="13599">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96" name="Google Shape;1563;p83"/>
            <p:cNvSpPr/>
            <p:nvPr/>
          </p:nvSpPr>
          <p:spPr>
            <a:xfrm>
              <a:off x="6440400" y="1844280"/>
              <a:ext cx="266760" cy="458280"/>
            </a:xfrm>
            <a:custGeom>
              <a:avLst/>
              <a:gdLst>
                <a:gd name="textAreaLeft" fmla="*/ 0 w 266760"/>
                <a:gd name="textAreaRight" fmla="*/ 267120 w 266760"/>
                <a:gd name="textAreaTop" fmla="*/ 0 h 458280"/>
                <a:gd name="textAreaBottom" fmla="*/ 458640 h 458280"/>
              </a:gdLst>
              <a:ahLst/>
              <a:rect l="textAreaLeft" t="textAreaTop" r="textAreaRight" b="textAreaBottom"/>
              <a:pathLst>
                <a:path w="7926" h="13602">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697" name="Google Shape;1564;p83"/>
            <p:cNvSpPr/>
            <p:nvPr/>
          </p:nvSpPr>
          <p:spPr>
            <a:xfrm>
              <a:off x="6320520" y="1943640"/>
              <a:ext cx="249480" cy="359280"/>
            </a:xfrm>
            <a:custGeom>
              <a:avLst/>
              <a:gdLst>
                <a:gd name="textAreaLeft" fmla="*/ 0 w 249480"/>
                <a:gd name="textAreaRight" fmla="*/ 249840 w 249480"/>
                <a:gd name="textAreaTop" fmla="*/ 0 h 359280"/>
                <a:gd name="textAreaBottom" fmla="*/ 359640 h 359280"/>
              </a:gdLst>
              <a:ahLst/>
              <a:rect l="textAreaLeft" t="textAreaTop" r="textAreaRight" b="textAreaBottom"/>
              <a:pathLst>
                <a:path w="7407" h="10668">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dk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nvGrpSpPr>
          <p:cNvPr id="1698" name="Google Shape;1565;p83"/>
          <p:cNvGrpSpPr/>
          <p:nvPr/>
        </p:nvGrpSpPr>
        <p:grpSpPr>
          <a:xfrm>
            <a:off x="6817320" y="1844280"/>
            <a:ext cx="466200" cy="458640"/>
            <a:chOff x="6817320" y="1844280"/>
            <a:chExt cx="466200" cy="458640"/>
          </a:xfrm>
        </p:grpSpPr>
        <p:sp>
          <p:nvSpPr>
            <p:cNvPr id="1699" name="Google Shape;1566;p83"/>
            <p:cNvSpPr/>
            <p:nvPr/>
          </p:nvSpPr>
          <p:spPr>
            <a:xfrm>
              <a:off x="6817320" y="1844280"/>
              <a:ext cx="458640" cy="457920"/>
            </a:xfrm>
            <a:custGeom>
              <a:avLst/>
              <a:gdLst>
                <a:gd name="textAreaLeft" fmla="*/ 0 w 458640"/>
                <a:gd name="textAreaRight" fmla="*/ 459000 w 458640"/>
                <a:gd name="textAreaTop" fmla="*/ 0 h 457920"/>
                <a:gd name="textAreaBottom" fmla="*/ 458280 h 457920"/>
              </a:gdLst>
              <a:ahLst/>
              <a:rect l="textAreaLeft" t="textAreaTop" r="textAreaRight" b="textAreaBottom"/>
              <a:pathLst>
                <a:path w="13613" h="13599">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700" name="Google Shape;1567;p83"/>
            <p:cNvSpPr/>
            <p:nvPr/>
          </p:nvSpPr>
          <p:spPr>
            <a:xfrm>
              <a:off x="7016760" y="1844280"/>
              <a:ext cx="266760" cy="458640"/>
            </a:xfrm>
            <a:custGeom>
              <a:avLst/>
              <a:gdLst>
                <a:gd name="textAreaLeft" fmla="*/ 0 w 266760"/>
                <a:gd name="textAreaRight" fmla="*/ 267120 w 266760"/>
                <a:gd name="textAreaTop" fmla="*/ 0 h 458640"/>
                <a:gd name="textAreaBottom" fmla="*/ 459000 h 458640"/>
              </a:gdLst>
              <a:ahLst/>
              <a:rect l="textAreaLeft" t="textAreaTop" r="textAreaRight" b="textAreaBottom"/>
              <a:pathLst>
                <a:path w="7926" h="13613">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701" name="Google Shape;1568;p83"/>
            <p:cNvSpPr/>
            <p:nvPr/>
          </p:nvSpPr>
          <p:spPr>
            <a:xfrm>
              <a:off x="6900120" y="1926720"/>
              <a:ext cx="293760" cy="293760"/>
            </a:xfrm>
            <a:custGeom>
              <a:avLst/>
              <a:gdLst>
                <a:gd name="textAreaLeft" fmla="*/ 0 w 293760"/>
                <a:gd name="textAreaRight" fmla="*/ 294120 w 293760"/>
                <a:gd name="textAreaTop" fmla="*/ 0 h 293760"/>
                <a:gd name="textAreaBottom" fmla="*/ 294120 h 293760"/>
              </a:gdLst>
              <a:ahLst/>
              <a:rect l="textAreaLeft" t="textAreaTop" r="textAreaRight" b="textAreaBottom"/>
              <a:pathLst>
                <a:path w="8720" h="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dk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702" name="Google Shape;1569;p83"/>
            <p:cNvSpPr/>
            <p:nvPr/>
          </p:nvSpPr>
          <p:spPr>
            <a:xfrm>
              <a:off x="6943320" y="1996200"/>
              <a:ext cx="180360" cy="154440"/>
            </a:xfrm>
            <a:custGeom>
              <a:avLst/>
              <a:gdLst>
                <a:gd name="textAreaLeft" fmla="*/ 0 w 180360"/>
                <a:gd name="textAreaRight" fmla="*/ 180720 w 180360"/>
                <a:gd name="textAreaTop" fmla="*/ 0 h 154440"/>
                <a:gd name="textAreaBottom" fmla="*/ 154800 h 154440"/>
              </a:gdLst>
              <a:ahLst/>
              <a:rect l="textAreaLeft" t="textAreaTop" r="textAreaRight" b="textAreaBottom"/>
              <a:pathLst>
                <a:path w="5356" h="4588">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dk1"/>
            </a:solidFill>
            <a:ln w="0">
              <a:noFill/>
            </a:ln>
          </p:spPr>
          <p:style>
            <a:lnRef idx="0"/>
            <a:fillRef idx="0"/>
            <a:effectRef idx="0"/>
            <a:fontRef idx="minor"/>
          </p:style>
          <p:txBody>
            <a:bodyPr tIns="154800" bIns="154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703" name="Google Shape;1570;p83"/>
            <p:cNvSpPr/>
            <p:nvPr/>
          </p:nvSpPr>
          <p:spPr>
            <a:xfrm>
              <a:off x="7106400" y="1964160"/>
              <a:ext cx="39600" cy="39600"/>
            </a:xfrm>
            <a:custGeom>
              <a:avLst/>
              <a:gdLst>
                <a:gd name="textAreaLeft" fmla="*/ 0 w 39600"/>
                <a:gd name="textAreaRight" fmla="*/ 39960 w 39600"/>
                <a:gd name="textAreaTop" fmla="*/ 0 h 39600"/>
                <a:gd name="textAreaBottom" fmla="*/ 39960 h 39600"/>
              </a:gdLst>
              <a:ahLst/>
              <a:rect l="textAreaLeft" t="textAreaTop" r="textAreaRight" b="textAreaBottom"/>
              <a:pathLst>
                <a:path w="1185" h="1184">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dk1"/>
            </a:solidFill>
            <a:ln w="0">
              <a:noFill/>
            </a:ln>
          </p:spPr>
          <p:style>
            <a:lnRef idx="0"/>
            <a:fillRef idx="0"/>
            <a:effectRef idx="0"/>
            <a:fontRef idx="minor"/>
          </p:style>
          <p:txBody>
            <a:bodyPr tIns="40320" bIns="4032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nvGrpSpPr>
          <p:cNvPr id="1704" name="Google Shape;1571;p83"/>
          <p:cNvGrpSpPr/>
          <p:nvPr/>
        </p:nvGrpSpPr>
        <p:grpSpPr>
          <a:xfrm>
            <a:off x="7394040" y="1844280"/>
            <a:ext cx="466920" cy="458280"/>
            <a:chOff x="7394040" y="1844280"/>
            <a:chExt cx="466920" cy="458280"/>
          </a:xfrm>
        </p:grpSpPr>
        <p:sp>
          <p:nvSpPr>
            <p:cNvPr id="1705" name="Google Shape;1572;p83"/>
            <p:cNvSpPr/>
            <p:nvPr/>
          </p:nvSpPr>
          <p:spPr>
            <a:xfrm>
              <a:off x="7394040" y="1844280"/>
              <a:ext cx="458640" cy="457920"/>
            </a:xfrm>
            <a:custGeom>
              <a:avLst/>
              <a:gdLst>
                <a:gd name="textAreaLeft" fmla="*/ 0 w 458640"/>
                <a:gd name="textAreaRight" fmla="*/ 459000 w 458640"/>
                <a:gd name="textAreaTop" fmla="*/ 0 h 457920"/>
                <a:gd name="textAreaBottom" fmla="*/ 458280 h 457920"/>
              </a:gdLst>
              <a:ahLst/>
              <a:rect l="textAreaLeft" t="textAreaTop" r="textAreaRight" b="textAreaBottom"/>
              <a:pathLst>
                <a:path w="13613" h="13599">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706" name="Google Shape;1573;p83"/>
            <p:cNvSpPr/>
            <p:nvPr/>
          </p:nvSpPr>
          <p:spPr>
            <a:xfrm>
              <a:off x="7593480" y="1844280"/>
              <a:ext cx="267480" cy="458280"/>
            </a:xfrm>
            <a:custGeom>
              <a:avLst/>
              <a:gdLst>
                <a:gd name="textAreaLeft" fmla="*/ 0 w 267480"/>
                <a:gd name="textAreaRight" fmla="*/ 267840 w 267480"/>
                <a:gd name="textAreaTop" fmla="*/ 0 h 458280"/>
                <a:gd name="textAreaBottom" fmla="*/ 458640 h 458280"/>
              </a:gdLst>
              <a:ahLst/>
              <a:rect l="textAreaLeft" t="textAreaTop" r="textAreaRight" b="textAreaBottom"/>
              <a:pathLst>
                <a:path w="7941" h="13602">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707" name="Google Shape;1574;p83"/>
            <p:cNvSpPr/>
            <p:nvPr/>
          </p:nvSpPr>
          <p:spPr>
            <a:xfrm>
              <a:off x="7503480" y="2033280"/>
              <a:ext cx="50400" cy="150120"/>
            </a:xfrm>
            <a:custGeom>
              <a:avLst/>
              <a:gdLst>
                <a:gd name="textAreaLeft" fmla="*/ 0 w 50400"/>
                <a:gd name="textAreaRight" fmla="*/ 50760 w 50400"/>
                <a:gd name="textAreaTop" fmla="*/ 0 h 150120"/>
                <a:gd name="textAreaBottom" fmla="*/ 150480 h 150120"/>
              </a:gdLst>
              <a:ahLst/>
              <a:rect l="textAreaLeft" t="textAreaTop" r="textAreaRight" b="textAreaBottom"/>
              <a:pathLst>
                <a:path w="1502" h="4461">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1"/>
            </a:solidFill>
            <a:ln w="0">
              <a:noFill/>
            </a:ln>
          </p:spPr>
          <p:style>
            <a:lnRef idx="0"/>
            <a:fillRef idx="0"/>
            <a:effectRef idx="0"/>
            <a:fontRef idx="minor"/>
          </p:style>
          <p:txBody>
            <a:bodyPr tIns="150480" bIns="150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708" name="Google Shape;1575;p83"/>
            <p:cNvSpPr/>
            <p:nvPr/>
          </p:nvSpPr>
          <p:spPr>
            <a:xfrm>
              <a:off x="7482960" y="1943640"/>
              <a:ext cx="70560" cy="60840"/>
            </a:xfrm>
            <a:custGeom>
              <a:avLst/>
              <a:gdLst>
                <a:gd name="textAreaLeft" fmla="*/ 0 w 70560"/>
                <a:gd name="textAreaRight" fmla="*/ 70920 w 70560"/>
                <a:gd name="textAreaTop" fmla="*/ 0 h 60840"/>
                <a:gd name="textAreaBottom" fmla="*/ 61200 h 60840"/>
              </a:gdLst>
              <a:ahLst/>
              <a:rect l="textAreaLeft" t="textAreaTop" r="textAreaRight" b="textAreaBottom"/>
              <a:pathLst>
                <a:path w="2109" h="1811">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1"/>
            </a:solidFill>
            <a:ln w="0">
              <a:noFill/>
            </a:ln>
          </p:spPr>
          <p:style>
            <a:lnRef idx="0"/>
            <a:fillRef idx="0"/>
            <a:effectRef idx="0"/>
            <a:fontRef idx="minor"/>
          </p:style>
          <p:txBody>
            <a:bodyPr tIns="61200" bIns="61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709" name="Google Shape;1576;p83"/>
            <p:cNvSpPr/>
            <p:nvPr/>
          </p:nvSpPr>
          <p:spPr>
            <a:xfrm>
              <a:off x="7603200" y="2033280"/>
              <a:ext cx="160200" cy="150480"/>
            </a:xfrm>
            <a:custGeom>
              <a:avLst/>
              <a:gdLst>
                <a:gd name="textAreaLeft" fmla="*/ 0 w 160200"/>
                <a:gd name="textAreaRight" fmla="*/ 160560 w 160200"/>
                <a:gd name="textAreaTop" fmla="*/ 0 h 150480"/>
                <a:gd name="textAreaBottom" fmla="*/ 150840 h 150480"/>
              </a:gdLst>
              <a:ahLst/>
              <a:rect l="textAreaLeft" t="textAreaTop" r="textAreaRight" b="textAreaBottom"/>
              <a:pathLst>
                <a:path w="4765" h="4477">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1"/>
            </a:solidFill>
            <a:ln w="0">
              <a:noFill/>
            </a:ln>
          </p:spPr>
          <p:style>
            <a:lnRef idx="0"/>
            <a:fillRef idx="0"/>
            <a:effectRef idx="0"/>
            <a:fontRef idx="minor"/>
          </p:style>
          <p:txBody>
            <a:bodyPr tIns="151200" bIns="15120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1710" name="Google Shape;584;p56"/>
          <p:cNvSpPr/>
          <p:nvPr/>
        </p:nvSpPr>
        <p:spPr>
          <a:xfrm>
            <a:off x="3809520" y="3642120"/>
            <a:ext cx="5334120" cy="618480"/>
          </a:xfrm>
          <a:custGeom>
            <a:avLst/>
            <a:gdLst>
              <a:gd name="textAreaLeft" fmla="*/ 0 w 5334120"/>
              <a:gd name="textAreaRight" fmla="*/ 5334480 w 5334120"/>
              <a:gd name="textAreaTop" fmla="*/ 0 h 618480"/>
              <a:gd name="textAreaBottom" fmla="*/ 618840 h 618480"/>
            </a:gdLst>
            <a:ahLst/>
            <a:rect l="textAreaLeft" t="textAreaTop" r="textAreaRight" b="textAreaBottom"/>
            <a:pathLst>
              <a:path w="69963" h="11820">
                <a:moveTo>
                  <a:pt x="1" y="0"/>
                </a:moveTo>
                <a:lnTo>
                  <a:pt x="1" y="11820"/>
                </a:lnTo>
                <a:lnTo>
                  <a:pt x="69962" y="11820"/>
                </a:lnTo>
                <a:lnTo>
                  <a:pt x="69962" y="0"/>
                </a:ln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895" name="PlaceHolder 1"/>
          <p:cNvSpPr>
            <a:spLocks noGrp="1"/>
          </p:cNvSpPr>
          <p:nvPr>
            <p:ph type="title"/>
          </p:nvPr>
        </p:nvSpPr>
        <p:spPr>
          <a:xfrm>
            <a:off x="2643120" y="1121760"/>
            <a:ext cx="1059120" cy="526680"/>
          </a:xfrm>
          <a:prstGeom prst="rect">
            <a:avLst/>
          </a:prstGeom>
          <a:noFill/>
          <a:ln w="0">
            <a:noFill/>
          </a:ln>
        </p:spPr>
        <p:txBody>
          <a:bodyPr tIns="91440" bIns="91440" anchor="b">
            <a:noAutofit/>
          </a:bodyPr>
          <a:p>
            <a:pPr indent="0" algn="ctr">
              <a:lnSpc>
                <a:spcPct val="100000"/>
              </a:lnSpc>
              <a:buNone/>
              <a:tabLst>
                <a:tab algn="l" pos="0"/>
              </a:tabLst>
            </a:pPr>
            <a:r>
              <a:rPr b="0" lang="en" sz="2400" spc="-1" strike="noStrike">
                <a:solidFill>
                  <a:schemeClr val="accent4"/>
                </a:solidFill>
                <a:latin typeface="Black Han Sans"/>
                <a:ea typeface="Black Han Sans"/>
              </a:rPr>
              <a:t>01</a:t>
            </a:r>
            <a:endParaRPr b="0" lang="en-ID" sz="2400" spc="-1" strike="noStrike">
              <a:solidFill>
                <a:srgbClr val="000000"/>
              </a:solidFill>
              <a:latin typeface="Arial"/>
            </a:endParaRPr>
          </a:p>
        </p:txBody>
      </p:sp>
      <p:sp>
        <p:nvSpPr>
          <p:cNvPr id="896" name="PlaceHolder 2"/>
          <p:cNvSpPr>
            <a:spLocks noGrp="1"/>
          </p:cNvSpPr>
          <p:nvPr>
            <p:ph type="title"/>
          </p:nvPr>
        </p:nvSpPr>
        <p:spPr>
          <a:xfrm>
            <a:off x="1922400" y="1591920"/>
            <a:ext cx="2500920" cy="619560"/>
          </a:xfrm>
          <a:prstGeom prst="rect">
            <a:avLst/>
          </a:prstGeom>
          <a:noFill/>
          <a:ln w="0">
            <a:noFill/>
          </a:ln>
        </p:spPr>
        <p:txBody>
          <a:bodyPr tIns="91440" bIns="91440" anchor="ctr">
            <a:noAutofit/>
          </a:bodyPr>
          <a:p>
            <a:pPr indent="0" algn="ctr">
              <a:lnSpc>
                <a:spcPct val="100000"/>
              </a:lnSpc>
              <a:buNone/>
              <a:tabLst>
                <a:tab algn="l" pos="0"/>
              </a:tabLst>
            </a:pPr>
            <a:r>
              <a:rPr b="0" lang="en" sz="1600" spc="-1" strike="noStrike">
                <a:solidFill>
                  <a:schemeClr val="accent4"/>
                </a:solidFill>
                <a:latin typeface="Black Han Sans"/>
                <a:ea typeface="Black Han Sans"/>
              </a:rPr>
              <a:t>Peluang itu Orisinil dan Tidak Meniru</a:t>
            </a:r>
            <a:endParaRPr b="0" lang="en-ID" sz="1600" spc="-1" strike="noStrike">
              <a:solidFill>
                <a:srgbClr val="000000"/>
              </a:solidFill>
              <a:latin typeface="Arial"/>
            </a:endParaRPr>
          </a:p>
        </p:txBody>
      </p:sp>
      <p:sp>
        <p:nvSpPr>
          <p:cNvPr id="897" name="PlaceHolder 3"/>
          <p:cNvSpPr>
            <a:spLocks noGrp="1"/>
          </p:cNvSpPr>
          <p:nvPr>
            <p:ph type="title"/>
          </p:nvPr>
        </p:nvSpPr>
        <p:spPr>
          <a:xfrm>
            <a:off x="4917600" y="1591920"/>
            <a:ext cx="2106720" cy="619560"/>
          </a:xfrm>
          <a:prstGeom prst="rect">
            <a:avLst/>
          </a:prstGeom>
          <a:noFill/>
          <a:ln w="0">
            <a:noFill/>
          </a:ln>
        </p:spPr>
        <p:txBody>
          <a:bodyPr tIns="91440" bIns="91440" anchor="ctr">
            <a:noAutofit/>
          </a:bodyPr>
          <a:p>
            <a:pPr indent="0" algn="ctr">
              <a:lnSpc>
                <a:spcPct val="100000"/>
              </a:lnSpc>
              <a:buNone/>
              <a:tabLst>
                <a:tab algn="l" pos="0"/>
              </a:tabLst>
            </a:pPr>
            <a:r>
              <a:rPr b="0" lang="en-ID" sz="1600" spc="-1" strike="noStrike">
                <a:solidFill>
                  <a:schemeClr val="accent4"/>
                </a:solidFill>
                <a:latin typeface="Black Han Sans"/>
                <a:ea typeface="Black Han Sans"/>
              </a:rPr>
              <a:t>Ada Keyakinan untuk Mewujudkannya</a:t>
            </a:r>
            <a:endParaRPr b="0" lang="en-ID" sz="1600" spc="-1" strike="noStrike">
              <a:solidFill>
                <a:srgbClr val="000000"/>
              </a:solidFill>
              <a:latin typeface="Arial"/>
            </a:endParaRPr>
          </a:p>
        </p:txBody>
      </p:sp>
      <p:sp>
        <p:nvSpPr>
          <p:cNvPr id="898" name="PlaceHolder 4"/>
          <p:cNvSpPr>
            <a:spLocks noGrp="1"/>
          </p:cNvSpPr>
          <p:nvPr>
            <p:ph type="title"/>
          </p:nvPr>
        </p:nvSpPr>
        <p:spPr>
          <a:xfrm>
            <a:off x="5441400" y="1121760"/>
            <a:ext cx="1059120" cy="526680"/>
          </a:xfrm>
          <a:prstGeom prst="rect">
            <a:avLst/>
          </a:prstGeom>
          <a:noFill/>
          <a:ln w="0">
            <a:noFill/>
          </a:ln>
        </p:spPr>
        <p:txBody>
          <a:bodyPr tIns="91440" bIns="91440" anchor="b">
            <a:noAutofit/>
          </a:bodyPr>
          <a:p>
            <a:pPr indent="0" algn="ctr">
              <a:lnSpc>
                <a:spcPct val="100000"/>
              </a:lnSpc>
              <a:buNone/>
              <a:tabLst>
                <a:tab algn="l" pos="0"/>
              </a:tabLst>
            </a:pPr>
            <a:r>
              <a:rPr b="0" lang="en" sz="2400" spc="-1" strike="noStrike">
                <a:solidFill>
                  <a:schemeClr val="accent4"/>
                </a:solidFill>
                <a:latin typeface="Black Han Sans"/>
                <a:ea typeface="Black Han Sans"/>
              </a:rPr>
              <a:t>02</a:t>
            </a:r>
            <a:endParaRPr b="0" lang="en-ID" sz="2400" spc="-1" strike="noStrike">
              <a:solidFill>
                <a:srgbClr val="000000"/>
              </a:solidFill>
              <a:latin typeface="Arial"/>
            </a:endParaRPr>
          </a:p>
        </p:txBody>
      </p:sp>
      <p:sp>
        <p:nvSpPr>
          <p:cNvPr id="899" name="PlaceHolder 5"/>
          <p:cNvSpPr>
            <a:spLocks noGrp="1"/>
          </p:cNvSpPr>
          <p:nvPr>
            <p:ph type="title"/>
          </p:nvPr>
        </p:nvSpPr>
        <p:spPr>
          <a:xfrm>
            <a:off x="323640" y="3219840"/>
            <a:ext cx="2592000" cy="1439640"/>
          </a:xfrm>
          <a:prstGeom prst="rect">
            <a:avLst/>
          </a:prstGeom>
          <a:noFill/>
          <a:ln w="0">
            <a:noFill/>
          </a:ln>
        </p:spPr>
        <p:txBody>
          <a:bodyPr tIns="91440" bIns="91440" anchor="ctr">
            <a:noAutofit/>
          </a:bodyPr>
          <a:p>
            <a:pPr indent="0" algn="ctr">
              <a:lnSpc>
                <a:spcPct val="100000"/>
              </a:lnSpc>
              <a:buNone/>
              <a:tabLst>
                <a:tab algn="l" pos="0"/>
              </a:tabLst>
            </a:pPr>
            <a:r>
              <a:rPr b="0" lang="en-ID" sz="1600" spc="-1" strike="noStrike">
                <a:solidFill>
                  <a:schemeClr val="accent4"/>
                </a:solidFill>
                <a:latin typeface="Black Han Sans"/>
                <a:ea typeface="Black Han Sans"/>
              </a:rPr>
              <a:t>Peluang itu harus dapat mengantisipasi Perubahan, Persaingan, dan Kebutuhan Pasar di Masa yang Akan Datang</a:t>
            </a:r>
            <a:endParaRPr b="0" lang="en-ID" sz="1600" spc="-1" strike="noStrike">
              <a:solidFill>
                <a:srgbClr val="000000"/>
              </a:solidFill>
              <a:latin typeface="Arial"/>
            </a:endParaRPr>
          </a:p>
        </p:txBody>
      </p:sp>
      <p:sp>
        <p:nvSpPr>
          <p:cNvPr id="900" name="PlaceHolder 6"/>
          <p:cNvSpPr>
            <a:spLocks noGrp="1"/>
          </p:cNvSpPr>
          <p:nvPr>
            <p:ph type="title"/>
          </p:nvPr>
        </p:nvSpPr>
        <p:spPr>
          <a:xfrm>
            <a:off x="1187640" y="2787840"/>
            <a:ext cx="892080" cy="526680"/>
          </a:xfrm>
          <a:prstGeom prst="rect">
            <a:avLst/>
          </a:prstGeom>
          <a:noFill/>
          <a:ln w="0">
            <a:noFill/>
          </a:ln>
        </p:spPr>
        <p:txBody>
          <a:bodyPr tIns="91440" bIns="91440" anchor="b">
            <a:noAutofit/>
          </a:bodyPr>
          <a:p>
            <a:pPr indent="0" algn="ctr">
              <a:lnSpc>
                <a:spcPct val="100000"/>
              </a:lnSpc>
              <a:buNone/>
              <a:tabLst>
                <a:tab algn="l" pos="0"/>
              </a:tabLst>
            </a:pPr>
            <a:r>
              <a:rPr b="0" lang="en" sz="2400" spc="-1" strike="noStrike">
                <a:solidFill>
                  <a:schemeClr val="accent4"/>
                </a:solidFill>
                <a:latin typeface="Black Han Sans"/>
                <a:ea typeface="Black Han Sans"/>
              </a:rPr>
              <a:t>03</a:t>
            </a:r>
            <a:endParaRPr b="0" lang="en-ID" sz="2400" spc="-1" strike="noStrike">
              <a:solidFill>
                <a:srgbClr val="000000"/>
              </a:solidFill>
              <a:latin typeface="Arial"/>
            </a:endParaRPr>
          </a:p>
        </p:txBody>
      </p:sp>
      <p:sp>
        <p:nvSpPr>
          <p:cNvPr id="901" name="PlaceHolder 7"/>
          <p:cNvSpPr>
            <a:spLocks noGrp="1"/>
          </p:cNvSpPr>
          <p:nvPr>
            <p:ph type="title"/>
          </p:nvPr>
        </p:nvSpPr>
        <p:spPr>
          <a:xfrm>
            <a:off x="4042080" y="2808000"/>
            <a:ext cx="1059120" cy="526680"/>
          </a:xfrm>
          <a:prstGeom prst="rect">
            <a:avLst/>
          </a:prstGeom>
          <a:noFill/>
          <a:ln w="0">
            <a:noFill/>
          </a:ln>
        </p:spPr>
        <p:txBody>
          <a:bodyPr tIns="91440" bIns="91440" anchor="b">
            <a:noAutofit/>
          </a:bodyPr>
          <a:p>
            <a:pPr indent="0" algn="ctr">
              <a:lnSpc>
                <a:spcPct val="100000"/>
              </a:lnSpc>
              <a:buNone/>
              <a:tabLst>
                <a:tab algn="l" pos="0"/>
              </a:tabLst>
            </a:pPr>
            <a:r>
              <a:rPr b="0" lang="en" sz="2400" spc="-1" strike="noStrike">
                <a:solidFill>
                  <a:schemeClr val="accent4"/>
                </a:solidFill>
                <a:latin typeface="Black Han Sans"/>
                <a:ea typeface="Black Han Sans"/>
              </a:rPr>
              <a:t>04</a:t>
            </a:r>
            <a:endParaRPr b="0" lang="en-ID" sz="2400" spc="-1" strike="noStrike">
              <a:solidFill>
                <a:srgbClr val="000000"/>
              </a:solidFill>
              <a:latin typeface="Arial"/>
            </a:endParaRPr>
          </a:p>
        </p:txBody>
      </p:sp>
      <p:sp>
        <p:nvSpPr>
          <p:cNvPr id="902" name="PlaceHolder 8"/>
          <p:cNvSpPr>
            <a:spLocks noGrp="1"/>
          </p:cNvSpPr>
          <p:nvPr>
            <p:ph type="title"/>
          </p:nvPr>
        </p:nvSpPr>
        <p:spPr>
          <a:xfrm>
            <a:off x="3420000" y="3219840"/>
            <a:ext cx="2349360" cy="1190520"/>
          </a:xfrm>
          <a:prstGeom prst="rect">
            <a:avLst/>
          </a:prstGeom>
          <a:noFill/>
          <a:ln w="0">
            <a:noFill/>
          </a:ln>
        </p:spPr>
        <p:txBody>
          <a:bodyPr tIns="91440" bIns="91440" anchor="ctr">
            <a:noAutofit/>
          </a:bodyPr>
          <a:p>
            <a:pPr indent="0" algn="ctr">
              <a:lnSpc>
                <a:spcPct val="100000"/>
              </a:lnSpc>
              <a:buNone/>
              <a:tabLst>
                <a:tab algn="l" pos="0"/>
              </a:tabLst>
            </a:pPr>
            <a:r>
              <a:rPr b="0" lang="en-ID" sz="1600" spc="-1" strike="noStrike">
                <a:solidFill>
                  <a:schemeClr val="accent4"/>
                </a:solidFill>
                <a:latin typeface="Black Han Sans"/>
                <a:ea typeface="Black Han Sans"/>
              </a:rPr>
              <a:t>Benar-benar Sesuai dengan Keinginan Agar Peluang Bisa Bertahan Lama</a:t>
            </a:r>
            <a:endParaRPr b="0" lang="en-ID" sz="1600" spc="-1" strike="noStrike">
              <a:solidFill>
                <a:srgbClr val="000000"/>
              </a:solidFill>
              <a:latin typeface="Arial"/>
            </a:endParaRPr>
          </a:p>
        </p:txBody>
      </p:sp>
      <p:sp>
        <p:nvSpPr>
          <p:cNvPr id="903" name="Google Shape;684;p58"/>
          <p:cNvSpPr/>
          <p:nvPr/>
        </p:nvSpPr>
        <p:spPr>
          <a:xfrm>
            <a:off x="4614840" y="1468440"/>
            <a:ext cx="5125680" cy="1436040"/>
          </a:xfrm>
          <a:custGeom>
            <a:avLst/>
            <a:gdLst>
              <a:gd name="textAreaLeft" fmla="*/ 0 w 5125680"/>
              <a:gd name="textAreaRight" fmla="*/ 5126040 w 5125680"/>
              <a:gd name="textAreaTop" fmla="*/ 0 h 1436040"/>
              <a:gd name="textAreaBottom" fmla="*/ 1436400 h 1436040"/>
            </a:gdLst>
            <a:ahLst/>
            <a:rect l="textAreaLeft" t="textAreaTop" r="textAreaRight" b="textAreaBottom"/>
            <a:pathLst>
              <a:path w="188209" h="57461">
                <a:moveTo>
                  <a:pt x="188209" y="241"/>
                </a:moveTo>
                <a:cubicBezTo>
                  <a:pt x="170919" y="-1684"/>
                  <a:pt x="155747" y="13796"/>
                  <a:pt x="141928" y="24363"/>
                </a:cubicBezTo>
                <a:cubicBezTo>
                  <a:pt x="129825" y="33618"/>
                  <a:pt x="115126" y="40151"/>
                  <a:pt x="100135" y="42875"/>
                </a:cubicBezTo>
                <a:cubicBezTo>
                  <a:pt x="72617" y="47875"/>
                  <a:pt x="42938" y="36977"/>
                  <a:pt x="16268" y="45400"/>
                </a:cubicBezTo>
                <a:cubicBezTo>
                  <a:pt x="9831" y="47433"/>
                  <a:pt x="2369" y="51140"/>
                  <a:pt x="0" y="57461"/>
                </a:cubicBezTo>
              </a:path>
            </a:pathLst>
          </a:custGeom>
          <a:noFill/>
          <a:ln w="19050">
            <a:solidFill>
              <a:srgbClr val="23385c"/>
            </a:solidFill>
            <a:prstDash val="dot"/>
            <a:round/>
          </a:ln>
        </p:spPr>
        <p:style>
          <a:lnRef idx="0"/>
          <a:fillRef idx="0"/>
          <a:effectRef idx="0"/>
          <a:fontRef idx="minor"/>
        </p:style>
        <p:txBody>
          <a:bodyPr lIns="90000" rIns="90000" tIns="45000" bIns="45000" anchor="t">
            <a:noAutofit/>
          </a:bodyPr>
          <a:p>
            <a:endParaRPr b="0" lang="en-ID" sz="1800" spc="-1" strike="noStrike">
              <a:solidFill>
                <a:srgbClr val="000000"/>
              </a:solidFill>
              <a:latin typeface="Arial"/>
            </a:endParaRPr>
          </a:p>
        </p:txBody>
      </p:sp>
      <p:sp>
        <p:nvSpPr>
          <p:cNvPr id="904" name="PlaceHolder 9"/>
          <p:cNvSpPr>
            <a:spLocks noGrp="1"/>
          </p:cNvSpPr>
          <p:nvPr>
            <p:ph type="title"/>
          </p:nvPr>
        </p:nvSpPr>
        <p:spPr>
          <a:xfrm>
            <a:off x="6084000" y="3219840"/>
            <a:ext cx="2520000" cy="1079640"/>
          </a:xfrm>
          <a:prstGeom prst="rect">
            <a:avLst/>
          </a:prstGeom>
          <a:noFill/>
          <a:ln w="0">
            <a:noFill/>
          </a:ln>
        </p:spPr>
        <p:txBody>
          <a:bodyPr tIns="91440" bIns="91440" anchor="ctr">
            <a:noAutofit/>
          </a:bodyPr>
          <a:p>
            <a:pPr indent="0" algn="ctr">
              <a:lnSpc>
                <a:spcPct val="100000"/>
              </a:lnSpc>
              <a:buNone/>
              <a:tabLst>
                <a:tab algn="l" pos="0"/>
              </a:tabLst>
            </a:pPr>
            <a:r>
              <a:rPr b="0" lang="en-ID" sz="1600" spc="-1" strike="noStrike">
                <a:solidFill>
                  <a:schemeClr val="accent4"/>
                </a:solidFill>
                <a:latin typeface="Black Han Sans"/>
                <a:ea typeface="Black Han Sans"/>
              </a:rPr>
              <a:t>Tingkat Visibilitas (Kelayakan Usaha) Benar-Benar Teruji untuk Dilakukan Riset dan </a:t>
            </a:r>
            <a:r>
              <a:rPr b="0" i="1" lang="en-ID" sz="1600" spc="-1" strike="noStrike">
                <a:solidFill>
                  <a:schemeClr val="accent4"/>
                </a:solidFill>
                <a:latin typeface="Black Han Sans"/>
                <a:ea typeface="Black Han Sans"/>
              </a:rPr>
              <a:t>Trial</a:t>
            </a:r>
            <a:endParaRPr b="0" lang="en-ID" sz="1600" spc="-1" strike="noStrike">
              <a:solidFill>
                <a:srgbClr val="000000"/>
              </a:solidFill>
              <a:latin typeface="Arial"/>
            </a:endParaRPr>
          </a:p>
        </p:txBody>
      </p:sp>
      <p:sp>
        <p:nvSpPr>
          <p:cNvPr id="905" name="PlaceHolder 10"/>
          <p:cNvSpPr>
            <a:spLocks noGrp="1"/>
          </p:cNvSpPr>
          <p:nvPr>
            <p:ph type="title"/>
          </p:nvPr>
        </p:nvSpPr>
        <p:spPr>
          <a:xfrm>
            <a:off x="6840360" y="2808000"/>
            <a:ext cx="1059120" cy="526680"/>
          </a:xfrm>
          <a:prstGeom prst="rect">
            <a:avLst/>
          </a:prstGeom>
          <a:noFill/>
          <a:ln w="0">
            <a:noFill/>
          </a:ln>
        </p:spPr>
        <p:txBody>
          <a:bodyPr tIns="91440" bIns="91440" anchor="b">
            <a:noAutofit/>
          </a:bodyPr>
          <a:p>
            <a:pPr indent="0" algn="ctr">
              <a:lnSpc>
                <a:spcPct val="100000"/>
              </a:lnSpc>
              <a:buNone/>
              <a:tabLst>
                <a:tab algn="l" pos="0"/>
              </a:tabLst>
            </a:pPr>
            <a:r>
              <a:rPr b="0" lang="en" sz="2400" spc="-1" strike="noStrike">
                <a:solidFill>
                  <a:schemeClr val="accent4"/>
                </a:solidFill>
                <a:latin typeface="Black Han Sans"/>
                <a:ea typeface="Black Han Sans"/>
              </a:rPr>
              <a:t>05</a:t>
            </a:r>
            <a:endParaRPr b="0" lang="en-ID" sz="2400" spc="-1" strike="noStrike">
              <a:solidFill>
                <a:srgbClr val="000000"/>
              </a:solidFill>
              <a:latin typeface="Arial"/>
            </a:endParaRPr>
          </a:p>
        </p:txBody>
      </p:sp>
      <p:sp>
        <p:nvSpPr>
          <p:cNvPr id="906" name="Google Shape;666;p57"/>
          <p:cNvSpPr/>
          <p:nvPr/>
        </p:nvSpPr>
        <p:spPr>
          <a:xfrm>
            <a:off x="713880" y="339480"/>
            <a:ext cx="6788880" cy="572400"/>
          </a:xfrm>
          <a:prstGeom prst="rect">
            <a:avLst/>
          </a:prstGeom>
          <a:noFill/>
          <a:ln w="0">
            <a:noFill/>
          </a:ln>
        </p:spPr>
        <p:style>
          <a:lnRef idx="0"/>
          <a:fillRef idx="0"/>
          <a:effectRef idx="0"/>
          <a:fontRef idx="minor"/>
        </p:style>
        <p:txBody>
          <a:bodyPr tIns="91440" bIns="91440" anchor="t">
            <a:noAutofit/>
          </a:bodyPr>
          <a:p>
            <a:pPr>
              <a:lnSpc>
                <a:spcPct val="100000"/>
              </a:lnSpc>
            </a:pPr>
            <a:r>
              <a:rPr b="0" lang="en-ID" sz="2800" spc="-1" strike="noStrike">
                <a:solidFill>
                  <a:schemeClr val="accent4"/>
                </a:solidFill>
                <a:latin typeface="Black Han Sans"/>
                <a:ea typeface="Black Han Sans"/>
              </a:rPr>
              <a:t>Ciri-Ciri Peluang Usaha yang Baik</a:t>
            </a:r>
            <a:endParaRPr b="0" lang="en-ID" sz="2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907" name="Google Shape;817;p62"/>
          <p:cNvGrpSpPr/>
          <p:nvPr/>
        </p:nvGrpSpPr>
        <p:grpSpPr>
          <a:xfrm>
            <a:off x="6436080" y="2923560"/>
            <a:ext cx="511920" cy="511920"/>
            <a:chOff x="6436080" y="2923560"/>
            <a:chExt cx="511920" cy="511920"/>
          </a:xfrm>
        </p:grpSpPr>
        <p:sp>
          <p:nvSpPr>
            <p:cNvPr id="908" name="Google Shape;818;p62"/>
            <p:cNvSpPr/>
            <p:nvPr/>
          </p:nvSpPr>
          <p:spPr>
            <a:xfrm>
              <a:off x="6436080" y="3043440"/>
              <a:ext cx="215280" cy="277560"/>
            </a:xfrm>
            <a:custGeom>
              <a:avLst/>
              <a:gdLst>
                <a:gd name="textAreaLeft" fmla="*/ 0 w 215280"/>
                <a:gd name="textAreaRight" fmla="*/ 215640 w 215280"/>
                <a:gd name="textAreaTop" fmla="*/ 0 h 277560"/>
                <a:gd name="textAreaBottom" fmla="*/ 277920 h 277560"/>
              </a:gdLst>
              <a:ahLst/>
              <a:rect l="textAreaLeft" t="textAreaTop" r="textAreaRight" b="textAreaBottom"/>
              <a:pathLst>
                <a:path w="5771" h="7437">
                  <a:moveTo>
                    <a:pt x="0" y="1"/>
                  </a:moveTo>
                  <a:lnTo>
                    <a:pt x="0" y="4572"/>
                  </a:lnTo>
                  <a:lnTo>
                    <a:pt x="5771" y="7437"/>
                  </a:lnTo>
                  <a:lnTo>
                    <a:pt x="4571" y="1360"/>
                  </a:lnTo>
                  <a:lnTo>
                    <a:pt x="902" y="272"/>
                  </a:lnTo>
                  <a:lnTo>
                    <a:pt x="0" y="1"/>
                  </a:lnTo>
                  <a:close/>
                </a:path>
              </a:pathLst>
            </a:custGeom>
            <a:solidFill>
              <a:schemeClr val="dk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09" name="Google Shape;819;p62"/>
            <p:cNvSpPr/>
            <p:nvPr/>
          </p:nvSpPr>
          <p:spPr>
            <a:xfrm>
              <a:off x="6436080" y="3214440"/>
              <a:ext cx="204120" cy="221040"/>
            </a:xfrm>
            <a:custGeom>
              <a:avLst/>
              <a:gdLst>
                <a:gd name="textAreaLeft" fmla="*/ 0 w 204120"/>
                <a:gd name="textAreaRight" fmla="*/ 204480 w 204120"/>
                <a:gd name="textAreaTop" fmla="*/ 0 h 221040"/>
                <a:gd name="textAreaBottom" fmla="*/ 221400 h 221040"/>
              </a:gdLst>
              <a:ahLst/>
              <a:rect l="textAreaLeft" t="textAreaTop" r="textAreaRight" b="textAreaBottom"/>
              <a:pathLst>
                <a:path w="5473" h="5925">
                  <a:moveTo>
                    <a:pt x="0" y="1"/>
                  </a:moveTo>
                  <a:lnTo>
                    <a:pt x="0" y="4572"/>
                  </a:lnTo>
                  <a:lnTo>
                    <a:pt x="4571" y="5924"/>
                  </a:lnTo>
                  <a:lnTo>
                    <a:pt x="5473" y="3642"/>
                  </a:lnTo>
                  <a:lnTo>
                    <a:pt x="4571" y="1353"/>
                  </a:lnTo>
                  <a:lnTo>
                    <a:pt x="0" y="1"/>
                  </a:ln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10" name="Google Shape;820;p62"/>
            <p:cNvSpPr/>
            <p:nvPr/>
          </p:nvSpPr>
          <p:spPr>
            <a:xfrm>
              <a:off x="6892200" y="3221280"/>
              <a:ext cx="55800" cy="214200"/>
            </a:xfrm>
            <a:custGeom>
              <a:avLst/>
              <a:gdLst>
                <a:gd name="textAreaLeft" fmla="*/ 0 w 55800"/>
                <a:gd name="textAreaRight" fmla="*/ 56160 w 55800"/>
                <a:gd name="textAreaTop" fmla="*/ 0 h 214200"/>
                <a:gd name="textAreaBottom" fmla="*/ 214560 h 214200"/>
              </a:gdLst>
              <a:ahLst/>
              <a:rect l="textAreaLeft" t="textAreaTop" r="textAreaRight" b="textAreaBottom"/>
              <a:pathLst>
                <a:path w="1506" h="5737">
                  <a:moveTo>
                    <a:pt x="1" y="0"/>
                  </a:moveTo>
                  <a:lnTo>
                    <a:pt x="604" y="5466"/>
                  </a:lnTo>
                  <a:lnTo>
                    <a:pt x="1506" y="5736"/>
                  </a:lnTo>
                  <a:lnTo>
                    <a:pt x="1506" y="1165"/>
                  </a:lnTo>
                  <a:lnTo>
                    <a:pt x="1" y="0"/>
                  </a:ln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11" name="Google Shape;821;p62"/>
            <p:cNvSpPr/>
            <p:nvPr/>
          </p:nvSpPr>
          <p:spPr>
            <a:xfrm>
              <a:off x="6732720" y="3169440"/>
              <a:ext cx="181800" cy="255960"/>
            </a:xfrm>
            <a:custGeom>
              <a:avLst/>
              <a:gdLst>
                <a:gd name="textAreaLeft" fmla="*/ 0 w 181800"/>
                <a:gd name="textAreaRight" fmla="*/ 182160 w 181800"/>
                <a:gd name="textAreaTop" fmla="*/ 0 h 255960"/>
                <a:gd name="textAreaBottom" fmla="*/ 256320 h 255960"/>
              </a:gdLst>
              <a:ahLst/>
              <a:rect l="textAreaLeft" t="textAreaTop" r="textAreaRight" b="textAreaBottom"/>
              <a:pathLst>
                <a:path w="4870" h="6860">
                  <a:moveTo>
                    <a:pt x="0" y="0"/>
                  </a:moveTo>
                  <a:lnTo>
                    <a:pt x="1200" y="5778"/>
                  </a:lnTo>
                  <a:lnTo>
                    <a:pt x="4869" y="6860"/>
                  </a:lnTo>
                  <a:lnTo>
                    <a:pt x="4869" y="2296"/>
                  </a:lnTo>
                  <a:lnTo>
                    <a:pt x="0" y="0"/>
                  </a:ln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12" name="Google Shape;822;p62"/>
            <p:cNvSpPr/>
            <p:nvPr/>
          </p:nvSpPr>
          <p:spPr>
            <a:xfrm>
              <a:off x="6607080" y="3206880"/>
              <a:ext cx="170280" cy="228600"/>
            </a:xfrm>
            <a:custGeom>
              <a:avLst/>
              <a:gdLst>
                <a:gd name="textAreaLeft" fmla="*/ 0 w 170280"/>
                <a:gd name="textAreaRight" fmla="*/ 170640 w 170280"/>
                <a:gd name="textAreaTop" fmla="*/ 0 h 228600"/>
                <a:gd name="textAreaBottom" fmla="*/ 228960 h 228600"/>
              </a:gdLst>
              <a:ahLst/>
              <a:rect l="textAreaLeft" t="textAreaTop" r="textAreaRight" b="textAreaBottom"/>
              <a:pathLst>
                <a:path w="4564" h="6126">
                  <a:moveTo>
                    <a:pt x="2282" y="1"/>
                  </a:moveTo>
                  <a:lnTo>
                    <a:pt x="0" y="1554"/>
                  </a:lnTo>
                  <a:lnTo>
                    <a:pt x="0" y="6125"/>
                  </a:lnTo>
                  <a:lnTo>
                    <a:pt x="4564" y="4773"/>
                  </a:lnTo>
                  <a:lnTo>
                    <a:pt x="4564" y="202"/>
                  </a:lnTo>
                  <a:lnTo>
                    <a:pt x="2282" y="1"/>
                  </a:ln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13" name="Google Shape;823;p62"/>
            <p:cNvSpPr/>
            <p:nvPr/>
          </p:nvSpPr>
          <p:spPr>
            <a:xfrm>
              <a:off x="6892200" y="3084120"/>
              <a:ext cx="55800" cy="180360"/>
            </a:xfrm>
            <a:custGeom>
              <a:avLst/>
              <a:gdLst>
                <a:gd name="textAreaLeft" fmla="*/ 0 w 55800"/>
                <a:gd name="textAreaRight" fmla="*/ 56160 w 55800"/>
                <a:gd name="textAreaTop" fmla="*/ 0 h 180360"/>
                <a:gd name="textAreaBottom" fmla="*/ 180720 h 180360"/>
              </a:gdLst>
              <a:ahLst/>
              <a:rect l="textAreaLeft" t="textAreaTop" r="textAreaRight" b="textAreaBottom"/>
              <a:pathLst>
                <a:path w="1506" h="4836">
                  <a:moveTo>
                    <a:pt x="604" y="1"/>
                  </a:moveTo>
                  <a:lnTo>
                    <a:pt x="1" y="2290"/>
                  </a:lnTo>
                  <a:lnTo>
                    <a:pt x="604" y="4572"/>
                  </a:lnTo>
                  <a:lnTo>
                    <a:pt x="1506" y="4835"/>
                  </a:lnTo>
                  <a:lnTo>
                    <a:pt x="1506" y="271"/>
                  </a:lnTo>
                  <a:lnTo>
                    <a:pt x="604" y="1"/>
                  </a:lnTo>
                  <a:close/>
                </a:path>
              </a:pathLst>
            </a:custGeom>
            <a:solidFill>
              <a:schemeClr val="accent2"/>
            </a:solidFill>
            <a:ln w="0">
              <a:noFill/>
            </a:ln>
          </p:spPr>
          <p:style>
            <a:lnRef idx="0"/>
            <a:fillRef idx="0"/>
            <a:effectRef idx="0"/>
            <a:fontRef idx="minor"/>
          </p:style>
          <p:txBody>
            <a:bodyPr tIns="180720" bIns="180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14" name="Google Shape;824;p62"/>
            <p:cNvSpPr/>
            <p:nvPr/>
          </p:nvSpPr>
          <p:spPr>
            <a:xfrm>
              <a:off x="6743880" y="3043440"/>
              <a:ext cx="170640" cy="211320"/>
            </a:xfrm>
            <a:custGeom>
              <a:avLst/>
              <a:gdLst>
                <a:gd name="textAreaLeft" fmla="*/ 0 w 170640"/>
                <a:gd name="textAreaRight" fmla="*/ 171000 w 170640"/>
                <a:gd name="textAreaTop" fmla="*/ 0 h 211320"/>
                <a:gd name="textAreaBottom" fmla="*/ 211680 h 211320"/>
              </a:gdLst>
              <a:ahLst/>
              <a:rect l="textAreaLeft" t="textAreaTop" r="textAreaRight" b="textAreaBottom"/>
              <a:pathLst>
                <a:path w="4572" h="5661">
                  <a:moveTo>
                    <a:pt x="902" y="1"/>
                  </a:moveTo>
                  <a:lnTo>
                    <a:pt x="0" y="2290"/>
                  </a:lnTo>
                  <a:lnTo>
                    <a:pt x="902" y="4572"/>
                  </a:lnTo>
                  <a:lnTo>
                    <a:pt x="4571" y="5661"/>
                  </a:lnTo>
                  <a:lnTo>
                    <a:pt x="4571" y="1090"/>
                  </a:lnTo>
                  <a:lnTo>
                    <a:pt x="902" y="1"/>
                  </a:lnTo>
                  <a:close/>
                </a:path>
              </a:pathLst>
            </a:custGeom>
            <a:solidFill>
              <a:schemeClr val="dk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15" name="Google Shape;825;p62"/>
            <p:cNvSpPr/>
            <p:nvPr/>
          </p:nvSpPr>
          <p:spPr>
            <a:xfrm>
              <a:off x="6607080" y="3043440"/>
              <a:ext cx="170280" cy="221040"/>
            </a:xfrm>
            <a:custGeom>
              <a:avLst/>
              <a:gdLst>
                <a:gd name="textAreaLeft" fmla="*/ 0 w 170280"/>
                <a:gd name="textAreaRight" fmla="*/ 170640 w 170280"/>
                <a:gd name="textAreaTop" fmla="*/ 0 h 221040"/>
                <a:gd name="textAreaBottom" fmla="*/ 221400 h 221040"/>
              </a:gdLst>
              <a:ahLst/>
              <a:rect l="textAreaLeft" t="textAreaTop" r="textAreaRight" b="textAreaBottom"/>
              <a:pathLst>
                <a:path w="4564" h="5925">
                  <a:moveTo>
                    <a:pt x="4564" y="1"/>
                  </a:moveTo>
                  <a:lnTo>
                    <a:pt x="0" y="1360"/>
                  </a:lnTo>
                  <a:lnTo>
                    <a:pt x="0" y="5924"/>
                  </a:lnTo>
                  <a:lnTo>
                    <a:pt x="4564" y="4572"/>
                  </a:lnTo>
                  <a:lnTo>
                    <a:pt x="4564" y="1"/>
                  </a:lnTo>
                  <a:close/>
                </a:path>
              </a:pathLst>
            </a:custGeom>
            <a:solidFill>
              <a:schemeClr val="dk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16" name="Google Shape;826;p62"/>
            <p:cNvSpPr/>
            <p:nvPr/>
          </p:nvSpPr>
          <p:spPr>
            <a:xfrm>
              <a:off x="6777720" y="2923560"/>
              <a:ext cx="95400" cy="256680"/>
            </a:xfrm>
            <a:custGeom>
              <a:avLst/>
              <a:gdLst>
                <a:gd name="textAreaLeft" fmla="*/ 0 w 95400"/>
                <a:gd name="textAreaRight" fmla="*/ 95760 w 95400"/>
                <a:gd name="textAreaTop" fmla="*/ 0 h 256680"/>
                <a:gd name="textAreaBottom" fmla="*/ 257040 h 256680"/>
              </a:gdLst>
              <a:ahLst/>
              <a:rect l="textAreaLeft" t="textAreaTop" r="textAreaRight" b="textAreaBottom"/>
              <a:pathLst>
                <a:path w="2560" h="6882">
                  <a:moveTo>
                    <a:pt x="0" y="1"/>
                  </a:moveTo>
                  <a:lnTo>
                    <a:pt x="0" y="6881"/>
                  </a:lnTo>
                  <a:cubicBezTo>
                    <a:pt x="0" y="6881"/>
                    <a:pt x="2559" y="4322"/>
                    <a:pt x="2559" y="2560"/>
                  </a:cubicBezTo>
                  <a:cubicBezTo>
                    <a:pt x="2559" y="1145"/>
                    <a:pt x="1415" y="1"/>
                    <a:pt x="0" y="1"/>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17" name="Google Shape;827;p62"/>
            <p:cNvSpPr/>
            <p:nvPr/>
          </p:nvSpPr>
          <p:spPr>
            <a:xfrm>
              <a:off x="6681960" y="2923560"/>
              <a:ext cx="168840" cy="256680"/>
            </a:xfrm>
            <a:custGeom>
              <a:avLst/>
              <a:gdLst>
                <a:gd name="textAreaLeft" fmla="*/ 0 w 168840"/>
                <a:gd name="textAreaRight" fmla="*/ 169200 w 168840"/>
                <a:gd name="textAreaTop" fmla="*/ 0 h 256680"/>
                <a:gd name="textAreaBottom" fmla="*/ 257040 h 256680"/>
              </a:gdLst>
              <a:ahLst/>
              <a:rect l="textAreaLeft" t="textAreaTop" r="textAreaRight" b="textAreaBottom"/>
              <a:pathLst>
                <a:path w="4523" h="6882">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18" name="Google Shape;828;p62"/>
            <p:cNvSpPr/>
            <p:nvPr/>
          </p:nvSpPr>
          <p:spPr>
            <a:xfrm>
              <a:off x="6710040" y="2968560"/>
              <a:ext cx="118080" cy="101160"/>
            </a:xfrm>
            <a:custGeom>
              <a:avLst/>
              <a:gdLst>
                <a:gd name="textAreaLeft" fmla="*/ 0 w 118080"/>
                <a:gd name="textAreaRight" fmla="*/ 118440 w 118080"/>
                <a:gd name="textAreaTop" fmla="*/ 0 h 101160"/>
                <a:gd name="textAreaBottom" fmla="*/ 101520 h 101160"/>
              </a:gdLst>
              <a:ahLst/>
              <a:rect l="textAreaLeft" t="textAreaTop" r="textAreaRight" b="textAreaBottom"/>
              <a:pathLst>
                <a:path w="3171" h="2717">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chemeClr val="dk1"/>
            </a:solidFill>
            <a:ln w="0">
              <a:noFill/>
            </a:ln>
          </p:spPr>
          <p:style>
            <a:lnRef idx="0"/>
            <a:fillRef idx="0"/>
            <a:effectRef idx="0"/>
            <a:fontRef idx="minor"/>
          </p:style>
          <p:txBody>
            <a:bodyPr tIns="101520" bIns="10152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919" name="PlaceHolder 1"/>
          <p:cNvSpPr>
            <a:spLocks noGrp="1"/>
          </p:cNvSpPr>
          <p:nvPr>
            <p:ph type="title"/>
          </p:nvPr>
        </p:nvSpPr>
        <p:spPr>
          <a:xfrm>
            <a:off x="179640" y="270720"/>
            <a:ext cx="7458120" cy="572400"/>
          </a:xfrm>
          <a:prstGeom prst="rect">
            <a:avLst/>
          </a:prstGeom>
          <a:noFill/>
          <a:ln w="0">
            <a:noFill/>
          </a:ln>
        </p:spPr>
        <p:txBody>
          <a:bodyPr tIns="91440" bIns="91440" anchor="t">
            <a:noAutofit/>
          </a:bodyPr>
          <a:p>
            <a:pPr indent="0">
              <a:lnSpc>
                <a:spcPct val="100000"/>
              </a:lnSpc>
              <a:buNone/>
              <a:tabLst>
                <a:tab algn="l" pos="0"/>
              </a:tabLst>
            </a:pPr>
            <a:r>
              <a:rPr b="0" lang="en" sz="2400" spc="-1" strike="noStrike">
                <a:solidFill>
                  <a:schemeClr val="accent4"/>
                </a:solidFill>
                <a:latin typeface="Black Han Sans"/>
                <a:ea typeface="Black Han Sans"/>
              </a:rPr>
              <a:t>Contoh Peluang Usaha di Bidang Perangkat Keras</a:t>
            </a:r>
            <a:endParaRPr b="0" lang="en-ID" sz="2400" spc="-1" strike="noStrike">
              <a:solidFill>
                <a:srgbClr val="000000"/>
              </a:solidFill>
              <a:latin typeface="Arial"/>
            </a:endParaRPr>
          </a:p>
        </p:txBody>
      </p:sp>
      <p:sp>
        <p:nvSpPr>
          <p:cNvPr id="920" name="PlaceHolder 2"/>
          <p:cNvSpPr>
            <a:spLocks noGrp="1"/>
          </p:cNvSpPr>
          <p:nvPr>
            <p:ph type="title"/>
          </p:nvPr>
        </p:nvSpPr>
        <p:spPr>
          <a:xfrm>
            <a:off x="3062880" y="2052720"/>
            <a:ext cx="3017880" cy="815760"/>
          </a:xfrm>
          <a:prstGeom prst="rect">
            <a:avLst/>
          </a:prstGeom>
          <a:noFill/>
          <a:ln w="0">
            <a:noFill/>
          </a:ln>
        </p:spPr>
        <p:txBody>
          <a:bodyPr tIns="91440" bIns="91440" anchor="ctr">
            <a:noAutofit/>
          </a:bodyPr>
          <a:p>
            <a:pPr indent="0" algn="ctr">
              <a:lnSpc>
                <a:spcPct val="100000"/>
              </a:lnSpc>
              <a:buNone/>
              <a:tabLst>
                <a:tab algn="l" pos="0"/>
              </a:tabLst>
            </a:pPr>
            <a:r>
              <a:rPr b="0" lang="en-ID" sz="1800" spc="-1" strike="noStrike">
                <a:solidFill>
                  <a:schemeClr val="accent4"/>
                </a:solidFill>
                <a:latin typeface="Black Han Sans"/>
                <a:ea typeface="Black Han Sans"/>
              </a:rPr>
              <a:t>Pembuatan Usaha Produk Casing Komputer</a:t>
            </a:r>
            <a:endParaRPr b="0" lang="en-ID" sz="1800" spc="-1" strike="noStrike">
              <a:solidFill>
                <a:srgbClr val="000000"/>
              </a:solidFill>
              <a:latin typeface="Arial"/>
            </a:endParaRPr>
          </a:p>
        </p:txBody>
      </p:sp>
      <p:sp>
        <p:nvSpPr>
          <p:cNvPr id="921" name="PlaceHolder 3"/>
          <p:cNvSpPr>
            <a:spLocks noGrp="1"/>
          </p:cNvSpPr>
          <p:nvPr>
            <p:ph type="title"/>
          </p:nvPr>
        </p:nvSpPr>
        <p:spPr>
          <a:xfrm>
            <a:off x="942480" y="3469680"/>
            <a:ext cx="3017880" cy="901800"/>
          </a:xfrm>
          <a:prstGeom prst="rect">
            <a:avLst/>
          </a:prstGeom>
          <a:noFill/>
          <a:ln w="0">
            <a:noFill/>
          </a:ln>
        </p:spPr>
        <p:txBody>
          <a:bodyPr tIns="91440" bIns="91440" anchor="ctr">
            <a:noAutofit/>
          </a:bodyPr>
          <a:p>
            <a:pPr indent="0" algn="ctr">
              <a:lnSpc>
                <a:spcPct val="100000"/>
              </a:lnSpc>
              <a:buNone/>
              <a:tabLst>
                <a:tab algn="l" pos="0"/>
              </a:tabLst>
            </a:pPr>
            <a:r>
              <a:rPr b="0" lang="en" sz="1800" spc="-1" strike="noStrike">
                <a:solidFill>
                  <a:schemeClr val="accent4"/>
                </a:solidFill>
                <a:latin typeface="Black Han Sans"/>
                <a:ea typeface="Black Han Sans"/>
              </a:rPr>
              <a:t>Peluang Usaha Bisnis Drone untuk Kegiatan Pertanian</a:t>
            </a:r>
            <a:endParaRPr b="0" lang="en-ID" sz="1800" spc="-1" strike="noStrike">
              <a:solidFill>
                <a:srgbClr val="000000"/>
              </a:solidFill>
              <a:latin typeface="Arial"/>
            </a:endParaRPr>
          </a:p>
        </p:txBody>
      </p:sp>
      <p:sp>
        <p:nvSpPr>
          <p:cNvPr id="922" name="PlaceHolder 4"/>
          <p:cNvSpPr>
            <a:spLocks noGrp="1"/>
          </p:cNvSpPr>
          <p:nvPr>
            <p:ph type="title"/>
          </p:nvPr>
        </p:nvSpPr>
        <p:spPr>
          <a:xfrm>
            <a:off x="5298120" y="3404880"/>
            <a:ext cx="3017880" cy="750600"/>
          </a:xfrm>
          <a:prstGeom prst="rect">
            <a:avLst/>
          </a:prstGeom>
          <a:noFill/>
          <a:ln w="0">
            <a:noFill/>
          </a:ln>
        </p:spPr>
        <p:txBody>
          <a:bodyPr tIns="91440" bIns="91440" anchor="b">
            <a:noAutofit/>
          </a:bodyPr>
          <a:p>
            <a:pPr indent="0" algn="ctr">
              <a:lnSpc>
                <a:spcPct val="100000"/>
              </a:lnSpc>
              <a:buNone/>
              <a:tabLst>
                <a:tab algn="l" pos="0"/>
              </a:tabLst>
            </a:pPr>
            <a:r>
              <a:rPr b="0" lang="en-ID" sz="1800" spc="-1" strike="noStrike">
                <a:solidFill>
                  <a:schemeClr val="accent4"/>
                </a:solidFill>
                <a:latin typeface="Black Han Sans"/>
                <a:ea typeface="Black Han Sans"/>
              </a:rPr>
              <a:t>Peluang Usaha Pembuatan Wajan Bolik</a:t>
            </a:r>
            <a:endParaRPr b="0" lang="en-ID" sz="1800" spc="-1" strike="noStrike">
              <a:solidFill>
                <a:srgbClr val="000000"/>
              </a:solidFill>
              <a:latin typeface="Arial"/>
            </a:endParaRPr>
          </a:p>
        </p:txBody>
      </p:sp>
      <p:grpSp>
        <p:nvGrpSpPr>
          <p:cNvPr id="923" name="Google Shape;836;p62"/>
          <p:cNvGrpSpPr/>
          <p:nvPr/>
        </p:nvGrpSpPr>
        <p:grpSpPr>
          <a:xfrm>
            <a:off x="2220480" y="2868840"/>
            <a:ext cx="462240" cy="512280"/>
            <a:chOff x="2220480" y="2868840"/>
            <a:chExt cx="462240" cy="512280"/>
          </a:xfrm>
        </p:grpSpPr>
        <p:sp>
          <p:nvSpPr>
            <p:cNvPr id="924" name="Google Shape;837;p62"/>
            <p:cNvSpPr/>
            <p:nvPr/>
          </p:nvSpPr>
          <p:spPr>
            <a:xfrm>
              <a:off x="2220840" y="2995200"/>
              <a:ext cx="440280" cy="385920"/>
            </a:xfrm>
            <a:custGeom>
              <a:avLst/>
              <a:gdLst>
                <a:gd name="textAreaLeft" fmla="*/ 0 w 440280"/>
                <a:gd name="textAreaRight" fmla="*/ 440640 w 440280"/>
                <a:gd name="textAreaTop" fmla="*/ 0 h 385920"/>
                <a:gd name="textAreaBottom" fmla="*/ 386280 h 385920"/>
              </a:gdLst>
              <a:ahLst/>
              <a:rect l="textAreaLeft" t="textAreaTop" r="textAreaRight" b="textAreaBottom"/>
              <a:pathLst>
                <a:path w="20962" h="18377">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25" name="Google Shape;838;p62"/>
            <p:cNvSpPr/>
            <p:nvPr/>
          </p:nvSpPr>
          <p:spPr>
            <a:xfrm>
              <a:off x="2220480" y="2995200"/>
              <a:ext cx="351720" cy="385920"/>
            </a:xfrm>
            <a:custGeom>
              <a:avLst/>
              <a:gdLst>
                <a:gd name="textAreaLeft" fmla="*/ 0 w 351720"/>
                <a:gd name="textAreaRight" fmla="*/ 352080 w 351720"/>
                <a:gd name="textAreaTop" fmla="*/ 0 h 385920"/>
                <a:gd name="textAreaBottom" fmla="*/ 386280 h 385920"/>
              </a:gdLst>
              <a:ahLst/>
              <a:rect l="textAreaLeft" t="textAreaTop" r="textAreaRight" b="textAreaBottom"/>
              <a:pathLst>
                <a:path w="16757" h="18378">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ff552d"/>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26" name="Google Shape;839;p62"/>
            <p:cNvSpPr/>
            <p:nvPr/>
          </p:nvSpPr>
          <p:spPr>
            <a:xfrm>
              <a:off x="2462040" y="2868840"/>
              <a:ext cx="220680" cy="121680"/>
            </a:xfrm>
            <a:custGeom>
              <a:avLst/>
              <a:gdLst>
                <a:gd name="textAreaLeft" fmla="*/ 0 w 220680"/>
                <a:gd name="textAreaRight" fmla="*/ 221040 w 220680"/>
                <a:gd name="textAreaTop" fmla="*/ 0 h 121680"/>
                <a:gd name="textAreaBottom" fmla="*/ 122040 h 121680"/>
              </a:gdLst>
              <a:ahLst/>
              <a:rect l="textAreaLeft" t="textAreaTop" r="textAreaRight" b="textAreaBottom"/>
              <a:pathLst>
                <a:path w="10513" h="5814">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chemeClr val="dk2"/>
            </a:solidFill>
            <a:ln w="0">
              <a:noFill/>
            </a:ln>
          </p:spPr>
          <p:style>
            <a:lnRef idx="0"/>
            <a:fillRef idx="0"/>
            <a:effectRef idx="0"/>
            <a:fontRef idx="minor"/>
          </p:style>
          <p:txBody>
            <a:bodyPr tIns="122400" bIns="122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27" name="Google Shape;840;p62"/>
            <p:cNvSpPr/>
            <p:nvPr/>
          </p:nvSpPr>
          <p:spPr>
            <a:xfrm>
              <a:off x="2462040" y="2868840"/>
              <a:ext cx="220680" cy="82080"/>
            </a:xfrm>
            <a:custGeom>
              <a:avLst/>
              <a:gdLst>
                <a:gd name="textAreaLeft" fmla="*/ 0 w 220680"/>
                <a:gd name="textAreaRight" fmla="*/ 221040 w 220680"/>
                <a:gd name="textAreaTop" fmla="*/ 0 h 82080"/>
                <a:gd name="textAreaBottom" fmla="*/ 82440 h 82080"/>
              </a:gdLst>
              <a:ahLst/>
              <a:rect l="textAreaLeft" t="textAreaTop" r="textAreaRight" b="textAreaBottom"/>
              <a:pathLst>
                <a:path w="10513" h="3921">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chemeClr val="lt1"/>
            </a:solidFill>
            <a:ln w="0">
              <a:noFill/>
            </a:ln>
          </p:spPr>
          <p:style>
            <a:lnRef idx="0"/>
            <a:fillRef idx="0"/>
            <a:effectRef idx="0"/>
            <a:fontRef idx="minor"/>
          </p:style>
          <p:txBody>
            <a:bodyPr tIns="82800" bIns="828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28" name="Google Shape;841;p62"/>
            <p:cNvSpPr/>
            <p:nvPr/>
          </p:nvSpPr>
          <p:spPr>
            <a:xfrm>
              <a:off x="2558880" y="3072240"/>
              <a:ext cx="61920" cy="88200"/>
            </a:xfrm>
            <a:custGeom>
              <a:avLst/>
              <a:gdLst>
                <a:gd name="textAreaLeft" fmla="*/ 0 w 61920"/>
                <a:gd name="textAreaRight" fmla="*/ 62280 w 61920"/>
                <a:gd name="textAreaTop" fmla="*/ 0 h 88200"/>
                <a:gd name="textAreaBottom" fmla="*/ 88560 h 88200"/>
              </a:gdLst>
              <a:ahLst/>
              <a:rect l="textAreaLeft" t="textAreaTop" r="textAreaRight" b="textAreaBottom"/>
              <a:pathLst>
                <a:path w="2965" h="4217">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ff552d"/>
            </a:solidFill>
            <a:ln w="0">
              <a:noFill/>
            </a:ln>
          </p:spPr>
          <p:style>
            <a:lnRef idx="0"/>
            <a:fillRef idx="0"/>
            <a:effectRef idx="0"/>
            <a:fontRef idx="minor"/>
          </p:style>
          <p:txBody>
            <a:bodyPr tIns="88560" bIns="88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29" name="Google Shape;842;p62"/>
            <p:cNvSpPr/>
            <p:nvPr/>
          </p:nvSpPr>
          <p:spPr>
            <a:xfrm>
              <a:off x="2395080" y="3035160"/>
              <a:ext cx="92160" cy="20520"/>
            </a:xfrm>
            <a:custGeom>
              <a:avLst/>
              <a:gdLst>
                <a:gd name="textAreaLeft" fmla="*/ 0 w 92160"/>
                <a:gd name="textAreaRight" fmla="*/ 92520 w 92160"/>
                <a:gd name="textAreaTop" fmla="*/ 0 h 20520"/>
                <a:gd name="textAreaBottom" fmla="*/ 20880 h 20520"/>
              </a:gdLst>
              <a:ahLst/>
              <a:rect l="textAreaLeft" t="textAreaTop" r="textAreaRight" b="textAreaBottom"/>
              <a:pathLst>
                <a:path w="4395" h="989">
                  <a:moveTo>
                    <a:pt x="0" y="0"/>
                  </a:moveTo>
                  <a:cubicBezTo>
                    <a:pt x="0" y="484"/>
                    <a:pt x="736" y="883"/>
                    <a:pt x="1745" y="989"/>
                  </a:cubicBezTo>
                  <a:lnTo>
                    <a:pt x="2628" y="989"/>
                  </a:lnTo>
                  <a:cubicBezTo>
                    <a:pt x="3637" y="883"/>
                    <a:pt x="4394" y="484"/>
                    <a:pt x="4394" y="0"/>
                  </a:cubicBezTo>
                  <a:close/>
                </a:path>
              </a:pathLst>
            </a:custGeom>
            <a:solidFill>
              <a:srgbClr val="ff552d"/>
            </a:solidFill>
            <a:ln w="0">
              <a:noFill/>
            </a:ln>
          </p:spPr>
          <p:style>
            <a:lnRef idx="0"/>
            <a:fillRef idx="0"/>
            <a:effectRef idx="0"/>
            <a:fontRef idx="minor"/>
          </p:style>
          <p:txBody>
            <a:bodyPr tIns="20880" bIns="20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30" name="Google Shape;843;p62"/>
            <p:cNvSpPr/>
            <p:nvPr/>
          </p:nvSpPr>
          <p:spPr>
            <a:xfrm>
              <a:off x="2401200" y="2935800"/>
              <a:ext cx="78840" cy="120240"/>
            </a:xfrm>
            <a:custGeom>
              <a:avLst/>
              <a:gdLst>
                <a:gd name="textAreaLeft" fmla="*/ 0 w 78840"/>
                <a:gd name="textAreaRight" fmla="*/ 79200 w 78840"/>
                <a:gd name="textAreaTop" fmla="*/ 0 h 120240"/>
                <a:gd name="textAreaBottom" fmla="*/ 120600 h 120240"/>
              </a:gdLst>
              <a:ahLst/>
              <a:rect l="textAreaLeft" t="textAreaTop" r="textAreaRight" b="textAreaBottom"/>
              <a:pathLst>
                <a:path w="3764" h="5742">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chemeClr val="accent2"/>
            </a:solidFill>
            <a:ln w="0">
              <a:noFill/>
            </a:ln>
          </p:spPr>
          <p:style>
            <a:lnRef idx="0"/>
            <a:fillRef idx="0"/>
            <a:effectRef idx="0"/>
            <a:fontRef idx="minor"/>
          </p:style>
          <p:txBody>
            <a:bodyPr tIns="120960" bIns="12096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nvGrpSpPr>
          <p:cNvPr id="931" name="Google Shape;1070;p68"/>
          <p:cNvGrpSpPr/>
          <p:nvPr/>
        </p:nvGrpSpPr>
        <p:grpSpPr>
          <a:xfrm>
            <a:off x="4284000" y="1419840"/>
            <a:ext cx="533520" cy="595080"/>
            <a:chOff x="4284000" y="1419840"/>
            <a:chExt cx="533520" cy="595080"/>
          </a:xfrm>
        </p:grpSpPr>
        <p:sp>
          <p:nvSpPr>
            <p:cNvPr id="932" name="Google Shape;1071;p68"/>
            <p:cNvSpPr/>
            <p:nvPr/>
          </p:nvSpPr>
          <p:spPr>
            <a:xfrm>
              <a:off x="4284360" y="1419840"/>
              <a:ext cx="403920" cy="297360"/>
            </a:xfrm>
            <a:custGeom>
              <a:avLst/>
              <a:gdLst>
                <a:gd name="textAreaLeft" fmla="*/ 0 w 403920"/>
                <a:gd name="textAreaRight" fmla="*/ 404280 w 403920"/>
                <a:gd name="textAreaTop" fmla="*/ 0 h 297360"/>
                <a:gd name="textAreaBottom" fmla="*/ 297720 h 297360"/>
              </a:gdLst>
              <a:ahLst/>
              <a:rect l="textAreaLeft" t="textAreaTop" r="textAreaRight" b="textAreaBottom"/>
              <a:pathLst>
                <a:path w="10515" h="693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33" name="Google Shape;1072;p68"/>
            <p:cNvSpPr/>
            <p:nvPr/>
          </p:nvSpPr>
          <p:spPr>
            <a:xfrm>
              <a:off x="4550760" y="1419840"/>
              <a:ext cx="266400" cy="451080"/>
            </a:xfrm>
            <a:custGeom>
              <a:avLst/>
              <a:gdLst>
                <a:gd name="textAreaLeft" fmla="*/ 0 w 266400"/>
                <a:gd name="textAreaRight" fmla="*/ 266760 w 266400"/>
                <a:gd name="textAreaTop" fmla="*/ 0 h 451080"/>
                <a:gd name="textAreaBottom" fmla="*/ 451440 h 451080"/>
              </a:gdLst>
              <a:ahLst/>
              <a:rect l="textAreaLeft" t="textAreaTop" r="textAreaRight" b="textAreaBottom"/>
              <a:pathLst>
                <a:path w="6939" h="1050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34" name="Google Shape;1073;p68"/>
            <p:cNvSpPr/>
            <p:nvPr/>
          </p:nvSpPr>
          <p:spPr>
            <a:xfrm>
              <a:off x="4413240" y="1717200"/>
              <a:ext cx="404280" cy="297720"/>
            </a:xfrm>
            <a:custGeom>
              <a:avLst/>
              <a:gdLst>
                <a:gd name="textAreaLeft" fmla="*/ 0 w 404280"/>
                <a:gd name="textAreaRight" fmla="*/ 404640 w 404280"/>
                <a:gd name="textAreaTop" fmla="*/ 0 h 297720"/>
                <a:gd name="textAreaBottom" fmla="*/ 298080 h 297720"/>
              </a:gdLst>
              <a:ahLst/>
              <a:rect l="textAreaLeft" t="textAreaTop" r="textAreaRight" b="textAreaBottom"/>
              <a:pathLst>
                <a:path w="10519" h="693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35" name="Google Shape;1074;p68"/>
            <p:cNvSpPr/>
            <p:nvPr/>
          </p:nvSpPr>
          <p:spPr>
            <a:xfrm>
              <a:off x="4284000" y="1563480"/>
              <a:ext cx="266400" cy="451440"/>
            </a:xfrm>
            <a:custGeom>
              <a:avLst/>
              <a:gdLst>
                <a:gd name="textAreaLeft" fmla="*/ 0 w 266400"/>
                <a:gd name="textAreaRight" fmla="*/ 266760 w 266400"/>
                <a:gd name="textAreaTop" fmla="*/ 0 h 451440"/>
                <a:gd name="textAreaBottom" fmla="*/ 451800 h 451440"/>
              </a:gdLst>
              <a:ahLst/>
              <a:rect l="textAreaLeft" t="textAreaTop" r="textAreaRight" b="textAreaBottom"/>
              <a:pathLst>
                <a:path w="6940" h="10518">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36" name="Google Shape;1075;p68"/>
            <p:cNvSpPr/>
            <p:nvPr/>
          </p:nvSpPr>
          <p:spPr>
            <a:xfrm>
              <a:off x="4284360" y="1717200"/>
              <a:ext cx="60120" cy="297720"/>
            </a:xfrm>
            <a:custGeom>
              <a:avLst/>
              <a:gdLst>
                <a:gd name="textAreaLeft" fmla="*/ 0 w 60120"/>
                <a:gd name="textAreaRight" fmla="*/ 60480 w 60120"/>
                <a:gd name="textAreaTop" fmla="*/ 0 h 297720"/>
                <a:gd name="textAreaBottom" fmla="*/ 298080 h 297720"/>
              </a:gdLst>
              <a:ahLst/>
              <a:rect l="textAreaLeft" t="textAreaTop" r="textAreaRight" b="textAreaBottom"/>
              <a:pathLst>
                <a:path w="1570" h="6939">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chemeClr val="l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37" name="Google Shape;1076;p68"/>
            <p:cNvSpPr/>
            <p:nvPr/>
          </p:nvSpPr>
          <p:spPr>
            <a:xfrm>
              <a:off x="4352760" y="1563840"/>
              <a:ext cx="73440" cy="153000"/>
            </a:xfrm>
            <a:custGeom>
              <a:avLst/>
              <a:gdLst>
                <a:gd name="textAreaLeft" fmla="*/ 0 w 73440"/>
                <a:gd name="textAreaRight" fmla="*/ 73800 w 73440"/>
                <a:gd name="textAreaTop" fmla="*/ 0 h 153000"/>
                <a:gd name="textAreaBottom" fmla="*/ 153360 h 153000"/>
              </a:gdLst>
              <a:ahLst/>
              <a:rect l="textAreaLeft" t="textAreaTop" r="textAreaRight" b="textAreaBottom"/>
              <a:pathLst>
                <a:path w="1917" h="3574">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chemeClr val="lt1"/>
            </a:solidFill>
            <a:ln w="0">
              <a:noFill/>
            </a:ln>
          </p:spPr>
          <p:style>
            <a:lnRef idx="0"/>
            <a:fillRef idx="0"/>
            <a:effectRef idx="0"/>
            <a:fontRef idx="minor"/>
          </p:style>
          <p:txBody>
            <a:bodyPr tIns="153360" bIns="153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38" name="Google Shape;1077;p68"/>
            <p:cNvSpPr/>
            <p:nvPr/>
          </p:nvSpPr>
          <p:spPr>
            <a:xfrm>
              <a:off x="4284360" y="1419840"/>
              <a:ext cx="60120" cy="297360"/>
            </a:xfrm>
            <a:custGeom>
              <a:avLst/>
              <a:gdLst>
                <a:gd name="textAreaLeft" fmla="*/ 0 w 60120"/>
                <a:gd name="textAreaRight" fmla="*/ 60480 w 60120"/>
                <a:gd name="textAreaTop" fmla="*/ 0 h 297360"/>
                <a:gd name="textAreaBottom" fmla="*/ 297720 h 297360"/>
              </a:gdLst>
              <a:ahLst/>
              <a:rect l="textAreaLeft" t="textAreaTop" r="textAreaRight" b="textAreaBottom"/>
              <a:pathLst>
                <a:path w="1570" h="693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chemeClr val="accen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39" name="Google Shape;1078;p68"/>
            <p:cNvSpPr/>
            <p:nvPr/>
          </p:nvSpPr>
          <p:spPr>
            <a:xfrm>
              <a:off x="4650120" y="1515600"/>
              <a:ext cx="61200" cy="105480"/>
            </a:xfrm>
            <a:custGeom>
              <a:avLst/>
              <a:gdLst>
                <a:gd name="textAreaLeft" fmla="*/ 0 w 61200"/>
                <a:gd name="textAreaRight" fmla="*/ 61560 w 61200"/>
                <a:gd name="textAreaTop" fmla="*/ 0 h 105480"/>
                <a:gd name="textAreaBottom" fmla="*/ 105840 h 105480"/>
              </a:gdLst>
              <a:ahLst/>
              <a:rect l="textAreaLeft" t="textAreaTop" r="textAreaRight" b="textAreaBottom"/>
              <a:pathLst>
                <a:path w="1599" h="2463">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chemeClr val="lt1"/>
            </a:solidFill>
            <a:ln w="0">
              <a:noFill/>
            </a:ln>
          </p:spPr>
          <p:style>
            <a:lnRef idx="0"/>
            <a:fillRef idx="0"/>
            <a:effectRef idx="0"/>
            <a:fontRef idx="minor"/>
          </p:style>
          <p:txBody>
            <a:bodyPr tIns="105840" bIns="1058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40" name="Google Shape;1079;p68"/>
            <p:cNvSpPr/>
            <p:nvPr/>
          </p:nvSpPr>
          <p:spPr>
            <a:xfrm>
              <a:off x="4550760" y="1419840"/>
              <a:ext cx="34200" cy="124560"/>
            </a:xfrm>
            <a:custGeom>
              <a:avLst/>
              <a:gdLst>
                <a:gd name="textAreaLeft" fmla="*/ 0 w 34200"/>
                <a:gd name="textAreaRight" fmla="*/ 34560 w 34200"/>
                <a:gd name="textAreaTop" fmla="*/ 0 h 124560"/>
                <a:gd name="textAreaBottom" fmla="*/ 124920 h 124560"/>
              </a:gdLst>
              <a:ahLst/>
              <a:rect l="textAreaLeft" t="textAreaTop" r="textAreaRight" b="textAreaBottom"/>
              <a:pathLst>
                <a:path w="900" h="2911">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chemeClr val="lt1"/>
            </a:solidFill>
            <a:ln w="0">
              <a:noFill/>
            </a:ln>
          </p:spPr>
          <p:style>
            <a:lnRef idx="0"/>
            <a:fillRef idx="0"/>
            <a:effectRef idx="0"/>
            <a:fontRef idx="minor"/>
          </p:style>
          <p:txBody>
            <a:bodyPr tIns="125280" bIns="125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41" name="Google Shape;1080;p68"/>
            <p:cNvSpPr/>
            <p:nvPr/>
          </p:nvSpPr>
          <p:spPr>
            <a:xfrm>
              <a:off x="4550760" y="1592640"/>
              <a:ext cx="34200" cy="124200"/>
            </a:xfrm>
            <a:custGeom>
              <a:avLst/>
              <a:gdLst>
                <a:gd name="textAreaLeft" fmla="*/ 0 w 34200"/>
                <a:gd name="textAreaRight" fmla="*/ 34560 w 34200"/>
                <a:gd name="textAreaTop" fmla="*/ 0 h 124200"/>
                <a:gd name="textAreaBottom" fmla="*/ 124560 h 124200"/>
              </a:gdLst>
              <a:ahLst/>
              <a:rect l="textAreaLeft" t="textAreaTop" r="textAreaRight" b="textAreaBottom"/>
              <a:pathLst>
                <a:path w="900" h="2901">
                  <a:moveTo>
                    <a:pt x="450" y="1"/>
                  </a:moveTo>
                  <a:cubicBezTo>
                    <a:pt x="201" y="1"/>
                    <a:pt x="0" y="202"/>
                    <a:pt x="0" y="441"/>
                  </a:cubicBezTo>
                  <a:lnTo>
                    <a:pt x="0" y="2901"/>
                  </a:lnTo>
                  <a:lnTo>
                    <a:pt x="450" y="2901"/>
                  </a:lnTo>
                  <a:lnTo>
                    <a:pt x="450" y="441"/>
                  </a:lnTo>
                  <a:cubicBezTo>
                    <a:pt x="450" y="192"/>
                    <a:pt x="651" y="1"/>
                    <a:pt x="900" y="1"/>
                  </a:cubicBezTo>
                  <a:close/>
                </a:path>
              </a:pathLst>
            </a:custGeom>
            <a:solidFill>
              <a:schemeClr val="lt1"/>
            </a:solidFill>
            <a:ln w="0">
              <a:noFill/>
            </a:ln>
          </p:spPr>
          <p:style>
            <a:lnRef idx="0"/>
            <a:fillRef idx="0"/>
            <a:effectRef idx="0"/>
            <a:fontRef idx="minor"/>
          </p:style>
          <p:txBody>
            <a:bodyPr tIns="124560" bIns="124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42" name="Google Shape;1081;p68"/>
            <p:cNvSpPr/>
            <p:nvPr/>
          </p:nvSpPr>
          <p:spPr>
            <a:xfrm>
              <a:off x="4623480" y="1717200"/>
              <a:ext cx="68760" cy="153360"/>
            </a:xfrm>
            <a:custGeom>
              <a:avLst/>
              <a:gdLst>
                <a:gd name="textAreaLeft" fmla="*/ 0 w 68760"/>
                <a:gd name="textAreaRight" fmla="*/ 69120 w 68760"/>
                <a:gd name="textAreaTop" fmla="*/ 0 h 153360"/>
                <a:gd name="textAreaBottom" fmla="*/ 153720 h 153360"/>
              </a:gdLst>
              <a:ahLst/>
              <a:rect l="textAreaLeft" t="textAreaTop" r="textAreaRight" b="textAreaBottom"/>
              <a:pathLst>
                <a:path w="1800" h="358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chemeClr val="lt1"/>
            </a:solidFill>
            <a:ln w="0">
              <a:noFill/>
            </a:ln>
          </p:spPr>
          <p:style>
            <a:lnRef idx="0"/>
            <a:fillRef idx="0"/>
            <a:effectRef idx="0"/>
            <a:fontRef idx="minor"/>
          </p:style>
          <p:txBody>
            <a:bodyPr tIns="154080" bIns="154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43" name="Google Shape;1082;p68"/>
            <p:cNvSpPr/>
            <p:nvPr/>
          </p:nvSpPr>
          <p:spPr>
            <a:xfrm>
              <a:off x="4533840" y="1717200"/>
              <a:ext cx="33840" cy="124560"/>
            </a:xfrm>
            <a:custGeom>
              <a:avLst/>
              <a:gdLst>
                <a:gd name="textAreaLeft" fmla="*/ 0 w 33840"/>
                <a:gd name="textAreaRight" fmla="*/ 34200 w 33840"/>
                <a:gd name="textAreaTop" fmla="*/ 0 h 124560"/>
                <a:gd name="textAreaBottom" fmla="*/ 124920 h 124560"/>
              </a:gdLst>
              <a:ahLst/>
              <a:rect l="textAreaLeft" t="textAreaTop" r="textAreaRight" b="textAreaBottom"/>
              <a:pathLst>
                <a:path w="891" h="291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chemeClr val="accent6"/>
            </a:solidFill>
            <a:ln w="0">
              <a:noFill/>
            </a:ln>
          </p:spPr>
          <p:style>
            <a:lnRef idx="0"/>
            <a:fillRef idx="0"/>
            <a:effectRef idx="0"/>
            <a:fontRef idx="minor"/>
          </p:style>
          <p:txBody>
            <a:bodyPr tIns="125280" bIns="125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44" name="Google Shape;1083;p68"/>
            <p:cNvSpPr/>
            <p:nvPr/>
          </p:nvSpPr>
          <p:spPr>
            <a:xfrm>
              <a:off x="4407120" y="1813320"/>
              <a:ext cx="61560" cy="105840"/>
            </a:xfrm>
            <a:custGeom>
              <a:avLst/>
              <a:gdLst>
                <a:gd name="textAreaLeft" fmla="*/ 0 w 61560"/>
                <a:gd name="textAreaRight" fmla="*/ 61920 w 61560"/>
                <a:gd name="textAreaTop" fmla="*/ 0 h 105840"/>
                <a:gd name="textAreaBottom" fmla="*/ 106200 h 105840"/>
              </a:gdLst>
              <a:ahLst/>
              <a:rect l="textAreaLeft" t="textAreaTop" r="textAreaRight" b="textAreaBottom"/>
              <a:pathLst>
                <a:path w="1609" h="2471">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chemeClr val="accent6"/>
            </a:solidFill>
            <a:ln w="0">
              <a:noFill/>
            </a:ln>
          </p:spPr>
          <p:style>
            <a:lnRef idx="0"/>
            <a:fillRef idx="0"/>
            <a:effectRef idx="0"/>
            <a:fontRef idx="minor"/>
          </p:style>
          <p:txBody>
            <a:bodyPr tIns="106560" bIns="106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45" name="Google Shape;1084;p68"/>
            <p:cNvSpPr/>
            <p:nvPr/>
          </p:nvSpPr>
          <p:spPr>
            <a:xfrm>
              <a:off x="4533840" y="1890360"/>
              <a:ext cx="42480" cy="124560"/>
            </a:xfrm>
            <a:custGeom>
              <a:avLst/>
              <a:gdLst>
                <a:gd name="textAreaLeft" fmla="*/ 0 w 42480"/>
                <a:gd name="textAreaRight" fmla="*/ 42840 w 42480"/>
                <a:gd name="textAreaTop" fmla="*/ 0 h 124560"/>
                <a:gd name="textAreaBottom" fmla="*/ 124920 h 124560"/>
              </a:gdLst>
              <a:ahLst/>
              <a:rect l="textAreaLeft" t="textAreaTop" r="textAreaRight" b="textAreaBottom"/>
              <a:pathLst>
                <a:path w="1111" h="291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chemeClr val="accent6"/>
            </a:solidFill>
            <a:ln w="0">
              <a:noFill/>
            </a:ln>
          </p:spPr>
          <p:style>
            <a:lnRef idx="0"/>
            <a:fillRef idx="0"/>
            <a:effectRef idx="0"/>
            <a:fontRef idx="minor"/>
          </p:style>
          <p:txBody>
            <a:bodyPr tIns="125280" bIns="125280" anchor="ctr">
              <a:noAutofit/>
            </a:bodyPr>
            <a:p>
              <a:pPr>
                <a:lnSpc>
                  <a:spcPct val="100000"/>
                </a:lnSpc>
                <a:tabLst>
                  <a:tab algn="l" pos="0"/>
                </a:tabLst>
              </a:pPr>
              <a:endParaRPr b="0" lang="en-ID" sz="1400" spc="-1" strike="noStrike">
                <a:solidFill>
                  <a:srgbClr val="000000"/>
                </a:solidFill>
                <a:latin typeface="Arial"/>
                <a:ea typeface="Arial"/>
              </a:endParaRPr>
            </a:p>
          </p:txBody>
        </p:sp>
      </p:gr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6" name="PlaceHolder 1"/>
          <p:cNvSpPr>
            <a:spLocks noGrp="1"/>
          </p:cNvSpPr>
          <p:nvPr>
            <p:ph/>
          </p:nvPr>
        </p:nvSpPr>
        <p:spPr>
          <a:xfrm>
            <a:off x="1115640" y="1059480"/>
            <a:ext cx="4176000" cy="379080"/>
          </a:xfrm>
          <a:prstGeom prst="rect">
            <a:avLst/>
          </a:prstGeom>
          <a:noFill/>
          <a:ln w="0">
            <a:noFill/>
          </a:ln>
        </p:spPr>
        <p:txBody>
          <a:bodyPr tIns="91440" bIns="91440" anchor="ctr">
            <a:noAutofit/>
          </a:bodyPr>
          <a:p>
            <a:pPr indent="0" algn="ctr">
              <a:lnSpc>
                <a:spcPct val="100000"/>
              </a:lnSpc>
              <a:buNone/>
              <a:tabLst>
                <a:tab algn="l" pos="0"/>
              </a:tabLst>
            </a:pPr>
            <a:r>
              <a:rPr b="0" lang="en-ID" sz="1600" spc="-1" strike="noStrike">
                <a:solidFill>
                  <a:schemeClr val="accent4"/>
                </a:solidFill>
                <a:latin typeface="Lato"/>
                <a:ea typeface="Lato"/>
              </a:rPr>
              <a:t>1. Drone untuk Pertanian</a:t>
            </a:r>
            <a:endParaRPr b="0" lang="en-ID" sz="1600" spc="-1" strike="noStrike">
              <a:solidFill>
                <a:srgbClr val="000000"/>
              </a:solidFill>
              <a:latin typeface="Arial"/>
            </a:endParaRPr>
          </a:p>
        </p:txBody>
      </p:sp>
      <p:sp>
        <p:nvSpPr>
          <p:cNvPr id="947" name="PlaceHolder 2"/>
          <p:cNvSpPr>
            <a:spLocks noGrp="1"/>
          </p:cNvSpPr>
          <p:nvPr>
            <p:ph type="title"/>
          </p:nvPr>
        </p:nvSpPr>
        <p:spPr>
          <a:xfrm>
            <a:off x="713880" y="444960"/>
            <a:ext cx="7890120" cy="572400"/>
          </a:xfrm>
          <a:prstGeom prst="rect">
            <a:avLst/>
          </a:prstGeom>
          <a:noFill/>
          <a:ln w="0">
            <a:noFill/>
          </a:ln>
        </p:spPr>
        <p:txBody>
          <a:bodyPr tIns="91440" bIns="91440" anchor="t">
            <a:noAutofit/>
          </a:bodyPr>
          <a:p>
            <a:pPr indent="0">
              <a:lnSpc>
                <a:spcPct val="100000"/>
              </a:lnSpc>
              <a:buNone/>
              <a:tabLst>
                <a:tab algn="l" pos="0"/>
              </a:tabLst>
            </a:pPr>
            <a:r>
              <a:rPr b="0" lang="en-ID" sz="2400" spc="-1" strike="noStrike">
                <a:solidFill>
                  <a:schemeClr val="accent4"/>
                </a:solidFill>
                <a:latin typeface="Black Han Sans"/>
                <a:ea typeface="Black Han Sans"/>
              </a:rPr>
              <a:t>Analisa Peluang Usaha di Bidang Perangkat Keras</a:t>
            </a:r>
            <a:endParaRPr b="0" lang="en-ID" sz="2400" spc="-1" strike="noStrike">
              <a:solidFill>
                <a:srgbClr val="000000"/>
              </a:solidFill>
              <a:latin typeface="Arial"/>
            </a:endParaRPr>
          </a:p>
        </p:txBody>
      </p:sp>
      <p:grpSp>
        <p:nvGrpSpPr>
          <p:cNvPr id="948" name="Google Shape;1208;p75"/>
          <p:cNvGrpSpPr/>
          <p:nvPr/>
        </p:nvGrpSpPr>
        <p:grpSpPr>
          <a:xfrm>
            <a:off x="107640" y="3232080"/>
            <a:ext cx="1077840" cy="1749240"/>
            <a:chOff x="107640" y="3232080"/>
            <a:chExt cx="1077840" cy="1749240"/>
          </a:xfrm>
        </p:grpSpPr>
        <p:sp>
          <p:nvSpPr>
            <p:cNvPr id="949" name="Google Shape;1209;p75"/>
            <p:cNvSpPr/>
            <p:nvPr/>
          </p:nvSpPr>
          <p:spPr>
            <a:xfrm flipH="1">
              <a:off x="107640" y="4910760"/>
              <a:ext cx="1077840" cy="70560"/>
            </a:xfrm>
            <a:prstGeom prst="ellipse">
              <a:avLst/>
            </a:prstGeom>
            <a:solidFill>
              <a:schemeClr val="accent4">
                <a:alpha val="23000"/>
              </a:schemeClr>
            </a:solidFill>
            <a:ln w="0">
              <a:noFill/>
            </a:ln>
          </p:spPr>
          <p:style>
            <a:lnRef idx="0"/>
            <a:fillRef idx="0"/>
            <a:effectRef idx="0"/>
            <a:fontRef idx="minor"/>
          </p:style>
          <p:txBody>
            <a:bodyPr tIns="50400" bIns="5040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950" name="Google Shape;1210;p75"/>
            <p:cNvGrpSpPr/>
            <p:nvPr/>
          </p:nvGrpSpPr>
          <p:grpSpPr>
            <a:xfrm>
              <a:off x="335160" y="3232080"/>
              <a:ext cx="722160" cy="1705320"/>
              <a:chOff x="335160" y="3232080"/>
              <a:chExt cx="722160" cy="1705320"/>
            </a:xfrm>
          </p:grpSpPr>
          <p:sp>
            <p:nvSpPr>
              <p:cNvPr id="951" name="Google Shape;1211;p75"/>
              <p:cNvSpPr/>
              <p:nvPr/>
            </p:nvSpPr>
            <p:spPr>
              <a:xfrm flipH="1">
                <a:off x="550800" y="4142160"/>
                <a:ext cx="72000" cy="735480"/>
              </a:xfrm>
              <a:custGeom>
                <a:avLst/>
                <a:gdLst>
                  <a:gd name="textAreaLeft" fmla="*/ 360 w 72000"/>
                  <a:gd name="textAreaRight" fmla="*/ 72720 w 72000"/>
                  <a:gd name="textAreaTop" fmla="*/ 0 h 735480"/>
                  <a:gd name="textAreaBottom" fmla="*/ 735840 h 735480"/>
                </a:gdLst>
                <a:ahLst/>
                <a:rect l="textAreaLeft" t="textAreaTop" r="textAreaRight" b="textAreaBottom"/>
                <a:pathLst>
                  <a:path w="1756" h="18146">
                    <a:moveTo>
                      <a:pt x="878" y="1"/>
                    </a:moveTo>
                    <a:cubicBezTo>
                      <a:pt x="394" y="1"/>
                      <a:pt x="0" y="395"/>
                      <a:pt x="0" y="879"/>
                    </a:cubicBezTo>
                    <a:lnTo>
                      <a:pt x="0" y="17268"/>
                    </a:lnTo>
                    <a:cubicBezTo>
                      <a:pt x="0" y="17750"/>
                      <a:pt x="394" y="18146"/>
                      <a:pt x="878" y="18146"/>
                    </a:cubicBezTo>
                    <a:cubicBezTo>
                      <a:pt x="1365" y="18146"/>
                      <a:pt x="1756" y="17750"/>
                      <a:pt x="1756" y="17268"/>
                    </a:cubicBezTo>
                    <a:lnTo>
                      <a:pt x="1756" y="879"/>
                    </a:lnTo>
                    <a:cubicBezTo>
                      <a:pt x="1756" y="395"/>
                      <a:pt x="1365" y="1"/>
                      <a:pt x="878"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52" name="Google Shape;1212;p75"/>
              <p:cNvSpPr/>
              <p:nvPr/>
            </p:nvSpPr>
            <p:spPr>
              <a:xfrm flipH="1">
                <a:off x="400680" y="4826520"/>
                <a:ext cx="252000" cy="109800"/>
              </a:xfrm>
              <a:custGeom>
                <a:avLst/>
                <a:gdLst>
                  <a:gd name="textAreaLeft" fmla="*/ 360 w 252000"/>
                  <a:gd name="textAreaRight" fmla="*/ 252720 w 252000"/>
                  <a:gd name="textAreaTop" fmla="*/ 0 h 109800"/>
                  <a:gd name="textAreaBottom" fmla="*/ 110160 h 109800"/>
                </a:gdLst>
                <a:ahLst/>
                <a:rect l="textAreaLeft" t="textAreaTop" r="textAreaRight" b="textAreaBottom"/>
                <a:pathLst>
                  <a:path w="6133" h="2713">
                    <a:moveTo>
                      <a:pt x="600" y="1"/>
                    </a:moveTo>
                    <a:cubicBezTo>
                      <a:pt x="1" y="1396"/>
                      <a:pt x="600" y="2713"/>
                      <a:pt x="600" y="2713"/>
                    </a:cubicBezTo>
                    <a:lnTo>
                      <a:pt x="4920" y="2713"/>
                    </a:lnTo>
                    <a:cubicBezTo>
                      <a:pt x="4920" y="2713"/>
                      <a:pt x="6132" y="2376"/>
                      <a:pt x="2610" y="31"/>
                    </a:cubicBezTo>
                    <a:lnTo>
                      <a:pt x="600" y="1"/>
                    </a:lnTo>
                    <a:close/>
                  </a:path>
                </a:pathLst>
              </a:custGeom>
              <a:solidFill>
                <a:schemeClr val="dk2"/>
              </a:solidFill>
              <a:ln w="0">
                <a:noFill/>
              </a:ln>
            </p:spPr>
            <p:style>
              <a:lnRef idx="0"/>
              <a:fillRef idx="0"/>
              <a:effectRef idx="0"/>
              <a:fontRef idx="minor"/>
            </p:style>
            <p:txBody>
              <a:bodyPr tIns="110160" bIns="110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53" name="Google Shape;1213;p75"/>
              <p:cNvSpPr/>
              <p:nvPr/>
            </p:nvSpPr>
            <p:spPr>
              <a:xfrm flipH="1">
                <a:off x="435600" y="4918680"/>
                <a:ext cx="201240" cy="18720"/>
              </a:xfrm>
              <a:custGeom>
                <a:avLst/>
                <a:gdLst>
                  <a:gd name="textAreaLeft" fmla="*/ -360 w 201240"/>
                  <a:gd name="textAreaRight" fmla="*/ 201240 w 201240"/>
                  <a:gd name="textAreaTop" fmla="*/ 0 h 18720"/>
                  <a:gd name="textAreaBottom" fmla="*/ 19080 h 18720"/>
                </a:gdLst>
                <a:ahLst/>
                <a:rect l="textAreaLeft" t="textAreaTop" r="textAreaRight" b="textAreaBottom"/>
                <a:pathLst>
                  <a:path w="4903" h="471">
                    <a:moveTo>
                      <a:pt x="0" y="1"/>
                    </a:moveTo>
                    <a:lnTo>
                      <a:pt x="130" y="470"/>
                    </a:lnTo>
                    <a:lnTo>
                      <a:pt x="4580" y="470"/>
                    </a:lnTo>
                    <a:cubicBezTo>
                      <a:pt x="4903" y="361"/>
                      <a:pt x="4760" y="1"/>
                      <a:pt x="4760" y="1"/>
                    </a:cubicBezTo>
                    <a:close/>
                  </a:path>
                </a:pathLst>
              </a:custGeom>
              <a:solidFill>
                <a:schemeClr val="dk1"/>
              </a:solidFill>
              <a:ln w="0">
                <a:noFill/>
              </a:ln>
            </p:spPr>
            <p:style>
              <a:lnRef idx="0"/>
              <a:fillRef idx="0"/>
              <a:effectRef idx="0"/>
              <a:fontRef idx="minor"/>
            </p:style>
            <p:txBody>
              <a:bodyPr tIns="19440" bIns="19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54" name="Google Shape;1214;p75"/>
              <p:cNvSpPr/>
              <p:nvPr/>
            </p:nvSpPr>
            <p:spPr>
              <a:xfrm flipH="1">
                <a:off x="441360" y="4870440"/>
                <a:ext cx="85320" cy="47520"/>
              </a:xfrm>
              <a:custGeom>
                <a:avLst/>
                <a:gdLst>
                  <a:gd name="textAreaLeft" fmla="*/ -360 w 85320"/>
                  <a:gd name="textAreaRight" fmla="*/ 85320 w 85320"/>
                  <a:gd name="textAreaTop" fmla="*/ 0 h 47520"/>
                  <a:gd name="textAreaBottom" fmla="*/ 47880 h 47520"/>
                </a:gdLst>
                <a:ahLst/>
                <a:rect l="textAreaLeft" t="textAreaTop" r="textAreaRight" b="textAreaBottom"/>
                <a:pathLst>
                  <a:path w="2086" h="1184">
                    <a:moveTo>
                      <a:pt x="903" y="0"/>
                    </a:moveTo>
                    <a:cubicBezTo>
                      <a:pt x="659" y="0"/>
                      <a:pt x="25" y="105"/>
                      <a:pt x="0" y="1184"/>
                    </a:cubicBezTo>
                    <a:lnTo>
                      <a:pt x="2086" y="1184"/>
                    </a:lnTo>
                    <a:cubicBezTo>
                      <a:pt x="2086" y="1184"/>
                      <a:pt x="2049" y="789"/>
                      <a:pt x="997" y="6"/>
                    </a:cubicBezTo>
                    <a:cubicBezTo>
                      <a:pt x="997" y="6"/>
                      <a:pt x="961" y="0"/>
                      <a:pt x="903" y="0"/>
                    </a:cubicBezTo>
                    <a:close/>
                  </a:path>
                </a:pathLst>
              </a:custGeom>
              <a:solidFill>
                <a:schemeClr val="dk1"/>
              </a:solidFill>
              <a:ln w="0">
                <a:noFill/>
              </a:ln>
            </p:spPr>
            <p:style>
              <a:lnRef idx="0"/>
              <a:fillRef idx="0"/>
              <a:effectRef idx="0"/>
              <a:fontRef idx="minor"/>
            </p:style>
            <p:txBody>
              <a:bodyPr tIns="48240" bIns="48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55" name="Google Shape;1215;p75"/>
              <p:cNvSpPr/>
              <p:nvPr/>
            </p:nvSpPr>
            <p:spPr>
              <a:xfrm flipH="1">
                <a:off x="579600" y="4866120"/>
                <a:ext cx="34920" cy="30240"/>
              </a:xfrm>
              <a:custGeom>
                <a:avLst/>
                <a:gdLst>
                  <a:gd name="textAreaLeft" fmla="*/ -360 w 34920"/>
                  <a:gd name="textAreaRight" fmla="*/ 34920 w 34920"/>
                  <a:gd name="textAreaTop" fmla="*/ 0 h 30240"/>
                  <a:gd name="textAreaBottom" fmla="*/ 30600 h 30240"/>
                </a:gdLst>
                <a:ahLst/>
                <a:rect l="textAreaLeft" t="textAreaTop" r="textAreaRight" b="textAreaBottom"/>
                <a:pathLst>
                  <a:path w="858" h="753">
                    <a:moveTo>
                      <a:pt x="429" y="0"/>
                    </a:moveTo>
                    <a:cubicBezTo>
                      <a:pt x="194" y="0"/>
                      <a:pt x="1" y="168"/>
                      <a:pt x="1" y="375"/>
                    </a:cubicBezTo>
                    <a:cubicBezTo>
                      <a:pt x="1" y="583"/>
                      <a:pt x="194" y="753"/>
                      <a:pt x="429" y="753"/>
                    </a:cubicBezTo>
                    <a:cubicBezTo>
                      <a:pt x="667" y="753"/>
                      <a:pt x="858" y="583"/>
                      <a:pt x="858" y="375"/>
                    </a:cubicBezTo>
                    <a:cubicBezTo>
                      <a:pt x="858" y="168"/>
                      <a:pt x="667" y="0"/>
                      <a:pt x="429" y="0"/>
                    </a:cubicBezTo>
                    <a:close/>
                  </a:path>
                </a:pathLst>
              </a:custGeom>
              <a:solidFill>
                <a:schemeClr val="dk1"/>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56" name="Google Shape;1216;p75"/>
              <p:cNvSpPr/>
              <p:nvPr/>
            </p:nvSpPr>
            <p:spPr>
              <a:xfrm flipH="1">
                <a:off x="695520" y="4142160"/>
                <a:ext cx="77040" cy="713520"/>
              </a:xfrm>
              <a:custGeom>
                <a:avLst/>
                <a:gdLst>
                  <a:gd name="textAreaLeft" fmla="*/ 360 w 77040"/>
                  <a:gd name="textAreaRight" fmla="*/ 77760 w 77040"/>
                  <a:gd name="textAreaTop" fmla="*/ 0 h 713520"/>
                  <a:gd name="textAreaBottom" fmla="*/ 713880 h 713520"/>
                </a:gdLst>
                <a:ahLst/>
                <a:rect l="textAreaLeft" t="textAreaTop" r="textAreaRight" b="textAreaBottom"/>
                <a:pathLst>
                  <a:path w="1883" h="17608">
                    <a:moveTo>
                      <a:pt x="875" y="1"/>
                    </a:moveTo>
                    <a:cubicBezTo>
                      <a:pt x="389" y="4"/>
                      <a:pt x="1" y="403"/>
                      <a:pt x="4" y="885"/>
                    </a:cubicBezTo>
                    <a:lnTo>
                      <a:pt x="123" y="16737"/>
                    </a:lnTo>
                    <a:cubicBezTo>
                      <a:pt x="127" y="17220"/>
                      <a:pt x="521" y="17608"/>
                      <a:pt x="1001" y="17608"/>
                    </a:cubicBezTo>
                    <a:lnTo>
                      <a:pt x="1008" y="17608"/>
                    </a:lnTo>
                    <a:cubicBezTo>
                      <a:pt x="1494" y="17604"/>
                      <a:pt x="1882" y="17207"/>
                      <a:pt x="1879" y="16723"/>
                    </a:cubicBezTo>
                    <a:lnTo>
                      <a:pt x="1760" y="872"/>
                    </a:lnTo>
                    <a:cubicBezTo>
                      <a:pt x="1752" y="392"/>
                      <a:pt x="1361" y="1"/>
                      <a:pt x="882"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57" name="Google Shape;1217;p75"/>
              <p:cNvSpPr/>
              <p:nvPr/>
            </p:nvSpPr>
            <p:spPr>
              <a:xfrm flipH="1">
                <a:off x="543960" y="4826520"/>
                <a:ext cx="249840" cy="109800"/>
              </a:xfrm>
              <a:custGeom>
                <a:avLst/>
                <a:gdLst>
                  <a:gd name="textAreaLeft" fmla="*/ 360 w 249840"/>
                  <a:gd name="textAreaRight" fmla="*/ 250560 w 249840"/>
                  <a:gd name="textAreaTop" fmla="*/ 0 h 109800"/>
                  <a:gd name="textAreaBottom" fmla="*/ 110160 h 109800"/>
                </a:gdLst>
                <a:ahLst/>
                <a:rect l="textAreaLeft" t="textAreaTop" r="textAreaRight" b="textAreaBottom"/>
                <a:pathLst>
                  <a:path w="6081" h="2716">
                    <a:moveTo>
                      <a:pt x="2552" y="1"/>
                    </a:moveTo>
                    <a:lnTo>
                      <a:pt x="600" y="4"/>
                    </a:lnTo>
                    <a:cubicBezTo>
                      <a:pt x="0" y="1399"/>
                      <a:pt x="603" y="2716"/>
                      <a:pt x="603" y="2716"/>
                    </a:cubicBezTo>
                    <a:lnTo>
                      <a:pt x="4954" y="2705"/>
                    </a:lnTo>
                    <a:cubicBezTo>
                      <a:pt x="4954" y="2705"/>
                      <a:pt x="6080" y="2334"/>
                      <a:pt x="2552" y="1"/>
                    </a:cubicBezTo>
                    <a:close/>
                  </a:path>
                </a:pathLst>
              </a:custGeom>
              <a:solidFill>
                <a:schemeClr val="dk2"/>
              </a:solidFill>
              <a:ln w="0">
                <a:noFill/>
              </a:ln>
            </p:spPr>
            <p:style>
              <a:lnRef idx="0"/>
              <a:fillRef idx="0"/>
              <a:effectRef idx="0"/>
              <a:fontRef idx="minor"/>
            </p:style>
            <p:txBody>
              <a:bodyPr tIns="110160" bIns="110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58" name="Google Shape;1218;p75"/>
              <p:cNvSpPr/>
              <p:nvPr/>
            </p:nvSpPr>
            <p:spPr>
              <a:xfrm flipH="1">
                <a:off x="577080" y="4918320"/>
                <a:ext cx="200880" cy="19080"/>
              </a:xfrm>
              <a:custGeom>
                <a:avLst/>
                <a:gdLst>
                  <a:gd name="textAreaLeft" fmla="*/ 360 w 200880"/>
                  <a:gd name="textAreaRight" fmla="*/ 201600 w 200880"/>
                  <a:gd name="textAreaTop" fmla="*/ 0 h 19080"/>
                  <a:gd name="textAreaBottom" fmla="*/ 19440 h 19080"/>
                </a:gdLst>
                <a:ahLst/>
                <a:rect l="textAreaLeft" t="textAreaTop" r="textAreaRight" b="textAreaBottom"/>
                <a:pathLst>
                  <a:path w="4894" h="481">
                    <a:moveTo>
                      <a:pt x="4679" y="0"/>
                    </a:moveTo>
                    <a:lnTo>
                      <a:pt x="1" y="11"/>
                    </a:lnTo>
                    <a:lnTo>
                      <a:pt x="130" y="480"/>
                    </a:lnTo>
                    <a:lnTo>
                      <a:pt x="4580" y="470"/>
                    </a:lnTo>
                    <a:cubicBezTo>
                      <a:pt x="4894" y="283"/>
                      <a:pt x="4679" y="0"/>
                      <a:pt x="4679" y="0"/>
                    </a:cubicBezTo>
                    <a:close/>
                  </a:path>
                </a:pathLst>
              </a:custGeom>
              <a:solidFill>
                <a:schemeClr val="dk1"/>
              </a:solidFill>
              <a:ln w="0">
                <a:noFill/>
              </a:ln>
            </p:spPr>
            <p:style>
              <a:lnRef idx="0"/>
              <a:fillRef idx="0"/>
              <a:effectRef idx="0"/>
              <a:fontRef idx="minor"/>
            </p:style>
            <p:txBody>
              <a:bodyPr tIns="19440" bIns="19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59" name="Google Shape;1219;p75"/>
              <p:cNvSpPr/>
              <p:nvPr/>
            </p:nvSpPr>
            <p:spPr>
              <a:xfrm flipH="1">
                <a:off x="582840" y="4872240"/>
                <a:ext cx="89280" cy="45720"/>
              </a:xfrm>
              <a:custGeom>
                <a:avLst/>
                <a:gdLst>
                  <a:gd name="textAreaLeft" fmla="*/ 360 w 89280"/>
                  <a:gd name="textAreaRight" fmla="*/ 90000 w 89280"/>
                  <a:gd name="textAreaTop" fmla="*/ 0 h 45720"/>
                  <a:gd name="textAreaBottom" fmla="*/ 46080 h 45720"/>
                </a:gdLst>
                <a:ahLst/>
                <a:rect l="textAreaLeft" t="textAreaTop" r="textAreaRight" b="textAreaBottom"/>
                <a:pathLst>
                  <a:path w="2179" h="1140">
                    <a:moveTo>
                      <a:pt x="962" y="0"/>
                    </a:moveTo>
                    <a:cubicBezTo>
                      <a:pt x="656" y="0"/>
                      <a:pt x="21" y="123"/>
                      <a:pt x="1" y="1140"/>
                    </a:cubicBezTo>
                    <a:lnTo>
                      <a:pt x="2165" y="1132"/>
                    </a:lnTo>
                    <a:cubicBezTo>
                      <a:pt x="2165" y="1132"/>
                      <a:pt x="2179" y="793"/>
                      <a:pt x="1124" y="13"/>
                    </a:cubicBezTo>
                    <a:cubicBezTo>
                      <a:pt x="1124" y="13"/>
                      <a:pt x="1060" y="0"/>
                      <a:pt x="962" y="0"/>
                    </a:cubicBezTo>
                    <a:close/>
                  </a:path>
                </a:pathLst>
              </a:custGeom>
              <a:solidFill>
                <a:schemeClr val="dk1"/>
              </a:solidFill>
              <a:ln w="0">
                <a:noFill/>
              </a:ln>
            </p:spPr>
            <p:style>
              <a:lnRef idx="0"/>
              <a:fillRef idx="0"/>
              <a:effectRef idx="0"/>
              <a:fontRef idx="minor"/>
            </p:style>
            <p:txBody>
              <a:bodyPr tIns="46080" bIns="46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60" name="Google Shape;1220;p75"/>
              <p:cNvSpPr/>
              <p:nvPr/>
            </p:nvSpPr>
            <p:spPr>
              <a:xfrm flipH="1">
                <a:off x="720360" y="4866120"/>
                <a:ext cx="34920" cy="30240"/>
              </a:xfrm>
              <a:custGeom>
                <a:avLst/>
                <a:gdLst>
                  <a:gd name="textAreaLeft" fmla="*/ -360 w 34920"/>
                  <a:gd name="textAreaRight" fmla="*/ 34920 w 34920"/>
                  <a:gd name="textAreaTop" fmla="*/ 0 h 30240"/>
                  <a:gd name="textAreaBottom" fmla="*/ 30600 h 30240"/>
                </a:gdLst>
                <a:ahLst/>
                <a:rect l="textAreaLeft" t="textAreaTop" r="textAreaRight" b="textAreaBottom"/>
                <a:pathLst>
                  <a:path w="854" h="753">
                    <a:moveTo>
                      <a:pt x="425" y="0"/>
                    </a:moveTo>
                    <a:cubicBezTo>
                      <a:pt x="190" y="0"/>
                      <a:pt x="0" y="171"/>
                      <a:pt x="0" y="378"/>
                    </a:cubicBezTo>
                    <a:cubicBezTo>
                      <a:pt x="0" y="586"/>
                      <a:pt x="190" y="752"/>
                      <a:pt x="429" y="752"/>
                    </a:cubicBezTo>
                    <a:cubicBezTo>
                      <a:pt x="663" y="752"/>
                      <a:pt x="853" y="582"/>
                      <a:pt x="853" y="375"/>
                    </a:cubicBezTo>
                    <a:cubicBezTo>
                      <a:pt x="853" y="167"/>
                      <a:pt x="663" y="0"/>
                      <a:pt x="425" y="0"/>
                    </a:cubicBezTo>
                    <a:close/>
                  </a:path>
                </a:pathLst>
              </a:custGeom>
              <a:solidFill>
                <a:schemeClr val="dk1"/>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61" name="Google Shape;1221;p75"/>
              <p:cNvSpPr/>
              <p:nvPr/>
            </p:nvSpPr>
            <p:spPr>
              <a:xfrm flipH="1">
                <a:off x="619200" y="3621240"/>
                <a:ext cx="76320" cy="156600"/>
              </a:xfrm>
              <a:custGeom>
                <a:avLst/>
                <a:gdLst>
                  <a:gd name="textAreaLeft" fmla="*/ 360 w 76320"/>
                  <a:gd name="textAreaRight" fmla="*/ 77040 w 76320"/>
                  <a:gd name="textAreaTop" fmla="*/ 0 h 156600"/>
                  <a:gd name="textAreaBottom" fmla="*/ 156960 h 156600"/>
                </a:gdLst>
                <a:ahLst/>
                <a:rect l="textAreaLeft" t="textAreaTop" r="textAreaRight" b="textAreaBottom"/>
                <a:pathLst>
                  <a:path w="1862" h="3869">
                    <a:moveTo>
                      <a:pt x="933" y="0"/>
                    </a:moveTo>
                    <a:cubicBezTo>
                      <a:pt x="420" y="0"/>
                      <a:pt x="1" y="419"/>
                      <a:pt x="1" y="929"/>
                    </a:cubicBezTo>
                    <a:lnTo>
                      <a:pt x="1" y="2940"/>
                    </a:lnTo>
                    <a:cubicBezTo>
                      <a:pt x="1" y="3450"/>
                      <a:pt x="420" y="3869"/>
                      <a:pt x="933" y="3869"/>
                    </a:cubicBezTo>
                    <a:cubicBezTo>
                      <a:pt x="1443" y="3869"/>
                      <a:pt x="1862" y="3450"/>
                      <a:pt x="1862" y="2940"/>
                    </a:cubicBezTo>
                    <a:lnTo>
                      <a:pt x="1862" y="929"/>
                    </a:lnTo>
                    <a:cubicBezTo>
                      <a:pt x="1862" y="419"/>
                      <a:pt x="1443" y="0"/>
                      <a:pt x="933" y="0"/>
                    </a:cubicBezTo>
                    <a:close/>
                  </a:path>
                </a:pathLst>
              </a:custGeom>
              <a:solidFill>
                <a:srgbClr val="de9894"/>
              </a:solidFill>
              <a:ln w="0">
                <a:noFill/>
              </a:ln>
            </p:spPr>
            <p:style>
              <a:lnRef idx="0"/>
              <a:fillRef idx="0"/>
              <a:effectRef idx="0"/>
              <a:fontRef idx="minor"/>
            </p:style>
            <p:txBody>
              <a:bodyPr tIns="156960" bIns="156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62" name="Google Shape;1222;p75"/>
              <p:cNvSpPr/>
              <p:nvPr/>
            </p:nvSpPr>
            <p:spPr>
              <a:xfrm flipH="1">
                <a:off x="619200" y="3635640"/>
                <a:ext cx="76320" cy="70560"/>
              </a:xfrm>
              <a:custGeom>
                <a:avLst/>
                <a:gdLst>
                  <a:gd name="textAreaLeft" fmla="*/ 360 w 76320"/>
                  <a:gd name="textAreaRight" fmla="*/ 77040 w 76320"/>
                  <a:gd name="textAreaTop" fmla="*/ 0 h 70560"/>
                  <a:gd name="textAreaBottom" fmla="*/ 70920 h 70560"/>
                </a:gdLst>
                <a:ahLst/>
                <a:rect l="textAreaLeft" t="textAreaTop" r="textAreaRight" b="textAreaBottom"/>
                <a:pathLst>
                  <a:path w="1862" h="1746">
                    <a:moveTo>
                      <a:pt x="1" y="1"/>
                    </a:moveTo>
                    <a:lnTo>
                      <a:pt x="1" y="1552"/>
                    </a:lnTo>
                    <a:cubicBezTo>
                      <a:pt x="1" y="1552"/>
                      <a:pt x="462" y="1746"/>
                      <a:pt x="1013" y="1746"/>
                    </a:cubicBezTo>
                    <a:cubicBezTo>
                      <a:pt x="1289" y="1746"/>
                      <a:pt x="1587" y="1697"/>
                      <a:pt x="1862" y="1552"/>
                    </a:cubicBezTo>
                    <a:lnTo>
                      <a:pt x="1862" y="1"/>
                    </a:lnTo>
                    <a:close/>
                  </a:path>
                </a:pathLst>
              </a:custGeom>
              <a:solidFill>
                <a:srgbClr val="28235b"/>
              </a:solidFill>
              <a:ln w="0">
                <a:noFill/>
              </a:ln>
            </p:spPr>
            <p:style>
              <a:lnRef idx="0"/>
              <a:fillRef idx="0"/>
              <a:effectRef idx="0"/>
              <a:fontRef idx="minor"/>
            </p:style>
            <p:txBody>
              <a:bodyPr tIns="71280" bIns="71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63" name="Google Shape;1223;p75"/>
              <p:cNvSpPr/>
              <p:nvPr/>
            </p:nvSpPr>
            <p:spPr>
              <a:xfrm flipH="1">
                <a:off x="472320" y="3736440"/>
                <a:ext cx="370800" cy="519120"/>
              </a:xfrm>
              <a:custGeom>
                <a:avLst/>
                <a:gdLst>
                  <a:gd name="textAreaLeft" fmla="*/ 360 w 370800"/>
                  <a:gd name="textAreaRight" fmla="*/ 371520 w 370800"/>
                  <a:gd name="textAreaTop" fmla="*/ 0 h 519120"/>
                  <a:gd name="textAreaBottom" fmla="*/ 519480 h 519120"/>
                </a:gdLst>
                <a:ahLst/>
                <a:rect l="textAreaLeft" t="textAreaTop" r="textAreaRight" b="textAreaBottom"/>
                <a:pathLst>
                  <a:path w="9027" h="12814">
                    <a:moveTo>
                      <a:pt x="4319" y="1"/>
                    </a:moveTo>
                    <a:cubicBezTo>
                      <a:pt x="1907" y="1"/>
                      <a:pt x="1" y="1491"/>
                      <a:pt x="158" y="3512"/>
                    </a:cubicBezTo>
                    <a:cubicBezTo>
                      <a:pt x="253" y="4716"/>
                      <a:pt x="1423" y="7037"/>
                      <a:pt x="1447" y="7721"/>
                    </a:cubicBezTo>
                    <a:cubicBezTo>
                      <a:pt x="1484" y="8783"/>
                      <a:pt x="1321" y="9636"/>
                      <a:pt x="1290" y="10388"/>
                    </a:cubicBezTo>
                    <a:cubicBezTo>
                      <a:pt x="1246" y="11534"/>
                      <a:pt x="1907" y="12814"/>
                      <a:pt x="4319" y="12814"/>
                    </a:cubicBezTo>
                    <a:lnTo>
                      <a:pt x="4710" y="12814"/>
                    </a:lnTo>
                    <a:cubicBezTo>
                      <a:pt x="7122" y="12814"/>
                      <a:pt x="7782" y="11534"/>
                      <a:pt x="7738" y="10388"/>
                    </a:cubicBezTo>
                    <a:cubicBezTo>
                      <a:pt x="7707" y="9636"/>
                      <a:pt x="7612" y="9037"/>
                      <a:pt x="7612" y="7721"/>
                    </a:cubicBezTo>
                    <a:cubicBezTo>
                      <a:pt x="7612" y="6571"/>
                      <a:pt x="8775" y="4716"/>
                      <a:pt x="8868" y="3512"/>
                    </a:cubicBezTo>
                    <a:cubicBezTo>
                      <a:pt x="9027" y="1491"/>
                      <a:pt x="7122" y="1"/>
                      <a:pt x="4710"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64" name="Google Shape;1224;p75"/>
              <p:cNvSpPr/>
              <p:nvPr/>
            </p:nvSpPr>
            <p:spPr>
              <a:xfrm flipH="1">
                <a:off x="529920" y="4191120"/>
                <a:ext cx="264600" cy="304560"/>
              </a:xfrm>
              <a:custGeom>
                <a:avLst/>
                <a:gdLst>
                  <a:gd name="textAreaLeft" fmla="*/ -360 w 264600"/>
                  <a:gd name="textAreaRight" fmla="*/ 264600 w 264600"/>
                  <a:gd name="textAreaTop" fmla="*/ 0 h 304560"/>
                  <a:gd name="textAreaBottom" fmla="*/ 304920 h 304560"/>
                </a:gdLst>
                <a:ahLst/>
                <a:rect l="textAreaLeft" t="textAreaTop" r="textAreaRight" b="textAreaBottom"/>
                <a:pathLst>
                  <a:path w="6437" h="7524">
                    <a:moveTo>
                      <a:pt x="6124" y="7384"/>
                    </a:moveTo>
                    <a:cubicBezTo>
                      <a:pt x="6123" y="7393"/>
                      <a:pt x="6122" y="7402"/>
                      <a:pt x="6121" y="7411"/>
                    </a:cubicBezTo>
                    <a:lnTo>
                      <a:pt x="6137" y="7384"/>
                    </a:lnTo>
                    <a:cubicBezTo>
                      <a:pt x="6133" y="7384"/>
                      <a:pt x="6128" y="7384"/>
                      <a:pt x="6124" y="7384"/>
                    </a:cubicBezTo>
                    <a:close/>
                    <a:moveTo>
                      <a:pt x="5768" y="0"/>
                    </a:moveTo>
                    <a:cubicBezTo>
                      <a:pt x="5221" y="0"/>
                      <a:pt x="4669" y="118"/>
                      <a:pt x="4120" y="191"/>
                    </a:cubicBezTo>
                    <a:cubicBezTo>
                      <a:pt x="3703" y="248"/>
                      <a:pt x="3281" y="276"/>
                      <a:pt x="2859" y="276"/>
                    </a:cubicBezTo>
                    <a:cubicBezTo>
                      <a:pt x="2465" y="276"/>
                      <a:pt x="2071" y="251"/>
                      <a:pt x="1680" y="202"/>
                    </a:cubicBezTo>
                    <a:cubicBezTo>
                      <a:pt x="1328" y="159"/>
                      <a:pt x="977" y="96"/>
                      <a:pt x="624" y="96"/>
                    </a:cubicBezTo>
                    <a:cubicBezTo>
                      <a:pt x="558" y="96"/>
                      <a:pt x="492" y="98"/>
                      <a:pt x="425" y="103"/>
                    </a:cubicBezTo>
                    <a:lnTo>
                      <a:pt x="381" y="86"/>
                    </a:lnTo>
                    <a:cubicBezTo>
                      <a:pt x="74" y="2553"/>
                      <a:pt x="0" y="5047"/>
                      <a:pt x="156" y="7523"/>
                    </a:cubicBezTo>
                    <a:lnTo>
                      <a:pt x="225" y="7449"/>
                    </a:lnTo>
                    <a:cubicBezTo>
                      <a:pt x="1013" y="7435"/>
                      <a:pt x="1800" y="7424"/>
                      <a:pt x="2589" y="7411"/>
                    </a:cubicBezTo>
                    <a:cubicBezTo>
                      <a:pt x="2667" y="7411"/>
                      <a:pt x="2749" y="7411"/>
                      <a:pt x="2827" y="7408"/>
                    </a:cubicBezTo>
                    <a:lnTo>
                      <a:pt x="2844" y="7347"/>
                    </a:lnTo>
                    <a:cubicBezTo>
                      <a:pt x="2749" y="5485"/>
                      <a:pt x="2708" y="3618"/>
                      <a:pt x="2728" y="1753"/>
                    </a:cubicBezTo>
                    <a:cubicBezTo>
                      <a:pt x="2732" y="1682"/>
                      <a:pt x="2735" y="1603"/>
                      <a:pt x="2786" y="1556"/>
                    </a:cubicBezTo>
                    <a:cubicBezTo>
                      <a:pt x="2827" y="1515"/>
                      <a:pt x="2888" y="1504"/>
                      <a:pt x="2946" y="1501"/>
                    </a:cubicBezTo>
                    <a:cubicBezTo>
                      <a:pt x="2997" y="1497"/>
                      <a:pt x="3049" y="1495"/>
                      <a:pt x="3100" y="1495"/>
                    </a:cubicBezTo>
                    <a:cubicBezTo>
                      <a:pt x="3383" y="1495"/>
                      <a:pt x="3666" y="1557"/>
                      <a:pt x="3923" y="1678"/>
                    </a:cubicBezTo>
                    <a:lnTo>
                      <a:pt x="3994" y="1780"/>
                    </a:lnTo>
                    <a:cubicBezTo>
                      <a:pt x="3970" y="2233"/>
                      <a:pt x="3950" y="2685"/>
                      <a:pt x="3929" y="3138"/>
                    </a:cubicBezTo>
                    <a:cubicBezTo>
                      <a:pt x="3861" y="4553"/>
                      <a:pt x="3794" y="5969"/>
                      <a:pt x="3906" y="7377"/>
                    </a:cubicBezTo>
                    <a:cubicBezTo>
                      <a:pt x="4647" y="7380"/>
                      <a:pt x="5384" y="7380"/>
                      <a:pt x="6124" y="7384"/>
                    </a:cubicBezTo>
                    <a:lnTo>
                      <a:pt x="6124" y="7384"/>
                    </a:lnTo>
                    <a:cubicBezTo>
                      <a:pt x="6387" y="4946"/>
                      <a:pt x="6436" y="2486"/>
                      <a:pt x="6274" y="39"/>
                    </a:cubicBezTo>
                    <a:cubicBezTo>
                      <a:pt x="6106" y="11"/>
                      <a:pt x="5937" y="0"/>
                      <a:pt x="5768" y="0"/>
                    </a:cubicBez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65" name="Google Shape;1225;p75"/>
              <p:cNvSpPr/>
              <p:nvPr/>
            </p:nvSpPr>
            <p:spPr>
              <a:xfrm flipH="1">
                <a:off x="670680" y="4474800"/>
                <a:ext cx="127080" cy="35280"/>
              </a:xfrm>
              <a:custGeom>
                <a:avLst/>
                <a:gdLst>
                  <a:gd name="textAreaLeft" fmla="*/ -360 w 127080"/>
                  <a:gd name="textAreaRight" fmla="*/ 127080 w 127080"/>
                  <a:gd name="textAreaTop" fmla="*/ 0 h 35280"/>
                  <a:gd name="textAreaBottom" fmla="*/ 35640 h 35280"/>
                </a:gdLst>
                <a:ahLst/>
                <a:rect l="textAreaLeft" t="textAreaTop" r="textAreaRight" b="textAreaBottom"/>
                <a:pathLst>
                  <a:path w="3099" h="875">
                    <a:moveTo>
                      <a:pt x="27" y="1"/>
                    </a:moveTo>
                    <a:cubicBezTo>
                      <a:pt x="13" y="1"/>
                      <a:pt x="0" y="14"/>
                      <a:pt x="0" y="28"/>
                    </a:cubicBezTo>
                    <a:lnTo>
                      <a:pt x="0" y="848"/>
                    </a:lnTo>
                    <a:cubicBezTo>
                      <a:pt x="0" y="861"/>
                      <a:pt x="13" y="875"/>
                      <a:pt x="27" y="875"/>
                    </a:cubicBezTo>
                    <a:lnTo>
                      <a:pt x="3072" y="875"/>
                    </a:lnTo>
                    <a:cubicBezTo>
                      <a:pt x="3086" y="875"/>
                      <a:pt x="3099" y="861"/>
                      <a:pt x="3099" y="848"/>
                    </a:cubicBezTo>
                    <a:lnTo>
                      <a:pt x="3099" y="28"/>
                    </a:lnTo>
                    <a:cubicBezTo>
                      <a:pt x="3099" y="14"/>
                      <a:pt x="3086" y="1"/>
                      <a:pt x="3072" y="1"/>
                    </a:cubicBezTo>
                    <a:close/>
                  </a:path>
                </a:pathLst>
              </a:custGeom>
              <a:solidFill>
                <a:schemeClr val="accent2"/>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66" name="Google Shape;1226;p75"/>
              <p:cNvSpPr/>
              <p:nvPr/>
            </p:nvSpPr>
            <p:spPr>
              <a:xfrm flipH="1">
                <a:off x="525960" y="4474800"/>
                <a:ext cx="124560" cy="35280"/>
              </a:xfrm>
              <a:custGeom>
                <a:avLst/>
                <a:gdLst>
                  <a:gd name="textAreaLeft" fmla="*/ 360 w 124560"/>
                  <a:gd name="textAreaRight" fmla="*/ 125280 w 124560"/>
                  <a:gd name="textAreaTop" fmla="*/ 0 h 35280"/>
                  <a:gd name="textAreaBottom" fmla="*/ 35640 h 35280"/>
                </a:gdLst>
                <a:ahLst/>
                <a:rect l="textAreaLeft" t="textAreaTop" r="textAreaRight" b="textAreaBottom"/>
                <a:pathLst>
                  <a:path w="3033" h="875">
                    <a:moveTo>
                      <a:pt x="29" y="1"/>
                    </a:moveTo>
                    <a:cubicBezTo>
                      <a:pt x="12" y="1"/>
                      <a:pt x="1" y="14"/>
                      <a:pt x="1" y="28"/>
                    </a:cubicBezTo>
                    <a:lnTo>
                      <a:pt x="1" y="848"/>
                    </a:lnTo>
                    <a:cubicBezTo>
                      <a:pt x="1" y="861"/>
                      <a:pt x="12" y="875"/>
                      <a:pt x="29" y="875"/>
                    </a:cubicBezTo>
                    <a:lnTo>
                      <a:pt x="3005" y="875"/>
                    </a:lnTo>
                    <a:cubicBezTo>
                      <a:pt x="3019" y="875"/>
                      <a:pt x="3033" y="861"/>
                      <a:pt x="3033" y="848"/>
                    </a:cubicBezTo>
                    <a:lnTo>
                      <a:pt x="3033" y="28"/>
                    </a:lnTo>
                    <a:cubicBezTo>
                      <a:pt x="3033" y="14"/>
                      <a:pt x="3019" y="1"/>
                      <a:pt x="3005" y="1"/>
                    </a:cubicBezTo>
                    <a:close/>
                  </a:path>
                </a:pathLst>
              </a:custGeom>
              <a:solidFill>
                <a:schemeClr val="accent2"/>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67" name="Google Shape;1227;p75"/>
              <p:cNvSpPr/>
              <p:nvPr/>
            </p:nvSpPr>
            <p:spPr>
              <a:xfrm flipH="1">
                <a:off x="472680" y="3736440"/>
                <a:ext cx="378360" cy="530280"/>
              </a:xfrm>
              <a:custGeom>
                <a:avLst/>
                <a:gdLst>
                  <a:gd name="textAreaLeft" fmla="*/ -360 w 378360"/>
                  <a:gd name="textAreaRight" fmla="*/ 378360 w 378360"/>
                  <a:gd name="textAreaTop" fmla="*/ 0 h 530280"/>
                  <a:gd name="textAreaBottom" fmla="*/ 530640 h 530280"/>
                </a:gdLst>
                <a:ahLst/>
                <a:rect l="textAreaLeft" t="textAreaTop" r="textAreaRight" b="textAreaBottom"/>
                <a:pathLst>
                  <a:path w="9052" h="13086">
                    <a:moveTo>
                      <a:pt x="3369" y="1"/>
                    </a:moveTo>
                    <a:cubicBezTo>
                      <a:pt x="2461" y="188"/>
                      <a:pt x="1815" y="504"/>
                      <a:pt x="1155" y="1032"/>
                    </a:cubicBezTo>
                    <a:cubicBezTo>
                      <a:pt x="804" y="1311"/>
                      <a:pt x="552" y="1957"/>
                      <a:pt x="355" y="2359"/>
                    </a:cubicBezTo>
                    <a:cubicBezTo>
                      <a:pt x="1" y="3080"/>
                      <a:pt x="423" y="4353"/>
                      <a:pt x="621" y="5129"/>
                    </a:cubicBezTo>
                    <a:cubicBezTo>
                      <a:pt x="1270" y="7676"/>
                      <a:pt x="723" y="9694"/>
                      <a:pt x="849" y="12321"/>
                    </a:cubicBezTo>
                    <a:cubicBezTo>
                      <a:pt x="858" y="12531"/>
                      <a:pt x="1147" y="12729"/>
                      <a:pt x="1338" y="12814"/>
                    </a:cubicBezTo>
                    <a:cubicBezTo>
                      <a:pt x="1413" y="12848"/>
                      <a:pt x="1747" y="12872"/>
                      <a:pt x="1828" y="12875"/>
                    </a:cubicBezTo>
                    <a:cubicBezTo>
                      <a:pt x="2555" y="12917"/>
                      <a:pt x="3308" y="13086"/>
                      <a:pt x="4042" y="13086"/>
                    </a:cubicBezTo>
                    <a:cubicBezTo>
                      <a:pt x="4218" y="13086"/>
                      <a:pt x="4394" y="13076"/>
                      <a:pt x="4567" y="13052"/>
                    </a:cubicBezTo>
                    <a:cubicBezTo>
                      <a:pt x="5836" y="12882"/>
                      <a:pt x="6169" y="12998"/>
                      <a:pt x="7496" y="12858"/>
                    </a:cubicBezTo>
                    <a:lnTo>
                      <a:pt x="8347" y="12657"/>
                    </a:lnTo>
                    <a:cubicBezTo>
                      <a:pt x="8623" y="12525"/>
                      <a:pt x="8504" y="11191"/>
                      <a:pt x="8487" y="10885"/>
                    </a:cubicBezTo>
                    <a:cubicBezTo>
                      <a:pt x="8358" y="8527"/>
                      <a:pt x="8218" y="6891"/>
                      <a:pt x="8752" y="4590"/>
                    </a:cubicBezTo>
                    <a:cubicBezTo>
                      <a:pt x="8878" y="4043"/>
                      <a:pt x="9052" y="3482"/>
                      <a:pt x="8963" y="2927"/>
                    </a:cubicBezTo>
                    <a:cubicBezTo>
                      <a:pt x="8901" y="2529"/>
                      <a:pt x="8711" y="2164"/>
                      <a:pt x="8496" y="1828"/>
                    </a:cubicBezTo>
                    <a:cubicBezTo>
                      <a:pt x="7904" y="916"/>
                      <a:pt x="7006" y="113"/>
                      <a:pt x="5928" y="1"/>
                    </a:cubicBezTo>
                    <a:lnTo>
                      <a:pt x="5894" y="62"/>
                    </a:lnTo>
                    <a:cubicBezTo>
                      <a:pt x="5894" y="344"/>
                      <a:pt x="5710" y="613"/>
                      <a:pt x="5448" y="712"/>
                    </a:cubicBezTo>
                    <a:cubicBezTo>
                      <a:pt x="5360" y="746"/>
                      <a:pt x="5268" y="760"/>
                      <a:pt x="5176" y="770"/>
                    </a:cubicBezTo>
                    <a:cubicBezTo>
                      <a:pt x="5115" y="775"/>
                      <a:pt x="5053" y="778"/>
                      <a:pt x="4992" y="778"/>
                    </a:cubicBezTo>
                    <a:cubicBezTo>
                      <a:pt x="4630" y="778"/>
                      <a:pt x="4269" y="684"/>
                      <a:pt x="3955" y="501"/>
                    </a:cubicBezTo>
                    <a:cubicBezTo>
                      <a:pt x="3754" y="385"/>
                      <a:pt x="3564" y="222"/>
                      <a:pt x="3485" y="5"/>
                    </a:cubicBezTo>
                    <a:lnTo>
                      <a:pt x="3369" y="1"/>
                    </a:ln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68" name="Google Shape;1228;p75"/>
              <p:cNvSpPr/>
              <p:nvPr/>
            </p:nvSpPr>
            <p:spPr>
              <a:xfrm flipH="1">
                <a:off x="343800" y="3785760"/>
                <a:ext cx="223560" cy="455760"/>
              </a:xfrm>
              <a:custGeom>
                <a:avLst/>
                <a:gdLst>
                  <a:gd name="textAreaLeft" fmla="*/ -360 w 223560"/>
                  <a:gd name="textAreaRight" fmla="*/ 223560 w 223560"/>
                  <a:gd name="textAreaTop" fmla="*/ 0 h 455760"/>
                  <a:gd name="textAreaBottom" fmla="*/ 456120 h 455760"/>
                </a:gdLst>
                <a:ahLst/>
                <a:rect l="textAreaLeft" t="textAreaTop" r="textAreaRight" b="textAreaBottom"/>
                <a:pathLst>
                  <a:path w="5444" h="11251">
                    <a:moveTo>
                      <a:pt x="953" y="1"/>
                    </a:moveTo>
                    <a:cubicBezTo>
                      <a:pt x="826" y="1"/>
                      <a:pt x="696" y="30"/>
                      <a:pt x="575" y="91"/>
                    </a:cubicBezTo>
                    <a:cubicBezTo>
                      <a:pt x="167" y="302"/>
                      <a:pt x="0" y="806"/>
                      <a:pt x="211" y="1217"/>
                    </a:cubicBezTo>
                    <a:cubicBezTo>
                      <a:pt x="235" y="1261"/>
                      <a:pt x="2617" y="5977"/>
                      <a:pt x="3708" y="10608"/>
                    </a:cubicBezTo>
                    <a:cubicBezTo>
                      <a:pt x="3801" y="10992"/>
                      <a:pt x="4144" y="11250"/>
                      <a:pt x="4522" y="11250"/>
                    </a:cubicBezTo>
                    <a:cubicBezTo>
                      <a:pt x="4586" y="11250"/>
                      <a:pt x="4651" y="11244"/>
                      <a:pt x="4716" y="11226"/>
                    </a:cubicBezTo>
                    <a:cubicBezTo>
                      <a:pt x="5165" y="11121"/>
                      <a:pt x="5443" y="10672"/>
                      <a:pt x="5338" y="10223"/>
                    </a:cubicBezTo>
                    <a:cubicBezTo>
                      <a:pt x="4198" y="5391"/>
                      <a:pt x="1803" y="655"/>
                      <a:pt x="1701" y="459"/>
                    </a:cubicBezTo>
                    <a:cubicBezTo>
                      <a:pt x="1553" y="168"/>
                      <a:pt x="1258" y="1"/>
                      <a:pt x="953" y="1"/>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69" name="Google Shape;1229;p75"/>
              <p:cNvSpPr/>
              <p:nvPr/>
            </p:nvSpPr>
            <p:spPr>
              <a:xfrm flipH="1">
                <a:off x="753840" y="3339720"/>
                <a:ext cx="285840" cy="513720"/>
              </a:xfrm>
              <a:custGeom>
                <a:avLst/>
                <a:gdLst>
                  <a:gd name="textAreaLeft" fmla="*/ 360 w 285840"/>
                  <a:gd name="textAreaRight" fmla="*/ 286560 w 285840"/>
                  <a:gd name="textAreaTop" fmla="*/ 0 h 513720"/>
                  <a:gd name="textAreaBottom" fmla="*/ 514080 h 513720"/>
                </a:gdLst>
                <a:ahLst/>
                <a:rect l="textAreaLeft" t="textAreaTop" r="textAreaRight" b="textAreaBottom"/>
                <a:pathLst>
                  <a:path w="6955" h="12678">
                    <a:moveTo>
                      <a:pt x="837" y="0"/>
                    </a:moveTo>
                    <a:cubicBezTo>
                      <a:pt x="375" y="0"/>
                      <a:pt x="0" y="375"/>
                      <a:pt x="0" y="837"/>
                    </a:cubicBezTo>
                    <a:cubicBezTo>
                      <a:pt x="0" y="5981"/>
                      <a:pt x="1028" y="9533"/>
                      <a:pt x="3056" y="11398"/>
                    </a:cubicBezTo>
                    <a:cubicBezTo>
                      <a:pt x="4321" y="12562"/>
                      <a:pt x="5563" y="12677"/>
                      <a:pt x="6002" y="12677"/>
                    </a:cubicBezTo>
                    <a:cubicBezTo>
                      <a:pt x="6077" y="12677"/>
                      <a:pt x="6128" y="12674"/>
                      <a:pt x="6152" y="12671"/>
                    </a:cubicBezTo>
                    <a:cubicBezTo>
                      <a:pt x="6614" y="12633"/>
                      <a:pt x="6955" y="12228"/>
                      <a:pt x="6917" y="11769"/>
                    </a:cubicBezTo>
                    <a:cubicBezTo>
                      <a:pt x="6882" y="11329"/>
                      <a:pt x="6515" y="11000"/>
                      <a:pt x="6082" y="11000"/>
                    </a:cubicBezTo>
                    <a:cubicBezTo>
                      <a:pt x="6059" y="11000"/>
                      <a:pt x="6036" y="11001"/>
                      <a:pt x="6013" y="11003"/>
                    </a:cubicBezTo>
                    <a:cubicBezTo>
                      <a:pt x="6012" y="11003"/>
                      <a:pt x="6004" y="11004"/>
                      <a:pt x="5989" y="11004"/>
                    </a:cubicBezTo>
                    <a:cubicBezTo>
                      <a:pt x="5844" y="11004"/>
                      <a:pt x="5045" y="10955"/>
                      <a:pt x="4189" y="10169"/>
                    </a:cubicBezTo>
                    <a:cubicBezTo>
                      <a:pt x="3039" y="9112"/>
                      <a:pt x="1671" y="6635"/>
                      <a:pt x="1671" y="837"/>
                    </a:cubicBezTo>
                    <a:cubicBezTo>
                      <a:pt x="1671" y="375"/>
                      <a:pt x="1297" y="0"/>
                      <a:pt x="837" y="0"/>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70" name="Google Shape;1230;p75"/>
              <p:cNvSpPr/>
              <p:nvPr/>
            </p:nvSpPr>
            <p:spPr>
              <a:xfrm flipH="1">
                <a:off x="616320" y="3620520"/>
                <a:ext cx="76320" cy="156600"/>
              </a:xfrm>
              <a:custGeom>
                <a:avLst/>
                <a:gdLst>
                  <a:gd name="textAreaLeft" fmla="*/ 360 w 76320"/>
                  <a:gd name="textAreaRight" fmla="*/ 77040 w 76320"/>
                  <a:gd name="textAreaTop" fmla="*/ 0 h 156600"/>
                  <a:gd name="textAreaBottom" fmla="*/ 156960 h 156600"/>
                </a:gdLst>
                <a:ahLst/>
                <a:rect l="textAreaLeft" t="textAreaTop" r="textAreaRight" b="textAreaBottom"/>
                <a:pathLst>
                  <a:path w="1862" h="3873">
                    <a:moveTo>
                      <a:pt x="933" y="1"/>
                    </a:moveTo>
                    <a:cubicBezTo>
                      <a:pt x="419" y="1"/>
                      <a:pt x="1" y="419"/>
                      <a:pt x="1" y="933"/>
                    </a:cubicBezTo>
                    <a:lnTo>
                      <a:pt x="1" y="2941"/>
                    </a:lnTo>
                    <a:cubicBezTo>
                      <a:pt x="1" y="3454"/>
                      <a:pt x="419" y="3872"/>
                      <a:pt x="933" y="3872"/>
                    </a:cubicBezTo>
                    <a:cubicBezTo>
                      <a:pt x="1444" y="3872"/>
                      <a:pt x="1862" y="3454"/>
                      <a:pt x="1862" y="2941"/>
                    </a:cubicBezTo>
                    <a:lnTo>
                      <a:pt x="1862" y="933"/>
                    </a:lnTo>
                    <a:cubicBezTo>
                      <a:pt x="1862" y="419"/>
                      <a:pt x="1444" y="1"/>
                      <a:pt x="933" y="1"/>
                    </a:cubicBezTo>
                    <a:close/>
                  </a:path>
                </a:pathLst>
              </a:custGeom>
              <a:solidFill>
                <a:srgbClr val="b66464"/>
              </a:solidFill>
              <a:ln w="0">
                <a:noFill/>
              </a:ln>
            </p:spPr>
            <p:style>
              <a:lnRef idx="0"/>
              <a:fillRef idx="0"/>
              <a:effectRef idx="0"/>
              <a:fontRef idx="minor"/>
            </p:style>
            <p:txBody>
              <a:bodyPr tIns="156960" bIns="156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71" name="Google Shape;1231;p75"/>
              <p:cNvSpPr/>
              <p:nvPr/>
            </p:nvSpPr>
            <p:spPr>
              <a:xfrm flipH="1">
                <a:off x="616320" y="3635280"/>
                <a:ext cx="76320" cy="70200"/>
              </a:xfrm>
              <a:custGeom>
                <a:avLst/>
                <a:gdLst>
                  <a:gd name="textAreaLeft" fmla="*/ 360 w 76320"/>
                  <a:gd name="textAreaRight" fmla="*/ 77040 w 76320"/>
                  <a:gd name="textAreaTop" fmla="*/ 0 h 70200"/>
                  <a:gd name="textAreaBottom" fmla="*/ 70560 h 70200"/>
                </a:gdLst>
                <a:ahLst/>
                <a:rect l="textAreaLeft" t="textAreaTop" r="textAreaRight" b="textAreaBottom"/>
                <a:pathLst>
                  <a:path w="1862" h="1743">
                    <a:moveTo>
                      <a:pt x="1" y="0"/>
                    </a:moveTo>
                    <a:lnTo>
                      <a:pt x="1" y="1548"/>
                    </a:lnTo>
                    <a:cubicBezTo>
                      <a:pt x="1" y="1548"/>
                      <a:pt x="462" y="1742"/>
                      <a:pt x="1013" y="1742"/>
                    </a:cubicBezTo>
                    <a:cubicBezTo>
                      <a:pt x="1289" y="1742"/>
                      <a:pt x="1587" y="1694"/>
                      <a:pt x="1862" y="1548"/>
                    </a:cubicBezTo>
                    <a:lnTo>
                      <a:pt x="1862" y="0"/>
                    </a:lnTo>
                    <a:close/>
                  </a:path>
                </a:pathLst>
              </a:custGeom>
              <a:solidFill>
                <a:schemeClr val="accent4"/>
              </a:solidFill>
              <a:ln w="0">
                <a:noFill/>
              </a:ln>
            </p:spPr>
            <p:style>
              <a:lnRef idx="0"/>
              <a:fillRef idx="0"/>
              <a:effectRef idx="0"/>
              <a:fontRef idx="minor"/>
            </p:style>
            <p:txBody>
              <a:bodyPr tIns="70560" bIns="70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72" name="Google Shape;1232;p75"/>
              <p:cNvSpPr/>
              <p:nvPr/>
            </p:nvSpPr>
            <p:spPr>
              <a:xfrm flipH="1">
                <a:off x="747000" y="3538440"/>
                <a:ext cx="85680" cy="78840"/>
              </a:xfrm>
              <a:custGeom>
                <a:avLst/>
                <a:gdLst>
                  <a:gd name="textAreaLeft" fmla="*/ 360 w 85680"/>
                  <a:gd name="textAreaRight" fmla="*/ 86400 w 85680"/>
                  <a:gd name="textAreaTop" fmla="*/ 0 h 78840"/>
                  <a:gd name="textAreaBottom" fmla="*/ 79200 h 78840"/>
                </a:gdLst>
                <a:ahLst/>
                <a:rect l="textAreaLeft" t="textAreaTop" r="textAreaRight" b="textAreaBottom"/>
                <a:pathLst>
                  <a:path w="2090" h="1957">
                    <a:moveTo>
                      <a:pt x="1042" y="1"/>
                    </a:moveTo>
                    <a:cubicBezTo>
                      <a:pt x="563" y="1"/>
                      <a:pt x="147" y="354"/>
                      <a:pt x="79" y="841"/>
                    </a:cubicBezTo>
                    <a:cubicBezTo>
                      <a:pt x="1" y="1375"/>
                      <a:pt x="375" y="1872"/>
                      <a:pt x="909" y="1947"/>
                    </a:cubicBezTo>
                    <a:cubicBezTo>
                      <a:pt x="955" y="1953"/>
                      <a:pt x="1001" y="1957"/>
                      <a:pt x="1046" y="1957"/>
                    </a:cubicBezTo>
                    <a:cubicBezTo>
                      <a:pt x="1528" y="1957"/>
                      <a:pt x="1946" y="1605"/>
                      <a:pt x="2015" y="1117"/>
                    </a:cubicBezTo>
                    <a:cubicBezTo>
                      <a:pt x="2089" y="579"/>
                      <a:pt x="1719" y="85"/>
                      <a:pt x="1185" y="11"/>
                    </a:cubicBezTo>
                    <a:cubicBezTo>
                      <a:pt x="1137" y="4"/>
                      <a:pt x="1089" y="1"/>
                      <a:pt x="1042" y="1"/>
                    </a:cubicBezTo>
                    <a:close/>
                  </a:path>
                </a:pathLst>
              </a:custGeom>
              <a:solidFill>
                <a:srgbClr val="b66464"/>
              </a:solidFill>
              <a:ln w="0">
                <a:noFill/>
              </a:ln>
            </p:spPr>
            <p:style>
              <a:lnRef idx="0"/>
              <a:fillRef idx="0"/>
              <a:effectRef idx="0"/>
              <a:fontRef idx="minor"/>
            </p:style>
            <p:txBody>
              <a:bodyPr tIns="79200" bIns="79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73" name="Google Shape;1233;p75"/>
              <p:cNvSpPr/>
              <p:nvPr/>
            </p:nvSpPr>
            <p:spPr>
              <a:xfrm flipH="1">
                <a:off x="479160" y="3537360"/>
                <a:ext cx="85680" cy="79200"/>
              </a:xfrm>
              <a:custGeom>
                <a:avLst/>
                <a:gdLst>
                  <a:gd name="textAreaLeft" fmla="*/ 360 w 85680"/>
                  <a:gd name="textAreaRight" fmla="*/ 86400 w 85680"/>
                  <a:gd name="textAreaTop" fmla="*/ 0 h 79200"/>
                  <a:gd name="textAreaBottom" fmla="*/ 79560 h 79200"/>
                </a:gdLst>
                <a:ahLst/>
                <a:rect l="textAreaLeft" t="textAreaTop" r="textAreaRight" b="textAreaBottom"/>
                <a:pathLst>
                  <a:path w="2090" h="1960">
                    <a:moveTo>
                      <a:pt x="1047" y="1"/>
                    </a:moveTo>
                    <a:cubicBezTo>
                      <a:pt x="566" y="1"/>
                      <a:pt x="148" y="355"/>
                      <a:pt x="76" y="844"/>
                    </a:cubicBezTo>
                    <a:cubicBezTo>
                      <a:pt x="1" y="1378"/>
                      <a:pt x="375" y="1875"/>
                      <a:pt x="910" y="1950"/>
                    </a:cubicBezTo>
                    <a:cubicBezTo>
                      <a:pt x="956" y="1956"/>
                      <a:pt x="1001" y="1959"/>
                      <a:pt x="1046" y="1959"/>
                    </a:cubicBezTo>
                    <a:cubicBezTo>
                      <a:pt x="1526" y="1959"/>
                      <a:pt x="1947" y="1607"/>
                      <a:pt x="2015" y="1116"/>
                    </a:cubicBezTo>
                    <a:cubicBezTo>
                      <a:pt x="2090" y="582"/>
                      <a:pt x="1719" y="89"/>
                      <a:pt x="1185" y="11"/>
                    </a:cubicBezTo>
                    <a:cubicBezTo>
                      <a:pt x="1139" y="4"/>
                      <a:pt x="1093" y="1"/>
                      <a:pt x="1047" y="1"/>
                    </a:cubicBezTo>
                    <a:close/>
                  </a:path>
                </a:pathLst>
              </a:custGeom>
              <a:solidFill>
                <a:srgbClr val="b66464"/>
              </a:solidFill>
              <a:ln w="0">
                <a:noFill/>
              </a:ln>
            </p:spPr>
            <p:style>
              <a:lnRef idx="0"/>
              <a:fillRef idx="0"/>
              <a:effectRef idx="0"/>
              <a:fontRef idx="minor"/>
            </p:style>
            <p:txBody>
              <a:bodyPr tIns="79920" bIns="79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74" name="Google Shape;1234;p75"/>
              <p:cNvSpPr/>
              <p:nvPr/>
            </p:nvSpPr>
            <p:spPr>
              <a:xfrm flipH="1">
                <a:off x="512280" y="3285000"/>
                <a:ext cx="291600" cy="386280"/>
              </a:xfrm>
              <a:custGeom>
                <a:avLst/>
                <a:gdLst>
                  <a:gd name="textAreaLeft" fmla="*/ 360 w 291600"/>
                  <a:gd name="textAreaRight" fmla="*/ 292320 w 291600"/>
                  <a:gd name="textAreaTop" fmla="*/ 0 h 386280"/>
                  <a:gd name="textAreaBottom" fmla="*/ 386640 h 386280"/>
                </a:gdLst>
                <a:ahLst/>
                <a:rect l="textAreaLeft" t="textAreaTop" r="textAreaRight" b="textAreaBottom"/>
                <a:pathLst>
                  <a:path w="7095" h="9536">
                    <a:moveTo>
                      <a:pt x="3521" y="0"/>
                    </a:moveTo>
                    <a:cubicBezTo>
                      <a:pt x="3494" y="0"/>
                      <a:pt x="3467" y="0"/>
                      <a:pt x="3440" y="1"/>
                    </a:cubicBezTo>
                    <a:cubicBezTo>
                      <a:pt x="1528" y="46"/>
                      <a:pt x="0" y="1645"/>
                      <a:pt x="41" y="3557"/>
                    </a:cubicBezTo>
                    <a:lnTo>
                      <a:pt x="102" y="6139"/>
                    </a:lnTo>
                    <a:cubicBezTo>
                      <a:pt x="143" y="8024"/>
                      <a:pt x="1700" y="9535"/>
                      <a:pt x="3572" y="9535"/>
                    </a:cubicBezTo>
                    <a:cubicBezTo>
                      <a:pt x="3600" y="9535"/>
                      <a:pt x="3627" y="9535"/>
                      <a:pt x="3654" y="9534"/>
                    </a:cubicBezTo>
                    <a:cubicBezTo>
                      <a:pt x="5567" y="9493"/>
                      <a:pt x="7094" y="7891"/>
                      <a:pt x="7054" y="5982"/>
                    </a:cubicBezTo>
                    <a:lnTo>
                      <a:pt x="6992" y="3397"/>
                    </a:lnTo>
                    <a:cubicBezTo>
                      <a:pt x="6952" y="1515"/>
                      <a:pt x="5393" y="0"/>
                      <a:pt x="3521" y="0"/>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75" name="Google Shape;1235;p75"/>
              <p:cNvSpPr/>
              <p:nvPr/>
            </p:nvSpPr>
            <p:spPr>
              <a:xfrm flipH="1">
                <a:off x="502560" y="3567960"/>
                <a:ext cx="25560" cy="35280"/>
              </a:xfrm>
              <a:custGeom>
                <a:avLst/>
                <a:gdLst>
                  <a:gd name="textAreaLeft" fmla="*/ -360 w 25560"/>
                  <a:gd name="textAreaRight" fmla="*/ 25560 w 25560"/>
                  <a:gd name="textAreaTop" fmla="*/ 0 h 35280"/>
                  <a:gd name="textAreaBottom" fmla="*/ 35640 h 35280"/>
                </a:gdLst>
                <a:ahLst/>
                <a:rect l="textAreaLeft" t="textAreaTop" r="textAreaRight" b="textAreaBottom"/>
                <a:pathLst>
                  <a:path w="627" h="877">
                    <a:moveTo>
                      <a:pt x="616" y="0"/>
                    </a:moveTo>
                    <a:cubicBezTo>
                      <a:pt x="615" y="0"/>
                      <a:pt x="614" y="0"/>
                      <a:pt x="613" y="1"/>
                    </a:cubicBezTo>
                    <a:cubicBezTo>
                      <a:pt x="236" y="69"/>
                      <a:pt x="1" y="470"/>
                      <a:pt x="68" y="838"/>
                    </a:cubicBezTo>
                    <a:cubicBezTo>
                      <a:pt x="73" y="865"/>
                      <a:pt x="91" y="877"/>
                      <a:pt x="112" y="877"/>
                    </a:cubicBezTo>
                    <a:cubicBezTo>
                      <a:pt x="139" y="877"/>
                      <a:pt x="170" y="855"/>
                      <a:pt x="175" y="824"/>
                    </a:cubicBezTo>
                    <a:cubicBezTo>
                      <a:pt x="215" y="494"/>
                      <a:pt x="371" y="229"/>
                      <a:pt x="620" y="15"/>
                    </a:cubicBezTo>
                    <a:cubicBezTo>
                      <a:pt x="626" y="8"/>
                      <a:pt x="621" y="0"/>
                      <a:pt x="616" y="0"/>
                    </a:cubicBezTo>
                    <a:close/>
                  </a:path>
                </a:pathLst>
              </a:custGeom>
              <a:solidFill>
                <a:schemeClr val="accent4"/>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76" name="Google Shape;1236;p75"/>
              <p:cNvSpPr/>
              <p:nvPr/>
            </p:nvSpPr>
            <p:spPr>
              <a:xfrm flipH="1">
                <a:off x="706320" y="3502800"/>
                <a:ext cx="30240" cy="30600"/>
              </a:xfrm>
              <a:custGeom>
                <a:avLst/>
                <a:gdLst>
                  <a:gd name="textAreaLeft" fmla="*/ 360 w 30240"/>
                  <a:gd name="textAreaRight" fmla="*/ 30960 w 30240"/>
                  <a:gd name="textAreaTop" fmla="*/ 0 h 30600"/>
                  <a:gd name="textAreaBottom" fmla="*/ 30960 h 30600"/>
                </a:gdLst>
                <a:ahLst/>
                <a:rect l="textAreaLeft" t="textAreaTop" r="textAreaRight" b="textAreaBottom"/>
                <a:pathLst>
                  <a:path w="740" h="761">
                    <a:moveTo>
                      <a:pt x="363" y="1"/>
                    </a:moveTo>
                    <a:cubicBezTo>
                      <a:pt x="359" y="1"/>
                      <a:pt x="355" y="1"/>
                      <a:pt x="351" y="1"/>
                    </a:cubicBezTo>
                    <a:cubicBezTo>
                      <a:pt x="154" y="11"/>
                      <a:pt x="1" y="189"/>
                      <a:pt x="11" y="399"/>
                    </a:cubicBezTo>
                    <a:cubicBezTo>
                      <a:pt x="18" y="601"/>
                      <a:pt x="178" y="761"/>
                      <a:pt x="369" y="761"/>
                    </a:cubicBezTo>
                    <a:cubicBezTo>
                      <a:pt x="374" y="761"/>
                      <a:pt x="380" y="761"/>
                      <a:pt x="386" y="760"/>
                    </a:cubicBezTo>
                    <a:cubicBezTo>
                      <a:pt x="586" y="753"/>
                      <a:pt x="739" y="577"/>
                      <a:pt x="729" y="365"/>
                    </a:cubicBezTo>
                    <a:cubicBezTo>
                      <a:pt x="719" y="159"/>
                      <a:pt x="559" y="1"/>
                      <a:pt x="363" y="1"/>
                    </a:cubicBezTo>
                    <a:close/>
                  </a:path>
                </a:pathLst>
              </a:custGeom>
              <a:solidFill>
                <a:schemeClr val="accent4"/>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77" name="Google Shape;1237;p75"/>
              <p:cNvSpPr/>
              <p:nvPr/>
            </p:nvSpPr>
            <p:spPr>
              <a:xfrm flipH="1">
                <a:off x="586440" y="3502440"/>
                <a:ext cx="29880" cy="30600"/>
              </a:xfrm>
              <a:custGeom>
                <a:avLst/>
                <a:gdLst>
                  <a:gd name="textAreaLeft" fmla="*/ -360 w 29880"/>
                  <a:gd name="textAreaRight" fmla="*/ 29880 w 29880"/>
                  <a:gd name="textAreaTop" fmla="*/ 0 h 30600"/>
                  <a:gd name="textAreaBottom" fmla="*/ 30960 h 30600"/>
                </a:gdLst>
                <a:ahLst/>
                <a:rect l="textAreaLeft" t="textAreaTop" r="textAreaRight" b="textAreaBottom"/>
                <a:pathLst>
                  <a:path w="739" h="761">
                    <a:moveTo>
                      <a:pt x="366" y="1"/>
                    </a:moveTo>
                    <a:cubicBezTo>
                      <a:pt x="362" y="1"/>
                      <a:pt x="358" y="1"/>
                      <a:pt x="354" y="1"/>
                    </a:cubicBezTo>
                    <a:cubicBezTo>
                      <a:pt x="153" y="11"/>
                      <a:pt x="0" y="188"/>
                      <a:pt x="10" y="399"/>
                    </a:cubicBezTo>
                    <a:cubicBezTo>
                      <a:pt x="21" y="601"/>
                      <a:pt x="180" y="760"/>
                      <a:pt x="370" y="760"/>
                    </a:cubicBezTo>
                    <a:cubicBezTo>
                      <a:pt x="376" y="760"/>
                      <a:pt x="382" y="760"/>
                      <a:pt x="388" y="760"/>
                    </a:cubicBezTo>
                    <a:cubicBezTo>
                      <a:pt x="585" y="753"/>
                      <a:pt x="739" y="576"/>
                      <a:pt x="731" y="365"/>
                    </a:cubicBezTo>
                    <a:cubicBezTo>
                      <a:pt x="722" y="158"/>
                      <a:pt x="558" y="1"/>
                      <a:pt x="366" y="1"/>
                    </a:cubicBezTo>
                    <a:close/>
                  </a:path>
                </a:pathLst>
              </a:custGeom>
              <a:solidFill>
                <a:schemeClr val="accent4"/>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78" name="Google Shape;1238;p75"/>
              <p:cNvSpPr/>
              <p:nvPr/>
            </p:nvSpPr>
            <p:spPr>
              <a:xfrm flipH="1">
                <a:off x="635040" y="3557880"/>
                <a:ext cx="47160" cy="21960"/>
              </a:xfrm>
              <a:custGeom>
                <a:avLst/>
                <a:gdLst>
                  <a:gd name="textAreaLeft" fmla="*/ -360 w 47160"/>
                  <a:gd name="textAreaRight" fmla="*/ 47160 w 47160"/>
                  <a:gd name="textAreaTop" fmla="*/ 0 h 21960"/>
                  <a:gd name="textAreaBottom" fmla="*/ 22320 h 21960"/>
                </a:gdLst>
                <a:ahLst/>
                <a:rect l="textAreaLeft" t="textAreaTop" r="textAreaRight" b="textAreaBottom"/>
                <a:pathLst>
                  <a:path w="1158" h="554">
                    <a:moveTo>
                      <a:pt x="70" y="0"/>
                    </a:moveTo>
                    <a:cubicBezTo>
                      <a:pt x="62" y="0"/>
                      <a:pt x="53" y="2"/>
                      <a:pt x="45" y="5"/>
                    </a:cubicBezTo>
                    <a:cubicBezTo>
                      <a:pt x="15" y="19"/>
                      <a:pt x="1" y="53"/>
                      <a:pt x="15" y="84"/>
                    </a:cubicBezTo>
                    <a:cubicBezTo>
                      <a:pt x="151" y="414"/>
                      <a:pt x="376" y="553"/>
                      <a:pt x="549" y="553"/>
                    </a:cubicBezTo>
                    <a:cubicBezTo>
                      <a:pt x="569" y="553"/>
                      <a:pt x="586" y="553"/>
                      <a:pt x="607" y="550"/>
                    </a:cubicBezTo>
                    <a:cubicBezTo>
                      <a:pt x="624" y="547"/>
                      <a:pt x="641" y="543"/>
                      <a:pt x="661" y="539"/>
                    </a:cubicBezTo>
                    <a:cubicBezTo>
                      <a:pt x="804" y="516"/>
                      <a:pt x="971" y="489"/>
                      <a:pt x="1144" y="121"/>
                    </a:cubicBezTo>
                    <a:cubicBezTo>
                      <a:pt x="1158" y="90"/>
                      <a:pt x="1147" y="57"/>
                      <a:pt x="1117" y="40"/>
                    </a:cubicBezTo>
                    <a:cubicBezTo>
                      <a:pt x="1109" y="36"/>
                      <a:pt x="1100" y="34"/>
                      <a:pt x="1092" y="34"/>
                    </a:cubicBezTo>
                    <a:cubicBezTo>
                      <a:pt x="1068" y="34"/>
                      <a:pt x="1046" y="48"/>
                      <a:pt x="1035" y="70"/>
                    </a:cubicBezTo>
                    <a:cubicBezTo>
                      <a:pt x="886" y="380"/>
                      <a:pt x="767" y="396"/>
                      <a:pt x="641" y="417"/>
                    </a:cubicBezTo>
                    <a:cubicBezTo>
                      <a:pt x="621" y="421"/>
                      <a:pt x="600" y="424"/>
                      <a:pt x="583" y="427"/>
                    </a:cubicBezTo>
                    <a:cubicBezTo>
                      <a:pt x="572" y="430"/>
                      <a:pt x="560" y="431"/>
                      <a:pt x="546" y="431"/>
                    </a:cubicBezTo>
                    <a:cubicBezTo>
                      <a:pt x="431" y="431"/>
                      <a:pt x="249" y="332"/>
                      <a:pt x="127" y="36"/>
                    </a:cubicBezTo>
                    <a:cubicBezTo>
                      <a:pt x="117" y="13"/>
                      <a:pt x="94" y="0"/>
                      <a:pt x="70" y="0"/>
                    </a:cubicBezTo>
                    <a:close/>
                  </a:path>
                </a:pathLst>
              </a:custGeom>
              <a:solidFill>
                <a:schemeClr val="accent4"/>
              </a:solidFill>
              <a:ln w="0">
                <a:noFill/>
              </a:ln>
            </p:spPr>
            <p:style>
              <a:lnRef idx="0"/>
              <a:fillRef idx="0"/>
              <a:effectRef idx="0"/>
              <a:fontRef idx="minor"/>
            </p:style>
            <p:txBody>
              <a:bodyPr tIns="22320" bIns="22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79" name="Google Shape;1239;p75"/>
              <p:cNvSpPr/>
              <p:nvPr/>
            </p:nvSpPr>
            <p:spPr>
              <a:xfrm flipH="1">
                <a:off x="579600" y="3458160"/>
                <a:ext cx="42120" cy="12240"/>
              </a:xfrm>
              <a:custGeom>
                <a:avLst/>
                <a:gdLst>
                  <a:gd name="textAreaLeft" fmla="*/ -360 w 42120"/>
                  <a:gd name="textAreaRight" fmla="*/ 42120 w 42120"/>
                  <a:gd name="textAreaTop" fmla="*/ 0 h 12240"/>
                  <a:gd name="textAreaBottom" fmla="*/ 12600 h 12240"/>
                </a:gdLst>
                <a:ahLst/>
                <a:rect l="textAreaLeft" t="textAreaTop" r="textAreaRight" b="textAreaBottom"/>
                <a:pathLst>
                  <a:path w="1033" h="315">
                    <a:moveTo>
                      <a:pt x="501" y="0"/>
                    </a:moveTo>
                    <a:cubicBezTo>
                      <a:pt x="243" y="0"/>
                      <a:pt x="49" y="161"/>
                      <a:pt x="38" y="168"/>
                    </a:cubicBezTo>
                    <a:cubicBezTo>
                      <a:pt x="5" y="195"/>
                      <a:pt x="1" y="245"/>
                      <a:pt x="29" y="283"/>
                    </a:cubicBezTo>
                    <a:cubicBezTo>
                      <a:pt x="46" y="302"/>
                      <a:pt x="70" y="313"/>
                      <a:pt x="93" y="313"/>
                    </a:cubicBezTo>
                    <a:cubicBezTo>
                      <a:pt x="111" y="313"/>
                      <a:pt x="129" y="307"/>
                      <a:pt x="144" y="294"/>
                    </a:cubicBezTo>
                    <a:cubicBezTo>
                      <a:pt x="148" y="294"/>
                      <a:pt x="304" y="168"/>
                      <a:pt x="501" y="164"/>
                    </a:cubicBezTo>
                    <a:cubicBezTo>
                      <a:pt x="706" y="164"/>
                      <a:pt x="889" y="297"/>
                      <a:pt x="893" y="300"/>
                    </a:cubicBezTo>
                    <a:cubicBezTo>
                      <a:pt x="906" y="311"/>
                      <a:pt x="924" y="314"/>
                      <a:pt x="940" y="314"/>
                    </a:cubicBezTo>
                    <a:cubicBezTo>
                      <a:pt x="964" y="314"/>
                      <a:pt x="991" y="303"/>
                      <a:pt x="1009" y="280"/>
                    </a:cubicBezTo>
                    <a:cubicBezTo>
                      <a:pt x="1032" y="242"/>
                      <a:pt x="1026" y="192"/>
                      <a:pt x="988" y="164"/>
                    </a:cubicBezTo>
                    <a:cubicBezTo>
                      <a:pt x="981" y="157"/>
                      <a:pt x="760" y="0"/>
                      <a:pt x="505" y="0"/>
                    </a:cubicBezTo>
                    <a:close/>
                  </a:path>
                </a:pathLst>
              </a:custGeom>
              <a:solidFill>
                <a:schemeClr val="accent4"/>
              </a:solidFill>
              <a:ln w="0">
                <a:noFill/>
              </a:ln>
            </p:spPr>
            <p:style>
              <a:lnRef idx="0"/>
              <a:fillRef idx="0"/>
              <a:effectRef idx="0"/>
              <a:fontRef idx="minor"/>
            </p:style>
            <p:txBody>
              <a:bodyPr tIns="12960" bIns="12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80" name="Google Shape;1240;p75"/>
              <p:cNvSpPr/>
              <p:nvPr/>
            </p:nvSpPr>
            <p:spPr>
              <a:xfrm flipH="1">
                <a:off x="702000" y="3461760"/>
                <a:ext cx="42120" cy="15120"/>
              </a:xfrm>
              <a:custGeom>
                <a:avLst/>
                <a:gdLst>
                  <a:gd name="textAreaLeft" fmla="*/ -360 w 42120"/>
                  <a:gd name="textAreaRight" fmla="*/ 42120 w 42120"/>
                  <a:gd name="textAreaTop" fmla="*/ 0 h 15120"/>
                  <a:gd name="textAreaBottom" fmla="*/ 15480 h 15120"/>
                </a:gdLst>
                <a:ahLst/>
                <a:rect l="textAreaLeft" t="textAreaTop" r="textAreaRight" b="textAreaBottom"/>
                <a:pathLst>
                  <a:path w="1032" h="385">
                    <a:moveTo>
                      <a:pt x="521" y="0"/>
                    </a:moveTo>
                    <a:cubicBezTo>
                      <a:pt x="509" y="0"/>
                      <a:pt x="498" y="0"/>
                      <a:pt x="486" y="1"/>
                    </a:cubicBezTo>
                    <a:cubicBezTo>
                      <a:pt x="221" y="22"/>
                      <a:pt x="37" y="242"/>
                      <a:pt x="31" y="253"/>
                    </a:cubicBezTo>
                    <a:cubicBezTo>
                      <a:pt x="1" y="287"/>
                      <a:pt x="7" y="338"/>
                      <a:pt x="41" y="369"/>
                    </a:cubicBezTo>
                    <a:cubicBezTo>
                      <a:pt x="58" y="382"/>
                      <a:pt x="75" y="385"/>
                      <a:pt x="95" y="385"/>
                    </a:cubicBezTo>
                    <a:cubicBezTo>
                      <a:pt x="119" y="385"/>
                      <a:pt x="143" y="375"/>
                      <a:pt x="157" y="358"/>
                    </a:cubicBezTo>
                    <a:cubicBezTo>
                      <a:pt x="160" y="355"/>
                      <a:pt x="307" y="181"/>
                      <a:pt x="500" y="168"/>
                    </a:cubicBezTo>
                    <a:cubicBezTo>
                      <a:pt x="510" y="167"/>
                      <a:pt x="520" y="167"/>
                      <a:pt x="530" y="167"/>
                    </a:cubicBezTo>
                    <a:cubicBezTo>
                      <a:pt x="710" y="167"/>
                      <a:pt x="885" y="308"/>
                      <a:pt x="888" y="311"/>
                    </a:cubicBezTo>
                    <a:cubicBezTo>
                      <a:pt x="903" y="322"/>
                      <a:pt x="921" y="328"/>
                      <a:pt x="939" y="328"/>
                    </a:cubicBezTo>
                    <a:cubicBezTo>
                      <a:pt x="963" y="328"/>
                      <a:pt x="987" y="318"/>
                      <a:pt x="1004" y="297"/>
                    </a:cubicBezTo>
                    <a:cubicBezTo>
                      <a:pt x="1031" y="263"/>
                      <a:pt x="1028" y="212"/>
                      <a:pt x="993" y="181"/>
                    </a:cubicBezTo>
                    <a:cubicBezTo>
                      <a:pt x="984" y="175"/>
                      <a:pt x="771" y="0"/>
                      <a:pt x="521" y="0"/>
                    </a:cubicBezTo>
                    <a:close/>
                  </a:path>
                </a:pathLst>
              </a:custGeom>
              <a:solidFill>
                <a:schemeClr val="accent4"/>
              </a:solidFill>
              <a:ln w="0">
                <a:noFill/>
              </a:ln>
            </p:spPr>
            <p:style>
              <a:lnRef idx="0"/>
              <a:fillRef idx="0"/>
              <a:effectRef idx="0"/>
              <a:fontRef idx="minor"/>
            </p:style>
            <p:txBody>
              <a:bodyPr tIns="15840" bIns="158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81" name="Google Shape;1241;p75"/>
              <p:cNvSpPr/>
              <p:nvPr/>
            </p:nvSpPr>
            <p:spPr>
              <a:xfrm flipH="1">
                <a:off x="659520" y="3465720"/>
                <a:ext cx="16200" cy="77760"/>
              </a:xfrm>
              <a:custGeom>
                <a:avLst/>
                <a:gdLst>
                  <a:gd name="textAreaLeft" fmla="*/ -360 w 16200"/>
                  <a:gd name="textAreaRight" fmla="*/ 16200 w 16200"/>
                  <a:gd name="textAreaTop" fmla="*/ 0 h 77760"/>
                  <a:gd name="textAreaBottom" fmla="*/ 78120 h 77760"/>
                </a:gdLst>
                <a:ahLst/>
                <a:rect l="textAreaLeft" t="textAreaTop" r="textAreaRight" b="textAreaBottom"/>
                <a:pathLst>
                  <a:path w="406" h="1925">
                    <a:moveTo>
                      <a:pt x="280" y="1"/>
                    </a:moveTo>
                    <a:cubicBezTo>
                      <a:pt x="238" y="1"/>
                      <a:pt x="201" y="31"/>
                      <a:pt x="197" y="73"/>
                    </a:cubicBezTo>
                    <a:cubicBezTo>
                      <a:pt x="184" y="233"/>
                      <a:pt x="164" y="396"/>
                      <a:pt x="143" y="556"/>
                    </a:cubicBezTo>
                    <a:cubicBezTo>
                      <a:pt x="68" y="1100"/>
                      <a:pt x="0" y="1618"/>
                      <a:pt x="255" y="1900"/>
                    </a:cubicBezTo>
                    <a:cubicBezTo>
                      <a:pt x="269" y="1917"/>
                      <a:pt x="293" y="1924"/>
                      <a:pt x="313" y="1924"/>
                    </a:cubicBezTo>
                    <a:cubicBezTo>
                      <a:pt x="334" y="1924"/>
                      <a:pt x="354" y="1917"/>
                      <a:pt x="368" y="1904"/>
                    </a:cubicBezTo>
                    <a:cubicBezTo>
                      <a:pt x="401" y="1873"/>
                      <a:pt x="405" y="1825"/>
                      <a:pt x="374" y="1791"/>
                    </a:cubicBezTo>
                    <a:cubicBezTo>
                      <a:pt x="170" y="1567"/>
                      <a:pt x="235" y="1087"/>
                      <a:pt x="299" y="577"/>
                    </a:cubicBezTo>
                    <a:cubicBezTo>
                      <a:pt x="324" y="417"/>
                      <a:pt x="344" y="250"/>
                      <a:pt x="357" y="87"/>
                    </a:cubicBezTo>
                    <a:cubicBezTo>
                      <a:pt x="360" y="46"/>
                      <a:pt x="330" y="5"/>
                      <a:pt x="286" y="1"/>
                    </a:cubicBezTo>
                    <a:cubicBezTo>
                      <a:pt x="284" y="1"/>
                      <a:pt x="282" y="1"/>
                      <a:pt x="280" y="1"/>
                    </a:cubicBezTo>
                    <a:close/>
                  </a:path>
                </a:pathLst>
              </a:custGeom>
              <a:solidFill>
                <a:schemeClr val="accent4"/>
              </a:solidFill>
              <a:ln w="0">
                <a:noFill/>
              </a:ln>
            </p:spPr>
            <p:style>
              <a:lnRef idx="0"/>
              <a:fillRef idx="0"/>
              <a:effectRef idx="0"/>
              <a:fontRef idx="minor"/>
            </p:style>
            <p:txBody>
              <a:bodyPr tIns="78480" bIns="78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82" name="Google Shape;1242;p75"/>
              <p:cNvSpPr/>
              <p:nvPr/>
            </p:nvSpPr>
            <p:spPr>
              <a:xfrm flipH="1">
                <a:off x="504000" y="3232080"/>
                <a:ext cx="325800" cy="311760"/>
              </a:xfrm>
              <a:custGeom>
                <a:avLst/>
                <a:gdLst>
                  <a:gd name="textAreaLeft" fmla="*/ -360 w 325800"/>
                  <a:gd name="textAreaRight" fmla="*/ 325800 w 325800"/>
                  <a:gd name="textAreaTop" fmla="*/ 0 h 311760"/>
                  <a:gd name="textAreaBottom" fmla="*/ 312120 h 311760"/>
                </a:gdLst>
                <a:ahLst/>
                <a:rect l="textAreaLeft" t="textAreaTop" r="textAreaRight" b="textAreaBottom"/>
                <a:pathLst>
                  <a:path w="7928" h="7695">
                    <a:moveTo>
                      <a:pt x="3193" y="0"/>
                    </a:moveTo>
                    <a:cubicBezTo>
                      <a:pt x="2931" y="0"/>
                      <a:pt x="2684" y="191"/>
                      <a:pt x="2508" y="400"/>
                    </a:cubicBezTo>
                    <a:cubicBezTo>
                      <a:pt x="2304" y="645"/>
                      <a:pt x="2133" y="965"/>
                      <a:pt x="2215" y="1278"/>
                    </a:cubicBezTo>
                    <a:lnTo>
                      <a:pt x="2130" y="1298"/>
                    </a:lnTo>
                    <a:cubicBezTo>
                      <a:pt x="1998" y="1108"/>
                      <a:pt x="1858" y="907"/>
                      <a:pt x="1654" y="791"/>
                    </a:cubicBezTo>
                    <a:cubicBezTo>
                      <a:pt x="1560" y="735"/>
                      <a:pt x="1448" y="704"/>
                      <a:pt x="1338" y="704"/>
                    </a:cubicBezTo>
                    <a:cubicBezTo>
                      <a:pt x="1213" y="704"/>
                      <a:pt x="1091" y="745"/>
                      <a:pt x="1004" y="835"/>
                    </a:cubicBezTo>
                    <a:cubicBezTo>
                      <a:pt x="926" y="917"/>
                      <a:pt x="885" y="1026"/>
                      <a:pt x="865" y="1138"/>
                    </a:cubicBezTo>
                    <a:cubicBezTo>
                      <a:pt x="797" y="1519"/>
                      <a:pt x="953" y="1934"/>
                      <a:pt x="1256" y="2173"/>
                    </a:cubicBezTo>
                    <a:lnTo>
                      <a:pt x="1266" y="2285"/>
                    </a:lnTo>
                    <a:cubicBezTo>
                      <a:pt x="1052" y="2162"/>
                      <a:pt x="807" y="2088"/>
                      <a:pt x="562" y="2063"/>
                    </a:cubicBezTo>
                    <a:cubicBezTo>
                      <a:pt x="539" y="2062"/>
                      <a:pt x="515" y="2061"/>
                      <a:pt x="492" y="2061"/>
                    </a:cubicBezTo>
                    <a:cubicBezTo>
                      <a:pt x="372" y="2061"/>
                      <a:pt x="249" y="2086"/>
                      <a:pt x="181" y="2179"/>
                    </a:cubicBezTo>
                    <a:cubicBezTo>
                      <a:pt x="130" y="2251"/>
                      <a:pt x="14" y="2561"/>
                      <a:pt x="10" y="2649"/>
                    </a:cubicBezTo>
                    <a:cubicBezTo>
                      <a:pt x="1" y="2897"/>
                      <a:pt x="48" y="2972"/>
                      <a:pt x="112" y="3211"/>
                    </a:cubicBezTo>
                    <a:cubicBezTo>
                      <a:pt x="177" y="3451"/>
                      <a:pt x="375" y="3639"/>
                      <a:pt x="582" y="3775"/>
                    </a:cubicBezTo>
                    <a:lnTo>
                      <a:pt x="569" y="3843"/>
                    </a:lnTo>
                    <a:cubicBezTo>
                      <a:pt x="497" y="5075"/>
                      <a:pt x="541" y="6309"/>
                      <a:pt x="701" y="7534"/>
                    </a:cubicBezTo>
                    <a:lnTo>
                      <a:pt x="841" y="7694"/>
                    </a:lnTo>
                    <a:cubicBezTo>
                      <a:pt x="861" y="7473"/>
                      <a:pt x="797" y="7096"/>
                      <a:pt x="817" y="6878"/>
                    </a:cubicBezTo>
                    <a:cubicBezTo>
                      <a:pt x="902" y="5937"/>
                      <a:pt x="990" y="4983"/>
                      <a:pt x="1342" y="4110"/>
                    </a:cubicBezTo>
                    <a:lnTo>
                      <a:pt x="1342" y="4110"/>
                    </a:lnTo>
                    <a:cubicBezTo>
                      <a:pt x="1571" y="4389"/>
                      <a:pt x="1937" y="4519"/>
                      <a:pt x="2302" y="4519"/>
                    </a:cubicBezTo>
                    <a:cubicBezTo>
                      <a:pt x="2404" y="4519"/>
                      <a:pt x="2505" y="4509"/>
                      <a:pt x="2603" y="4489"/>
                    </a:cubicBezTo>
                    <a:cubicBezTo>
                      <a:pt x="3066" y="4398"/>
                      <a:pt x="3468" y="4125"/>
                      <a:pt x="3831" y="3826"/>
                    </a:cubicBezTo>
                    <a:lnTo>
                      <a:pt x="3879" y="3785"/>
                    </a:lnTo>
                    <a:cubicBezTo>
                      <a:pt x="3967" y="3972"/>
                      <a:pt x="4151" y="4105"/>
                      <a:pt x="4346" y="4180"/>
                    </a:cubicBezTo>
                    <a:cubicBezTo>
                      <a:pt x="4542" y="4252"/>
                      <a:pt x="4754" y="4272"/>
                      <a:pt x="4964" y="4288"/>
                    </a:cubicBezTo>
                    <a:cubicBezTo>
                      <a:pt x="5076" y="4296"/>
                      <a:pt x="5191" y="4303"/>
                      <a:pt x="5305" y="4303"/>
                    </a:cubicBezTo>
                    <a:cubicBezTo>
                      <a:pt x="5584" y="4303"/>
                      <a:pt x="5861" y="4264"/>
                      <a:pt x="6090" y="4112"/>
                    </a:cubicBezTo>
                    <a:lnTo>
                      <a:pt x="6145" y="4255"/>
                    </a:lnTo>
                    <a:cubicBezTo>
                      <a:pt x="6927" y="5207"/>
                      <a:pt x="7373" y="6490"/>
                      <a:pt x="7639" y="7694"/>
                    </a:cubicBezTo>
                    <a:lnTo>
                      <a:pt x="7782" y="7364"/>
                    </a:lnTo>
                    <a:cubicBezTo>
                      <a:pt x="7928" y="6460"/>
                      <a:pt x="7914" y="5370"/>
                      <a:pt x="7901" y="4452"/>
                    </a:cubicBezTo>
                    <a:cubicBezTo>
                      <a:pt x="7890" y="3823"/>
                      <a:pt x="7812" y="3125"/>
                      <a:pt x="7336" y="2721"/>
                    </a:cubicBezTo>
                    <a:lnTo>
                      <a:pt x="7319" y="2547"/>
                    </a:lnTo>
                    <a:cubicBezTo>
                      <a:pt x="7278" y="2223"/>
                      <a:pt x="7111" y="1920"/>
                      <a:pt x="6860" y="1713"/>
                    </a:cubicBezTo>
                    <a:cubicBezTo>
                      <a:pt x="6637" y="1530"/>
                      <a:pt x="6345" y="1426"/>
                      <a:pt x="6054" y="1426"/>
                    </a:cubicBezTo>
                    <a:cubicBezTo>
                      <a:pt x="6021" y="1426"/>
                      <a:pt x="5987" y="1428"/>
                      <a:pt x="5954" y="1430"/>
                    </a:cubicBezTo>
                    <a:lnTo>
                      <a:pt x="5958" y="1390"/>
                    </a:lnTo>
                    <a:cubicBezTo>
                      <a:pt x="5900" y="995"/>
                      <a:pt x="5556" y="659"/>
                      <a:pt x="5162" y="611"/>
                    </a:cubicBezTo>
                    <a:cubicBezTo>
                      <a:pt x="5127" y="606"/>
                      <a:pt x="5091" y="604"/>
                      <a:pt x="5056" y="604"/>
                    </a:cubicBezTo>
                    <a:cubicBezTo>
                      <a:pt x="4692" y="604"/>
                      <a:pt x="4335" y="835"/>
                      <a:pt x="4199" y="1172"/>
                    </a:cubicBezTo>
                    <a:lnTo>
                      <a:pt x="4168" y="1118"/>
                    </a:lnTo>
                    <a:cubicBezTo>
                      <a:pt x="4087" y="958"/>
                      <a:pt x="4005" y="802"/>
                      <a:pt x="3920" y="642"/>
                    </a:cubicBezTo>
                    <a:cubicBezTo>
                      <a:pt x="3780" y="373"/>
                      <a:pt x="3603" y="73"/>
                      <a:pt x="3304" y="12"/>
                    </a:cubicBezTo>
                    <a:cubicBezTo>
                      <a:pt x="3267" y="4"/>
                      <a:pt x="3230" y="0"/>
                      <a:pt x="3193" y="0"/>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83" name="Google Shape;1243;p75"/>
              <p:cNvSpPr/>
              <p:nvPr/>
            </p:nvSpPr>
            <p:spPr>
              <a:xfrm flipH="1">
                <a:off x="947160" y="3270600"/>
                <a:ext cx="110160" cy="134640"/>
              </a:xfrm>
              <a:custGeom>
                <a:avLst/>
                <a:gdLst>
                  <a:gd name="textAreaLeft" fmla="*/ 360 w 110160"/>
                  <a:gd name="textAreaRight" fmla="*/ 110880 w 110160"/>
                  <a:gd name="textAreaTop" fmla="*/ 0 h 134640"/>
                  <a:gd name="textAreaBottom" fmla="*/ 135000 h 134640"/>
                </a:gdLst>
                <a:ahLst/>
                <a:rect l="textAreaLeft" t="textAreaTop" r="textAreaRight" b="textAreaBottom"/>
                <a:pathLst>
                  <a:path w="2689" h="3327">
                    <a:moveTo>
                      <a:pt x="1112" y="1"/>
                    </a:moveTo>
                    <a:cubicBezTo>
                      <a:pt x="1029" y="1"/>
                      <a:pt x="938" y="64"/>
                      <a:pt x="945" y="156"/>
                    </a:cubicBezTo>
                    <a:cubicBezTo>
                      <a:pt x="961" y="506"/>
                      <a:pt x="951" y="864"/>
                      <a:pt x="928" y="1220"/>
                    </a:cubicBezTo>
                    <a:cubicBezTo>
                      <a:pt x="733" y="819"/>
                      <a:pt x="455" y="459"/>
                      <a:pt x="216" y="265"/>
                    </a:cubicBezTo>
                    <a:cubicBezTo>
                      <a:pt x="193" y="246"/>
                      <a:pt x="164" y="238"/>
                      <a:pt x="136" y="238"/>
                    </a:cubicBezTo>
                    <a:cubicBezTo>
                      <a:pt x="66" y="238"/>
                      <a:pt x="0" y="291"/>
                      <a:pt x="29" y="374"/>
                    </a:cubicBezTo>
                    <a:cubicBezTo>
                      <a:pt x="158" y="775"/>
                      <a:pt x="315" y="1156"/>
                      <a:pt x="383" y="1571"/>
                    </a:cubicBezTo>
                    <a:cubicBezTo>
                      <a:pt x="434" y="1891"/>
                      <a:pt x="386" y="2228"/>
                      <a:pt x="516" y="2514"/>
                    </a:cubicBezTo>
                    <a:cubicBezTo>
                      <a:pt x="577" y="2853"/>
                      <a:pt x="808" y="3164"/>
                      <a:pt x="1162" y="3262"/>
                    </a:cubicBezTo>
                    <a:cubicBezTo>
                      <a:pt x="1203" y="3272"/>
                      <a:pt x="1244" y="3279"/>
                      <a:pt x="1284" y="3282"/>
                    </a:cubicBezTo>
                    <a:cubicBezTo>
                      <a:pt x="1346" y="3310"/>
                      <a:pt x="1411" y="3327"/>
                      <a:pt x="1475" y="3327"/>
                    </a:cubicBezTo>
                    <a:cubicBezTo>
                      <a:pt x="1550" y="3327"/>
                      <a:pt x="1624" y="3305"/>
                      <a:pt x="1689" y="3255"/>
                    </a:cubicBezTo>
                    <a:cubicBezTo>
                      <a:pt x="1716" y="3235"/>
                      <a:pt x="1751" y="3208"/>
                      <a:pt x="1782" y="3180"/>
                    </a:cubicBezTo>
                    <a:cubicBezTo>
                      <a:pt x="1880" y="3129"/>
                      <a:pt x="1969" y="3058"/>
                      <a:pt x="2043" y="2976"/>
                    </a:cubicBezTo>
                    <a:cubicBezTo>
                      <a:pt x="2129" y="2919"/>
                      <a:pt x="2217" y="2864"/>
                      <a:pt x="2295" y="2800"/>
                    </a:cubicBezTo>
                    <a:cubicBezTo>
                      <a:pt x="2526" y="2605"/>
                      <a:pt x="2659" y="2384"/>
                      <a:pt x="2676" y="2082"/>
                    </a:cubicBezTo>
                    <a:cubicBezTo>
                      <a:pt x="2688" y="1855"/>
                      <a:pt x="2508" y="1736"/>
                      <a:pt x="2322" y="1736"/>
                    </a:cubicBezTo>
                    <a:cubicBezTo>
                      <a:pt x="2253" y="1736"/>
                      <a:pt x="2183" y="1752"/>
                      <a:pt x="2121" y="1785"/>
                    </a:cubicBezTo>
                    <a:cubicBezTo>
                      <a:pt x="2162" y="1289"/>
                      <a:pt x="2091" y="785"/>
                      <a:pt x="1914" y="298"/>
                    </a:cubicBezTo>
                    <a:cubicBezTo>
                      <a:pt x="1893" y="241"/>
                      <a:pt x="1847" y="215"/>
                      <a:pt x="1802" y="215"/>
                    </a:cubicBezTo>
                    <a:cubicBezTo>
                      <a:pt x="1746" y="215"/>
                      <a:pt x="1690" y="256"/>
                      <a:pt x="1683" y="330"/>
                    </a:cubicBezTo>
                    <a:cubicBezTo>
                      <a:pt x="1655" y="564"/>
                      <a:pt x="1622" y="796"/>
                      <a:pt x="1577" y="1027"/>
                    </a:cubicBezTo>
                    <a:cubicBezTo>
                      <a:pt x="1509" y="694"/>
                      <a:pt x="1377" y="394"/>
                      <a:pt x="1234" y="77"/>
                    </a:cubicBezTo>
                    <a:cubicBezTo>
                      <a:pt x="1211" y="24"/>
                      <a:pt x="1163" y="1"/>
                      <a:pt x="1112" y="1"/>
                    </a:cubicBezTo>
                    <a:close/>
                  </a:path>
                </a:pathLst>
              </a:custGeom>
              <a:solidFill>
                <a:srgbClr val="b66464"/>
              </a:solidFill>
              <a:ln w="0">
                <a:noFill/>
              </a:ln>
            </p:spPr>
            <p:style>
              <a:lnRef idx="0"/>
              <a:fillRef idx="0"/>
              <a:effectRef idx="0"/>
              <a:fontRef idx="minor"/>
            </p:style>
            <p:txBody>
              <a:bodyPr tIns="135360" bIns="135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84" name="Google Shape;1244;p75"/>
              <p:cNvSpPr/>
              <p:nvPr/>
            </p:nvSpPr>
            <p:spPr>
              <a:xfrm flipH="1">
                <a:off x="335160" y="4203720"/>
                <a:ext cx="80640" cy="78840"/>
              </a:xfrm>
              <a:custGeom>
                <a:avLst/>
                <a:gdLst>
                  <a:gd name="textAreaLeft" fmla="*/ 360 w 80640"/>
                  <a:gd name="textAreaRight" fmla="*/ 81360 w 80640"/>
                  <a:gd name="textAreaTop" fmla="*/ 0 h 78840"/>
                  <a:gd name="textAreaBottom" fmla="*/ 79200 h 78840"/>
                </a:gdLst>
                <a:ahLst/>
                <a:rect l="textAreaLeft" t="textAreaTop" r="textAreaRight" b="textAreaBottom"/>
                <a:pathLst>
                  <a:path w="1970" h="1950">
                    <a:moveTo>
                      <a:pt x="953" y="1"/>
                    </a:moveTo>
                    <a:cubicBezTo>
                      <a:pt x="785" y="1"/>
                      <a:pt x="592" y="63"/>
                      <a:pt x="445" y="166"/>
                    </a:cubicBezTo>
                    <a:cubicBezTo>
                      <a:pt x="330" y="166"/>
                      <a:pt x="245" y="248"/>
                      <a:pt x="197" y="360"/>
                    </a:cubicBezTo>
                    <a:cubicBezTo>
                      <a:pt x="136" y="510"/>
                      <a:pt x="112" y="683"/>
                      <a:pt x="75" y="847"/>
                    </a:cubicBezTo>
                    <a:cubicBezTo>
                      <a:pt x="37" y="1007"/>
                      <a:pt x="0" y="1153"/>
                      <a:pt x="17" y="1323"/>
                    </a:cubicBezTo>
                    <a:cubicBezTo>
                      <a:pt x="26" y="1426"/>
                      <a:pt x="129" y="1524"/>
                      <a:pt x="230" y="1524"/>
                    </a:cubicBezTo>
                    <a:cubicBezTo>
                      <a:pt x="273" y="1524"/>
                      <a:pt x="316" y="1506"/>
                      <a:pt x="351" y="1462"/>
                    </a:cubicBezTo>
                    <a:cubicBezTo>
                      <a:pt x="432" y="1364"/>
                      <a:pt x="497" y="1241"/>
                      <a:pt x="552" y="1112"/>
                    </a:cubicBezTo>
                    <a:cubicBezTo>
                      <a:pt x="555" y="1119"/>
                      <a:pt x="555" y="1126"/>
                      <a:pt x="555" y="1132"/>
                    </a:cubicBezTo>
                    <a:cubicBezTo>
                      <a:pt x="572" y="1330"/>
                      <a:pt x="527" y="1520"/>
                      <a:pt x="497" y="1715"/>
                    </a:cubicBezTo>
                    <a:cubicBezTo>
                      <a:pt x="480" y="1823"/>
                      <a:pt x="581" y="1950"/>
                      <a:pt x="684" y="1950"/>
                    </a:cubicBezTo>
                    <a:cubicBezTo>
                      <a:pt x="724" y="1950"/>
                      <a:pt x="763" y="1932"/>
                      <a:pt x="797" y="1888"/>
                    </a:cubicBezTo>
                    <a:cubicBezTo>
                      <a:pt x="871" y="1792"/>
                      <a:pt x="932" y="1670"/>
                      <a:pt x="973" y="1537"/>
                    </a:cubicBezTo>
                    <a:lnTo>
                      <a:pt x="973" y="1537"/>
                    </a:lnTo>
                    <a:cubicBezTo>
                      <a:pt x="970" y="1568"/>
                      <a:pt x="966" y="1599"/>
                      <a:pt x="956" y="1629"/>
                    </a:cubicBezTo>
                    <a:cubicBezTo>
                      <a:pt x="939" y="1690"/>
                      <a:pt x="956" y="1779"/>
                      <a:pt x="1007" y="1820"/>
                    </a:cubicBezTo>
                    <a:cubicBezTo>
                      <a:pt x="1017" y="1830"/>
                      <a:pt x="1031" y="1840"/>
                      <a:pt x="1042" y="1847"/>
                    </a:cubicBezTo>
                    <a:cubicBezTo>
                      <a:pt x="1045" y="1847"/>
                      <a:pt x="1045" y="1850"/>
                      <a:pt x="1048" y="1850"/>
                    </a:cubicBezTo>
                    <a:cubicBezTo>
                      <a:pt x="1076" y="1870"/>
                      <a:pt x="1107" y="1879"/>
                      <a:pt x="1138" y="1879"/>
                    </a:cubicBezTo>
                    <a:cubicBezTo>
                      <a:pt x="1207" y="1879"/>
                      <a:pt x="1277" y="1836"/>
                      <a:pt x="1317" y="1779"/>
                    </a:cubicBezTo>
                    <a:cubicBezTo>
                      <a:pt x="1402" y="1657"/>
                      <a:pt x="1439" y="1514"/>
                      <a:pt x="1442" y="1360"/>
                    </a:cubicBezTo>
                    <a:cubicBezTo>
                      <a:pt x="1446" y="1371"/>
                      <a:pt x="1446" y="1381"/>
                      <a:pt x="1450" y="1391"/>
                    </a:cubicBezTo>
                    <a:cubicBezTo>
                      <a:pt x="1464" y="1495"/>
                      <a:pt x="1486" y="1826"/>
                      <a:pt x="1649" y="1826"/>
                    </a:cubicBezTo>
                    <a:cubicBezTo>
                      <a:pt x="1668" y="1826"/>
                      <a:pt x="1689" y="1822"/>
                      <a:pt x="1711" y="1813"/>
                    </a:cubicBezTo>
                    <a:cubicBezTo>
                      <a:pt x="1970" y="1701"/>
                      <a:pt x="1865" y="1241"/>
                      <a:pt x="1821" y="1027"/>
                    </a:cubicBezTo>
                    <a:cubicBezTo>
                      <a:pt x="1800" y="939"/>
                      <a:pt x="1776" y="843"/>
                      <a:pt x="1745" y="755"/>
                    </a:cubicBezTo>
                    <a:cubicBezTo>
                      <a:pt x="1708" y="424"/>
                      <a:pt x="1384" y="77"/>
                      <a:pt x="1075" y="13"/>
                    </a:cubicBezTo>
                    <a:cubicBezTo>
                      <a:pt x="1037" y="5"/>
                      <a:pt x="996" y="1"/>
                      <a:pt x="953" y="1"/>
                    </a:cubicBezTo>
                    <a:close/>
                  </a:path>
                </a:pathLst>
              </a:custGeom>
              <a:solidFill>
                <a:srgbClr val="b66464"/>
              </a:solidFill>
              <a:ln w="0">
                <a:noFill/>
              </a:ln>
            </p:spPr>
            <p:style>
              <a:lnRef idx="0"/>
              <a:fillRef idx="0"/>
              <a:effectRef idx="0"/>
              <a:fontRef idx="minor"/>
            </p:style>
            <p:txBody>
              <a:bodyPr tIns="79200" bIns="7920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pic>
        <p:nvPicPr>
          <p:cNvPr id="985" name="Picture 2" descr=""/>
          <p:cNvPicPr/>
          <p:nvPr/>
        </p:nvPicPr>
        <p:blipFill>
          <a:blip r:embed="rId1"/>
          <a:stretch/>
        </p:blipFill>
        <p:spPr>
          <a:xfrm>
            <a:off x="5552280" y="1836000"/>
            <a:ext cx="3195720" cy="1943280"/>
          </a:xfrm>
          <a:prstGeom prst="rect">
            <a:avLst/>
          </a:prstGeom>
          <a:ln w="0">
            <a:noFill/>
          </a:ln>
        </p:spPr>
      </p:pic>
      <p:sp>
        <p:nvSpPr>
          <p:cNvPr id="986" name="Google Shape;1206;p75"/>
          <p:cNvSpPr/>
          <p:nvPr/>
        </p:nvSpPr>
        <p:spPr>
          <a:xfrm>
            <a:off x="1115640" y="1544040"/>
            <a:ext cx="4248000" cy="2799000"/>
          </a:xfrm>
          <a:prstGeom prst="rect">
            <a:avLst/>
          </a:prstGeom>
          <a:noFill/>
          <a:ln w="0">
            <a:noFill/>
          </a:ln>
        </p:spPr>
        <p:style>
          <a:lnRef idx="0"/>
          <a:fillRef idx="0"/>
          <a:effectRef idx="0"/>
          <a:fontRef idx="minor"/>
        </p:style>
        <p:txBody>
          <a:bodyPr tIns="91440" bIns="91440" anchor="ctr">
            <a:noAutofit/>
          </a:bodyPr>
          <a:p>
            <a:pPr algn="just">
              <a:lnSpc>
                <a:spcPct val="100000"/>
              </a:lnSpc>
              <a:tabLst>
                <a:tab algn="l" pos="0"/>
              </a:tabLst>
            </a:pPr>
            <a:r>
              <a:rPr b="0" lang="en-ID" sz="1200" spc="-1" strike="noStrike">
                <a:solidFill>
                  <a:schemeClr val="accent4"/>
                </a:solidFill>
                <a:latin typeface="Lato"/>
                <a:ea typeface="Lato"/>
              </a:rPr>
              <a:t>Penggunaan Drone untuk pertanian diawali di Jepang tahun 1980-an. Tujuan dari pembuatan drone adalah untuk membantu para petani yang rata-rata berusia lanjut. Penerapan Drone di bidang pertanian sangat menguntungkan dalam hal efisiensi dan nilai. Studi yang dilakukan AgDrones menyatakan bahwa penggunaan Drone untuk pertanian menghemat 90% air irigasi, mengurangi 30-50% bahan kimia pestisida, dan 40-60 kali lebih efisien daripada pekerjaan manual. Investasi pada drone untuk pertanian telah meningkat 3 tahun terakhir. Pada akhir tahun 2016, investasi drone di bidang pertanian mencapai 1 Milyar dollar. Drone pertanian dilepngkapi kemampuan multitasking, baik dari kontrol penerbangan dan pencitraan fotografis hingga data analisis ruang ekstra, penerbangan otomatis dengan GPS, dan penyebaran pestisida otomatis.</a:t>
            </a:r>
            <a:endParaRPr b="0" lang="en-ID" sz="1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7" name="PlaceHolder 1"/>
          <p:cNvSpPr>
            <a:spLocks noGrp="1"/>
          </p:cNvSpPr>
          <p:nvPr>
            <p:ph/>
          </p:nvPr>
        </p:nvSpPr>
        <p:spPr>
          <a:xfrm>
            <a:off x="1115640" y="1059480"/>
            <a:ext cx="4176000" cy="379080"/>
          </a:xfrm>
          <a:prstGeom prst="rect">
            <a:avLst/>
          </a:prstGeom>
          <a:noFill/>
          <a:ln w="0">
            <a:noFill/>
          </a:ln>
        </p:spPr>
        <p:txBody>
          <a:bodyPr tIns="91440" bIns="91440" anchor="ctr">
            <a:noAutofit/>
          </a:bodyPr>
          <a:p>
            <a:pPr indent="0" algn="ctr">
              <a:lnSpc>
                <a:spcPct val="100000"/>
              </a:lnSpc>
              <a:buNone/>
              <a:tabLst>
                <a:tab algn="l" pos="0"/>
              </a:tabLst>
            </a:pPr>
            <a:r>
              <a:rPr b="0" lang="en-ID" sz="1600" spc="-1" strike="noStrike">
                <a:solidFill>
                  <a:schemeClr val="accent4"/>
                </a:solidFill>
                <a:latin typeface="Lato"/>
                <a:ea typeface="Lato"/>
              </a:rPr>
              <a:t>2. Wajan Bolik</a:t>
            </a:r>
            <a:endParaRPr b="0" lang="en-ID" sz="1600" spc="-1" strike="noStrike">
              <a:solidFill>
                <a:srgbClr val="000000"/>
              </a:solidFill>
              <a:latin typeface="Arial"/>
            </a:endParaRPr>
          </a:p>
        </p:txBody>
      </p:sp>
      <p:sp>
        <p:nvSpPr>
          <p:cNvPr id="988" name="PlaceHolder 2"/>
          <p:cNvSpPr>
            <a:spLocks noGrp="1"/>
          </p:cNvSpPr>
          <p:nvPr>
            <p:ph type="title"/>
          </p:nvPr>
        </p:nvSpPr>
        <p:spPr>
          <a:xfrm>
            <a:off x="713880" y="444960"/>
            <a:ext cx="7890120" cy="572400"/>
          </a:xfrm>
          <a:prstGeom prst="rect">
            <a:avLst/>
          </a:prstGeom>
          <a:noFill/>
          <a:ln w="0">
            <a:noFill/>
          </a:ln>
        </p:spPr>
        <p:txBody>
          <a:bodyPr tIns="91440" bIns="91440" anchor="t">
            <a:noAutofit/>
          </a:bodyPr>
          <a:p>
            <a:pPr indent="0">
              <a:lnSpc>
                <a:spcPct val="100000"/>
              </a:lnSpc>
              <a:buNone/>
              <a:tabLst>
                <a:tab algn="l" pos="0"/>
              </a:tabLst>
            </a:pPr>
            <a:r>
              <a:rPr b="0" lang="en-ID" sz="2400" spc="-1" strike="noStrike">
                <a:solidFill>
                  <a:schemeClr val="accent4"/>
                </a:solidFill>
                <a:latin typeface="Black Han Sans"/>
                <a:ea typeface="Black Han Sans"/>
              </a:rPr>
              <a:t>Analisa Peluang Usaha di Bidang Perangkat Keras</a:t>
            </a:r>
            <a:endParaRPr b="0" lang="en-ID" sz="2400" spc="-1" strike="noStrike">
              <a:solidFill>
                <a:srgbClr val="000000"/>
              </a:solidFill>
              <a:latin typeface="Arial"/>
            </a:endParaRPr>
          </a:p>
        </p:txBody>
      </p:sp>
      <p:grpSp>
        <p:nvGrpSpPr>
          <p:cNvPr id="989" name="Google Shape;1208;p75"/>
          <p:cNvGrpSpPr/>
          <p:nvPr/>
        </p:nvGrpSpPr>
        <p:grpSpPr>
          <a:xfrm>
            <a:off x="107640" y="3232080"/>
            <a:ext cx="1077840" cy="1749240"/>
            <a:chOff x="107640" y="3232080"/>
            <a:chExt cx="1077840" cy="1749240"/>
          </a:xfrm>
        </p:grpSpPr>
        <p:sp>
          <p:nvSpPr>
            <p:cNvPr id="990" name="Google Shape;1209;p75"/>
            <p:cNvSpPr/>
            <p:nvPr/>
          </p:nvSpPr>
          <p:spPr>
            <a:xfrm flipH="1">
              <a:off x="107640" y="4910760"/>
              <a:ext cx="1077840" cy="70560"/>
            </a:xfrm>
            <a:prstGeom prst="ellipse">
              <a:avLst/>
            </a:prstGeom>
            <a:solidFill>
              <a:schemeClr val="accent4">
                <a:alpha val="23000"/>
              </a:schemeClr>
            </a:solidFill>
            <a:ln w="0">
              <a:noFill/>
            </a:ln>
          </p:spPr>
          <p:style>
            <a:lnRef idx="0"/>
            <a:fillRef idx="0"/>
            <a:effectRef idx="0"/>
            <a:fontRef idx="minor"/>
          </p:style>
          <p:txBody>
            <a:bodyPr tIns="50400" bIns="5040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991" name="Google Shape;1210;p75"/>
            <p:cNvGrpSpPr/>
            <p:nvPr/>
          </p:nvGrpSpPr>
          <p:grpSpPr>
            <a:xfrm>
              <a:off x="335160" y="3232080"/>
              <a:ext cx="722160" cy="1705320"/>
              <a:chOff x="335160" y="3232080"/>
              <a:chExt cx="722160" cy="1705320"/>
            </a:xfrm>
          </p:grpSpPr>
          <p:sp>
            <p:nvSpPr>
              <p:cNvPr id="992" name="Google Shape;1211;p75"/>
              <p:cNvSpPr/>
              <p:nvPr/>
            </p:nvSpPr>
            <p:spPr>
              <a:xfrm flipH="1">
                <a:off x="550800" y="4142160"/>
                <a:ext cx="72000" cy="735480"/>
              </a:xfrm>
              <a:custGeom>
                <a:avLst/>
                <a:gdLst>
                  <a:gd name="textAreaLeft" fmla="*/ 360 w 72000"/>
                  <a:gd name="textAreaRight" fmla="*/ 72720 w 72000"/>
                  <a:gd name="textAreaTop" fmla="*/ 0 h 735480"/>
                  <a:gd name="textAreaBottom" fmla="*/ 735840 h 735480"/>
                </a:gdLst>
                <a:ahLst/>
                <a:rect l="textAreaLeft" t="textAreaTop" r="textAreaRight" b="textAreaBottom"/>
                <a:pathLst>
                  <a:path w="1756" h="18146">
                    <a:moveTo>
                      <a:pt x="878" y="1"/>
                    </a:moveTo>
                    <a:cubicBezTo>
                      <a:pt x="394" y="1"/>
                      <a:pt x="0" y="395"/>
                      <a:pt x="0" y="879"/>
                    </a:cubicBezTo>
                    <a:lnTo>
                      <a:pt x="0" y="17268"/>
                    </a:lnTo>
                    <a:cubicBezTo>
                      <a:pt x="0" y="17750"/>
                      <a:pt x="394" y="18146"/>
                      <a:pt x="878" y="18146"/>
                    </a:cubicBezTo>
                    <a:cubicBezTo>
                      <a:pt x="1365" y="18146"/>
                      <a:pt x="1756" y="17750"/>
                      <a:pt x="1756" y="17268"/>
                    </a:cubicBezTo>
                    <a:lnTo>
                      <a:pt x="1756" y="879"/>
                    </a:lnTo>
                    <a:cubicBezTo>
                      <a:pt x="1756" y="395"/>
                      <a:pt x="1365" y="1"/>
                      <a:pt x="878"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93" name="Google Shape;1212;p75"/>
              <p:cNvSpPr/>
              <p:nvPr/>
            </p:nvSpPr>
            <p:spPr>
              <a:xfrm flipH="1">
                <a:off x="400680" y="4826520"/>
                <a:ext cx="252000" cy="109800"/>
              </a:xfrm>
              <a:custGeom>
                <a:avLst/>
                <a:gdLst>
                  <a:gd name="textAreaLeft" fmla="*/ 360 w 252000"/>
                  <a:gd name="textAreaRight" fmla="*/ 252720 w 252000"/>
                  <a:gd name="textAreaTop" fmla="*/ 0 h 109800"/>
                  <a:gd name="textAreaBottom" fmla="*/ 110160 h 109800"/>
                </a:gdLst>
                <a:ahLst/>
                <a:rect l="textAreaLeft" t="textAreaTop" r="textAreaRight" b="textAreaBottom"/>
                <a:pathLst>
                  <a:path w="6133" h="2713">
                    <a:moveTo>
                      <a:pt x="600" y="1"/>
                    </a:moveTo>
                    <a:cubicBezTo>
                      <a:pt x="1" y="1396"/>
                      <a:pt x="600" y="2713"/>
                      <a:pt x="600" y="2713"/>
                    </a:cubicBezTo>
                    <a:lnTo>
                      <a:pt x="4920" y="2713"/>
                    </a:lnTo>
                    <a:cubicBezTo>
                      <a:pt x="4920" y="2713"/>
                      <a:pt x="6132" y="2376"/>
                      <a:pt x="2610" y="31"/>
                    </a:cubicBezTo>
                    <a:lnTo>
                      <a:pt x="600" y="1"/>
                    </a:lnTo>
                    <a:close/>
                  </a:path>
                </a:pathLst>
              </a:custGeom>
              <a:solidFill>
                <a:schemeClr val="dk2"/>
              </a:solidFill>
              <a:ln w="0">
                <a:noFill/>
              </a:ln>
            </p:spPr>
            <p:style>
              <a:lnRef idx="0"/>
              <a:fillRef idx="0"/>
              <a:effectRef idx="0"/>
              <a:fontRef idx="minor"/>
            </p:style>
            <p:txBody>
              <a:bodyPr tIns="110160" bIns="110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94" name="Google Shape;1213;p75"/>
              <p:cNvSpPr/>
              <p:nvPr/>
            </p:nvSpPr>
            <p:spPr>
              <a:xfrm flipH="1">
                <a:off x="435600" y="4918680"/>
                <a:ext cx="201240" cy="18720"/>
              </a:xfrm>
              <a:custGeom>
                <a:avLst/>
                <a:gdLst>
                  <a:gd name="textAreaLeft" fmla="*/ -360 w 201240"/>
                  <a:gd name="textAreaRight" fmla="*/ 201240 w 201240"/>
                  <a:gd name="textAreaTop" fmla="*/ 0 h 18720"/>
                  <a:gd name="textAreaBottom" fmla="*/ 19080 h 18720"/>
                </a:gdLst>
                <a:ahLst/>
                <a:rect l="textAreaLeft" t="textAreaTop" r="textAreaRight" b="textAreaBottom"/>
                <a:pathLst>
                  <a:path w="4903" h="471">
                    <a:moveTo>
                      <a:pt x="0" y="1"/>
                    </a:moveTo>
                    <a:lnTo>
                      <a:pt x="130" y="470"/>
                    </a:lnTo>
                    <a:lnTo>
                      <a:pt x="4580" y="470"/>
                    </a:lnTo>
                    <a:cubicBezTo>
                      <a:pt x="4903" y="361"/>
                      <a:pt x="4760" y="1"/>
                      <a:pt x="4760" y="1"/>
                    </a:cubicBezTo>
                    <a:close/>
                  </a:path>
                </a:pathLst>
              </a:custGeom>
              <a:solidFill>
                <a:schemeClr val="dk1"/>
              </a:solidFill>
              <a:ln w="0">
                <a:noFill/>
              </a:ln>
            </p:spPr>
            <p:style>
              <a:lnRef idx="0"/>
              <a:fillRef idx="0"/>
              <a:effectRef idx="0"/>
              <a:fontRef idx="minor"/>
            </p:style>
            <p:txBody>
              <a:bodyPr tIns="19440" bIns="19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95" name="Google Shape;1214;p75"/>
              <p:cNvSpPr/>
              <p:nvPr/>
            </p:nvSpPr>
            <p:spPr>
              <a:xfrm flipH="1">
                <a:off x="441360" y="4870440"/>
                <a:ext cx="85320" cy="47520"/>
              </a:xfrm>
              <a:custGeom>
                <a:avLst/>
                <a:gdLst>
                  <a:gd name="textAreaLeft" fmla="*/ -360 w 85320"/>
                  <a:gd name="textAreaRight" fmla="*/ 85320 w 85320"/>
                  <a:gd name="textAreaTop" fmla="*/ 0 h 47520"/>
                  <a:gd name="textAreaBottom" fmla="*/ 47880 h 47520"/>
                </a:gdLst>
                <a:ahLst/>
                <a:rect l="textAreaLeft" t="textAreaTop" r="textAreaRight" b="textAreaBottom"/>
                <a:pathLst>
                  <a:path w="2086" h="1184">
                    <a:moveTo>
                      <a:pt x="903" y="0"/>
                    </a:moveTo>
                    <a:cubicBezTo>
                      <a:pt x="659" y="0"/>
                      <a:pt x="25" y="105"/>
                      <a:pt x="0" y="1184"/>
                    </a:cubicBezTo>
                    <a:lnTo>
                      <a:pt x="2086" y="1184"/>
                    </a:lnTo>
                    <a:cubicBezTo>
                      <a:pt x="2086" y="1184"/>
                      <a:pt x="2049" y="789"/>
                      <a:pt x="997" y="6"/>
                    </a:cubicBezTo>
                    <a:cubicBezTo>
                      <a:pt x="997" y="6"/>
                      <a:pt x="961" y="0"/>
                      <a:pt x="903" y="0"/>
                    </a:cubicBezTo>
                    <a:close/>
                  </a:path>
                </a:pathLst>
              </a:custGeom>
              <a:solidFill>
                <a:schemeClr val="dk1"/>
              </a:solidFill>
              <a:ln w="0">
                <a:noFill/>
              </a:ln>
            </p:spPr>
            <p:style>
              <a:lnRef idx="0"/>
              <a:fillRef idx="0"/>
              <a:effectRef idx="0"/>
              <a:fontRef idx="minor"/>
            </p:style>
            <p:txBody>
              <a:bodyPr tIns="48240" bIns="48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96" name="Google Shape;1215;p75"/>
              <p:cNvSpPr/>
              <p:nvPr/>
            </p:nvSpPr>
            <p:spPr>
              <a:xfrm flipH="1">
                <a:off x="579600" y="4866120"/>
                <a:ext cx="34920" cy="30240"/>
              </a:xfrm>
              <a:custGeom>
                <a:avLst/>
                <a:gdLst>
                  <a:gd name="textAreaLeft" fmla="*/ -360 w 34920"/>
                  <a:gd name="textAreaRight" fmla="*/ 34920 w 34920"/>
                  <a:gd name="textAreaTop" fmla="*/ 0 h 30240"/>
                  <a:gd name="textAreaBottom" fmla="*/ 30600 h 30240"/>
                </a:gdLst>
                <a:ahLst/>
                <a:rect l="textAreaLeft" t="textAreaTop" r="textAreaRight" b="textAreaBottom"/>
                <a:pathLst>
                  <a:path w="858" h="753">
                    <a:moveTo>
                      <a:pt x="429" y="0"/>
                    </a:moveTo>
                    <a:cubicBezTo>
                      <a:pt x="194" y="0"/>
                      <a:pt x="1" y="168"/>
                      <a:pt x="1" y="375"/>
                    </a:cubicBezTo>
                    <a:cubicBezTo>
                      <a:pt x="1" y="583"/>
                      <a:pt x="194" y="753"/>
                      <a:pt x="429" y="753"/>
                    </a:cubicBezTo>
                    <a:cubicBezTo>
                      <a:pt x="667" y="753"/>
                      <a:pt x="858" y="583"/>
                      <a:pt x="858" y="375"/>
                    </a:cubicBezTo>
                    <a:cubicBezTo>
                      <a:pt x="858" y="168"/>
                      <a:pt x="667" y="0"/>
                      <a:pt x="429" y="0"/>
                    </a:cubicBezTo>
                    <a:close/>
                  </a:path>
                </a:pathLst>
              </a:custGeom>
              <a:solidFill>
                <a:schemeClr val="dk1"/>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97" name="Google Shape;1216;p75"/>
              <p:cNvSpPr/>
              <p:nvPr/>
            </p:nvSpPr>
            <p:spPr>
              <a:xfrm flipH="1">
                <a:off x="695520" y="4142160"/>
                <a:ext cx="77040" cy="713520"/>
              </a:xfrm>
              <a:custGeom>
                <a:avLst/>
                <a:gdLst>
                  <a:gd name="textAreaLeft" fmla="*/ 360 w 77040"/>
                  <a:gd name="textAreaRight" fmla="*/ 77760 w 77040"/>
                  <a:gd name="textAreaTop" fmla="*/ 0 h 713520"/>
                  <a:gd name="textAreaBottom" fmla="*/ 713880 h 713520"/>
                </a:gdLst>
                <a:ahLst/>
                <a:rect l="textAreaLeft" t="textAreaTop" r="textAreaRight" b="textAreaBottom"/>
                <a:pathLst>
                  <a:path w="1883" h="17608">
                    <a:moveTo>
                      <a:pt x="875" y="1"/>
                    </a:moveTo>
                    <a:cubicBezTo>
                      <a:pt x="389" y="4"/>
                      <a:pt x="1" y="403"/>
                      <a:pt x="4" y="885"/>
                    </a:cubicBezTo>
                    <a:lnTo>
                      <a:pt x="123" y="16737"/>
                    </a:lnTo>
                    <a:cubicBezTo>
                      <a:pt x="127" y="17220"/>
                      <a:pt x="521" y="17608"/>
                      <a:pt x="1001" y="17608"/>
                    </a:cubicBezTo>
                    <a:lnTo>
                      <a:pt x="1008" y="17608"/>
                    </a:lnTo>
                    <a:cubicBezTo>
                      <a:pt x="1494" y="17604"/>
                      <a:pt x="1882" y="17207"/>
                      <a:pt x="1879" y="16723"/>
                    </a:cubicBezTo>
                    <a:lnTo>
                      <a:pt x="1760" y="872"/>
                    </a:lnTo>
                    <a:cubicBezTo>
                      <a:pt x="1752" y="392"/>
                      <a:pt x="1361" y="1"/>
                      <a:pt x="882"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98" name="Google Shape;1217;p75"/>
              <p:cNvSpPr/>
              <p:nvPr/>
            </p:nvSpPr>
            <p:spPr>
              <a:xfrm flipH="1">
                <a:off x="543960" y="4826520"/>
                <a:ext cx="249840" cy="109800"/>
              </a:xfrm>
              <a:custGeom>
                <a:avLst/>
                <a:gdLst>
                  <a:gd name="textAreaLeft" fmla="*/ 360 w 249840"/>
                  <a:gd name="textAreaRight" fmla="*/ 250560 w 249840"/>
                  <a:gd name="textAreaTop" fmla="*/ 0 h 109800"/>
                  <a:gd name="textAreaBottom" fmla="*/ 110160 h 109800"/>
                </a:gdLst>
                <a:ahLst/>
                <a:rect l="textAreaLeft" t="textAreaTop" r="textAreaRight" b="textAreaBottom"/>
                <a:pathLst>
                  <a:path w="6081" h="2716">
                    <a:moveTo>
                      <a:pt x="2552" y="1"/>
                    </a:moveTo>
                    <a:lnTo>
                      <a:pt x="600" y="4"/>
                    </a:lnTo>
                    <a:cubicBezTo>
                      <a:pt x="0" y="1399"/>
                      <a:pt x="603" y="2716"/>
                      <a:pt x="603" y="2716"/>
                    </a:cubicBezTo>
                    <a:lnTo>
                      <a:pt x="4954" y="2705"/>
                    </a:lnTo>
                    <a:cubicBezTo>
                      <a:pt x="4954" y="2705"/>
                      <a:pt x="6080" y="2334"/>
                      <a:pt x="2552" y="1"/>
                    </a:cubicBezTo>
                    <a:close/>
                  </a:path>
                </a:pathLst>
              </a:custGeom>
              <a:solidFill>
                <a:schemeClr val="dk2"/>
              </a:solidFill>
              <a:ln w="0">
                <a:noFill/>
              </a:ln>
            </p:spPr>
            <p:style>
              <a:lnRef idx="0"/>
              <a:fillRef idx="0"/>
              <a:effectRef idx="0"/>
              <a:fontRef idx="minor"/>
            </p:style>
            <p:txBody>
              <a:bodyPr tIns="110160" bIns="110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999" name="Google Shape;1218;p75"/>
              <p:cNvSpPr/>
              <p:nvPr/>
            </p:nvSpPr>
            <p:spPr>
              <a:xfrm flipH="1">
                <a:off x="577080" y="4918320"/>
                <a:ext cx="200880" cy="19080"/>
              </a:xfrm>
              <a:custGeom>
                <a:avLst/>
                <a:gdLst>
                  <a:gd name="textAreaLeft" fmla="*/ 360 w 200880"/>
                  <a:gd name="textAreaRight" fmla="*/ 201600 w 200880"/>
                  <a:gd name="textAreaTop" fmla="*/ 0 h 19080"/>
                  <a:gd name="textAreaBottom" fmla="*/ 19440 h 19080"/>
                </a:gdLst>
                <a:ahLst/>
                <a:rect l="textAreaLeft" t="textAreaTop" r="textAreaRight" b="textAreaBottom"/>
                <a:pathLst>
                  <a:path w="4894" h="481">
                    <a:moveTo>
                      <a:pt x="4679" y="0"/>
                    </a:moveTo>
                    <a:lnTo>
                      <a:pt x="1" y="11"/>
                    </a:lnTo>
                    <a:lnTo>
                      <a:pt x="130" y="480"/>
                    </a:lnTo>
                    <a:lnTo>
                      <a:pt x="4580" y="470"/>
                    </a:lnTo>
                    <a:cubicBezTo>
                      <a:pt x="4894" y="283"/>
                      <a:pt x="4679" y="0"/>
                      <a:pt x="4679" y="0"/>
                    </a:cubicBezTo>
                    <a:close/>
                  </a:path>
                </a:pathLst>
              </a:custGeom>
              <a:solidFill>
                <a:schemeClr val="dk1"/>
              </a:solidFill>
              <a:ln w="0">
                <a:noFill/>
              </a:ln>
            </p:spPr>
            <p:style>
              <a:lnRef idx="0"/>
              <a:fillRef idx="0"/>
              <a:effectRef idx="0"/>
              <a:fontRef idx="minor"/>
            </p:style>
            <p:txBody>
              <a:bodyPr tIns="19440" bIns="19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00" name="Google Shape;1219;p75"/>
              <p:cNvSpPr/>
              <p:nvPr/>
            </p:nvSpPr>
            <p:spPr>
              <a:xfrm flipH="1">
                <a:off x="582840" y="4872240"/>
                <a:ext cx="89280" cy="45720"/>
              </a:xfrm>
              <a:custGeom>
                <a:avLst/>
                <a:gdLst>
                  <a:gd name="textAreaLeft" fmla="*/ 360 w 89280"/>
                  <a:gd name="textAreaRight" fmla="*/ 90000 w 89280"/>
                  <a:gd name="textAreaTop" fmla="*/ 0 h 45720"/>
                  <a:gd name="textAreaBottom" fmla="*/ 46080 h 45720"/>
                </a:gdLst>
                <a:ahLst/>
                <a:rect l="textAreaLeft" t="textAreaTop" r="textAreaRight" b="textAreaBottom"/>
                <a:pathLst>
                  <a:path w="2179" h="1140">
                    <a:moveTo>
                      <a:pt x="962" y="0"/>
                    </a:moveTo>
                    <a:cubicBezTo>
                      <a:pt x="656" y="0"/>
                      <a:pt x="21" y="123"/>
                      <a:pt x="1" y="1140"/>
                    </a:cubicBezTo>
                    <a:lnTo>
                      <a:pt x="2165" y="1132"/>
                    </a:lnTo>
                    <a:cubicBezTo>
                      <a:pt x="2165" y="1132"/>
                      <a:pt x="2179" y="793"/>
                      <a:pt x="1124" y="13"/>
                    </a:cubicBezTo>
                    <a:cubicBezTo>
                      <a:pt x="1124" y="13"/>
                      <a:pt x="1060" y="0"/>
                      <a:pt x="962" y="0"/>
                    </a:cubicBezTo>
                    <a:close/>
                  </a:path>
                </a:pathLst>
              </a:custGeom>
              <a:solidFill>
                <a:schemeClr val="dk1"/>
              </a:solidFill>
              <a:ln w="0">
                <a:noFill/>
              </a:ln>
            </p:spPr>
            <p:style>
              <a:lnRef idx="0"/>
              <a:fillRef idx="0"/>
              <a:effectRef idx="0"/>
              <a:fontRef idx="minor"/>
            </p:style>
            <p:txBody>
              <a:bodyPr tIns="46080" bIns="46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01" name="Google Shape;1220;p75"/>
              <p:cNvSpPr/>
              <p:nvPr/>
            </p:nvSpPr>
            <p:spPr>
              <a:xfrm flipH="1">
                <a:off x="720360" y="4866120"/>
                <a:ext cx="34920" cy="30240"/>
              </a:xfrm>
              <a:custGeom>
                <a:avLst/>
                <a:gdLst>
                  <a:gd name="textAreaLeft" fmla="*/ -360 w 34920"/>
                  <a:gd name="textAreaRight" fmla="*/ 34920 w 34920"/>
                  <a:gd name="textAreaTop" fmla="*/ 0 h 30240"/>
                  <a:gd name="textAreaBottom" fmla="*/ 30600 h 30240"/>
                </a:gdLst>
                <a:ahLst/>
                <a:rect l="textAreaLeft" t="textAreaTop" r="textAreaRight" b="textAreaBottom"/>
                <a:pathLst>
                  <a:path w="854" h="753">
                    <a:moveTo>
                      <a:pt x="425" y="0"/>
                    </a:moveTo>
                    <a:cubicBezTo>
                      <a:pt x="190" y="0"/>
                      <a:pt x="0" y="171"/>
                      <a:pt x="0" y="378"/>
                    </a:cubicBezTo>
                    <a:cubicBezTo>
                      <a:pt x="0" y="586"/>
                      <a:pt x="190" y="752"/>
                      <a:pt x="429" y="752"/>
                    </a:cubicBezTo>
                    <a:cubicBezTo>
                      <a:pt x="663" y="752"/>
                      <a:pt x="853" y="582"/>
                      <a:pt x="853" y="375"/>
                    </a:cubicBezTo>
                    <a:cubicBezTo>
                      <a:pt x="853" y="167"/>
                      <a:pt x="663" y="0"/>
                      <a:pt x="425" y="0"/>
                    </a:cubicBezTo>
                    <a:close/>
                  </a:path>
                </a:pathLst>
              </a:custGeom>
              <a:solidFill>
                <a:schemeClr val="dk1"/>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02" name="Google Shape;1221;p75"/>
              <p:cNvSpPr/>
              <p:nvPr/>
            </p:nvSpPr>
            <p:spPr>
              <a:xfrm flipH="1">
                <a:off x="619200" y="3621240"/>
                <a:ext cx="76320" cy="156600"/>
              </a:xfrm>
              <a:custGeom>
                <a:avLst/>
                <a:gdLst>
                  <a:gd name="textAreaLeft" fmla="*/ 360 w 76320"/>
                  <a:gd name="textAreaRight" fmla="*/ 77040 w 76320"/>
                  <a:gd name="textAreaTop" fmla="*/ 0 h 156600"/>
                  <a:gd name="textAreaBottom" fmla="*/ 156960 h 156600"/>
                </a:gdLst>
                <a:ahLst/>
                <a:rect l="textAreaLeft" t="textAreaTop" r="textAreaRight" b="textAreaBottom"/>
                <a:pathLst>
                  <a:path w="1862" h="3869">
                    <a:moveTo>
                      <a:pt x="933" y="0"/>
                    </a:moveTo>
                    <a:cubicBezTo>
                      <a:pt x="420" y="0"/>
                      <a:pt x="1" y="419"/>
                      <a:pt x="1" y="929"/>
                    </a:cubicBezTo>
                    <a:lnTo>
                      <a:pt x="1" y="2940"/>
                    </a:lnTo>
                    <a:cubicBezTo>
                      <a:pt x="1" y="3450"/>
                      <a:pt x="420" y="3869"/>
                      <a:pt x="933" y="3869"/>
                    </a:cubicBezTo>
                    <a:cubicBezTo>
                      <a:pt x="1443" y="3869"/>
                      <a:pt x="1862" y="3450"/>
                      <a:pt x="1862" y="2940"/>
                    </a:cubicBezTo>
                    <a:lnTo>
                      <a:pt x="1862" y="929"/>
                    </a:lnTo>
                    <a:cubicBezTo>
                      <a:pt x="1862" y="419"/>
                      <a:pt x="1443" y="0"/>
                      <a:pt x="933" y="0"/>
                    </a:cubicBezTo>
                    <a:close/>
                  </a:path>
                </a:pathLst>
              </a:custGeom>
              <a:solidFill>
                <a:srgbClr val="de9894"/>
              </a:solidFill>
              <a:ln w="0">
                <a:noFill/>
              </a:ln>
            </p:spPr>
            <p:style>
              <a:lnRef idx="0"/>
              <a:fillRef idx="0"/>
              <a:effectRef idx="0"/>
              <a:fontRef idx="minor"/>
            </p:style>
            <p:txBody>
              <a:bodyPr tIns="156960" bIns="156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03" name="Google Shape;1222;p75"/>
              <p:cNvSpPr/>
              <p:nvPr/>
            </p:nvSpPr>
            <p:spPr>
              <a:xfrm flipH="1">
                <a:off x="619200" y="3635640"/>
                <a:ext cx="76320" cy="70560"/>
              </a:xfrm>
              <a:custGeom>
                <a:avLst/>
                <a:gdLst>
                  <a:gd name="textAreaLeft" fmla="*/ 360 w 76320"/>
                  <a:gd name="textAreaRight" fmla="*/ 77040 w 76320"/>
                  <a:gd name="textAreaTop" fmla="*/ 0 h 70560"/>
                  <a:gd name="textAreaBottom" fmla="*/ 70920 h 70560"/>
                </a:gdLst>
                <a:ahLst/>
                <a:rect l="textAreaLeft" t="textAreaTop" r="textAreaRight" b="textAreaBottom"/>
                <a:pathLst>
                  <a:path w="1862" h="1746">
                    <a:moveTo>
                      <a:pt x="1" y="1"/>
                    </a:moveTo>
                    <a:lnTo>
                      <a:pt x="1" y="1552"/>
                    </a:lnTo>
                    <a:cubicBezTo>
                      <a:pt x="1" y="1552"/>
                      <a:pt x="462" y="1746"/>
                      <a:pt x="1013" y="1746"/>
                    </a:cubicBezTo>
                    <a:cubicBezTo>
                      <a:pt x="1289" y="1746"/>
                      <a:pt x="1587" y="1697"/>
                      <a:pt x="1862" y="1552"/>
                    </a:cubicBezTo>
                    <a:lnTo>
                      <a:pt x="1862" y="1"/>
                    </a:lnTo>
                    <a:close/>
                  </a:path>
                </a:pathLst>
              </a:custGeom>
              <a:solidFill>
                <a:srgbClr val="28235b"/>
              </a:solidFill>
              <a:ln w="0">
                <a:noFill/>
              </a:ln>
            </p:spPr>
            <p:style>
              <a:lnRef idx="0"/>
              <a:fillRef idx="0"/>
              <a:effectRef idx="0"/>
              <a:fontRef idx="minor"/>
            </p:style>
            <p:txBody>
              <a:bodyPr tIns="71280" bIns="71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04" name="Google Shape;1223;p75"/>
              <p:cNvSpPr/>
              <p:nvPr/>
            </p:nvSpPr>
            <p:spPr>
              <a:xfrm flipH="1">
                <a:off x="472320" y="3736440"/>
                <a:ext cx="370800" cy="519120"/>
              </a:xfrm>
              <a:custGeom>
                <a:avLst/>
                <a:gdLst>
                  <a:gd name="textAreaLeft" fmla="*/ 360 w 370800"/>
                  <a:gd name="textAreaRight" fmla="*/ 371520 w 370800"/>
                  <a:gd name="textAreaTop" fmla="*/ 0 h 519120"/>
                  <a:gd name="textAreaBottom" fmla="*/ 519480 h 519120"/>
                </a:gdLst>
                <a:ahLst/>
                <a:rect l="textAreaLeft" t="textAreaTop" r="textAreaRight" b="textAreaBottom"/>
                <a:pathLst>
                  <a:path w="9027" h="12814">
                    <a:moveTo>
                      <a:pt x="4319" y="1"/>
                    </a:moveTo>
                    <a:cubicBezTo>
                      <a:pt x="1907" y="1"/>
                      <a:pt x="1" y="1491"/>
                      <a:pt x="158" y="3512"/>
                    </a:cubicBezTo>
                    <a:cubicBezTo>
                      <a:pt x="253" y="4716"/>
                      <a:pt x="1423" y="7037"/>
                      <a:pt x="1447" y="7721"/>
                    </a:cubicBezTo>
                    <a:cubicBezTo>
                      <a:pt x="1484" y="8783"/>
                      <a:pt x="1321" y="9636"/>
                      <a:pt x="1290" y="10388"/>
                    </a:cubicBezTo>
                    <a:cubicBezTo>
                      <a:pt x="1246" y="11534"/>
                      <a:pt x="1907" y="12814"/>
                      <a:pt x="4319" y="12814"/>
                    </a:cubicBezTo>
                    <a:lnTo>
                      <a:pt x="4710" y="12814"/>
                    </a:lnTo>
                    <a:cubicBezTo>
                      <a:pt x="7122" y="12814"/>
                      <a:pt x="7782" y="11534"/>
                      <a:pt x="7738" y="10388"/>
                    </a:cubicBezTo>
                    <a:cubicBezTo>
                      <a:pt x="7707" y="9636"/>
                      <a:pt x="7612" y="9037"/>
                      <a:pt x="7612" y="7721"/>
                    </a:cubicBezTo>
                    <a:cubicBezTo>
                      <a:pt x="7612" y="6571"/>
                      <a:pt x="8775" y="4716"/>
                      <a:pt x="8868" y="3512"/>
                    </a:cubicBezTo>
                    <a:cubicBezTo>
                      <a:pt x="9027" y="1491"/>
                      <a:pt x="7122" y="1"/>
                      <a:pt x="4710"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05" name="Google Shape;1224;p75"/>
              <p:cNvSpPr/>
              <p:nvPr/>
            </p:nvSpPr>
            <p:spPr>
              <a:xfrm flipH="1">
                <a:off x="529920" y="4191120"/>
                <a:ext cx="264600" cy="304560"/>
              </a:xfrm>
              <a:custGeom>
                <a:avLst/>
                <a:gdLst>
                  <a:gd name="textAreaLeft" fmla="*/ -360 w 264600"/>
                  <a:gd name="textAreaRight" fmla="*/ 264600 w 264600"/>
                  <a:gd name="textAreaTop" fmla="*/ 0 h 304560"/>
                  <a:gd name="textAreaBottom" fmla="*/ 304920 h 304560"/>
                </a:gdLst>
                <a:ahLst/>
                <a:rect l="textAreaLeft" t="textAreaTop" r="textAreaRight" b="textAreaBottom"/>
                <a:pathLst>
                  <a:path w="6437" h="7524">
                    <a:moveTo>
                      <a:pt x="6124" y="7384"/>
                    </a:moveTo>
                    <a:cubicBezTo>
                      <a:pt x="6123" y="7393"/>
                      <a:pt x="6122" y="7402"/>
                      <a:pt x="6121" y="7411"/>
                    </a:cubicBezTo>
                    <a:lnTo>
                      <a:pt x="6137" y="7384"/>
                    </a:lnTo>
                    <a:cubicBezTo>
                      <a:pt x="6133" y="7384"/>
                      <a:pt x="6128" y="7384"/>
                      <a:pt x="6124" y="7384"/>
                    </a:cubicBezTo>
                    <a:close/>
                    <a:moveTo>
                      <a:pt x="5768" y="0"/>
                    </a:moveTo>
                    <a:cubicBezTo>
                      <a:pt x="5221" y="0"/>
                      <a:pt x="4669" y="118"/>
                      <a:pt x="4120" y="191"/>
                    </a:cubicBezTo>
                    <a:cubicBezTo>
                      <a:pt x="3703" y="248"/>
                      <a:pt x="3281" y="276"/>
                      <a:pt x="2859" y="276"/>
                    </a:cubicBezTo>
                    <a:cubicBezTo>
                      <a:pt x="2465" y="276"/>
                      <a:pt x="2071" y="251"/>
                      <a:pt x="1680" y="202"/>
                    </a:cubicBezTo>
                    <a:cubicBezTo>
                      <a:pt x="1328" y="159"/>
                      <a:pt x="977" y="96"/>
                      <a:pt x="624" y="96"/>
                    </a:cubicBezTo>
                    <a:cubicBezTo>
                      <a:pt x="558" y="96"/>
                      <a:pt x="492" y="98"/>
                      <a:pt x="425" y="103"/>
                    </a:cubicBezTo>
                    <a:lnTo>
                      <a:pt x="381" y="86"/>
                    </a:lnTo>
                    <a:cubicBezTo>
                      <a:pt x="74" y="2553"/>
                      <a:pt x="0" y="5047"/>
                      <a:pt x="156" y="7523"/>
                    </a:cubicBezTo>
                    <a:lnTo>
                      <a:pt x="225" y="7449"/>
                    </a:lnTo>
                    <a:cubicBezTo>
                      <a:pt x="1013" y="7435"/>
                      <a:pt x="1800" y="7424"/>
                      <a:pt x="2589" y="7411"/>
                    </a:cubicBezTo>
                    <a:cubicBezTo>
                      <a:pt x="2667" y="7411"/>
                      <a:pt x="2749" y="7411"/>
                      <a:pt x="2827" y="7408"/>
                    </a:cubicBezTo>
                    <a:lnTo>
                      <a:pt x="2844" y="7347"/>
                    </a:lnTo>
                    <a:cubicBezTo>
                      <a:pt x="2749" y="5485"/>
                      <a:pt x="2708" y="3618"/>
                      <a:pt x="2728" y="1753"/>
                    </a:cubicBezTo>
                    <a:cubicBezTo>
                      <a:pt x="2732" y="1682"/>
                      <a:pt x="2735" y="1603"/>
                      <a:pt x="2786" y="1556"/>
                    </a:cubicBezTo>
                    <a:cubicBezTo>
                      <a:pt x="2827" y="1515"/>
                      <a:pt x="2888" y="1504"/>
                      <a:pt x="2946" y="1501"/>
                    </a:cubicBezTo>
                    <a:cubicBezTo>
                      <a:pt x="2997" y="1497"/>
                      <a:pt x="3049" y="1495"/>
                      <a:pt x="3100" y="1495"/>
                    </a:cubicBezTo>
                    <a:cubicBezTo>
                      <a:pt x="3383" y="1495"/>
                      <a:pt x="3666" y="1557"/>
                      <a:pt x="3923" y="1678"/>
                    </a:cubicBezTo>
                    <a:lnTo>
                      <a:pt x="3994" y="1780"/>
                    </a:lnTo>
                    <a:cubicBezTo>
                      <a:pt x="3970" y="2233"/>
                      <a:pt x="3950" y="2685"/>
                      <a:pt x="3929" y="3138"/>
                    </a:cubicBezTo>
                    <a:cubicBezTo>
                      <a:pt x="3861" y="4553"/>
                      <a:pt x="3794" y="5969"/>
                      <a:pt x="3906" y="7377"/>
                    </a:cubicBezTo>
                    <a:cubicBezTo>
                      <a:pt x="4647" y="7380"/>
                      <a:pt x="5384" y="7380"/>
                      <a:pt x="6124" y="7384"/>
                    </a:cubicBezTo>
                    <a:lnTo>
                      <a:pt x="6124" y="7384"/>
                    </a:lnTo>
                    <a:cubicBezTo>
                      <a:pt x="6387" y="4946"/>
                      <a:pt x="6436" y="2486"/>
                      <a:pt x="6274" y="39"/>
                    </a:cubicBezTo>
                    <a:cubicBezTo>
                      <a:pt x="6106" y="11"/>
                      <a:pt x="5937" y="0"/>
                      <a:pt x="5768" y="0"/>
                    </a:cubicBez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06" name="Google Shape;1225;p75"/>
              <p:cNvSpPr/>
              <p:nvPr/>
            </p:nvSpPr>
            <p:spPr>
              <a:xfrm flipH="1">
                <a:off x="670680" y="4474800"/>
                <a:ext cx="127080" cy="35280"/>
              </a:xfrm>
              <a:custGeom>
                <a:avLst/>
                <a:gdLst>
                  <a:gd name="textAreaLeft" fmla="*/ -360 w 127080"/>
                  <a:gd name="textAreaRight" fmla="*/ 127080 w 127080"/>
                  <a:gd name="textAreaTop" fmla="*/ 0 h 35280"/>
                  <a:gd name="textAreaBottom" fmla="*/ 35640 h 35280"/>
                </a:gdLst>
                <a:ahLst/>
                <a:rect l="textAreaLeft" t="textAreaTop" r="textAreaRight" b="textAreaBottom"/>
                <a:pathLst>
                  <a:path w="3099" h="875">
                    <a:moveTo>
                      <a:pt x="27" y="1"/>
                    </a:moveTo>
                    <a:cubicBezTo>
                      <a:pt x="13" y="1"/>
                      <a:pt x="0" y="14"/>
                      <a:pt x="0" y="28"/>
                    </a:cubicBezTo>
                    <a:lnTo>
                      <a:pt x="0" y="848"/>
                    </a:lnTo>
                    <a:cubicBezTo>
                      <a:pt x="0" y="861"/>
                      <a:pt x="13" y="875"/>
                      <a:pt x="27" y="875"/>
                    </a:cubicBezTo>
                    <a:lnTo>
                      <a:pt x="3072" y="875"/>
                    </a:lnTo>
                    <a:cubicBezTo>
                      <a:pt x="3086" y="875"/>
                      <a:pt x="3099" y="861"/>
                      <a:pt x="3099" y="848"/>
                    </a:cubicBezTo>
                    <a:lnTo>
                      <a:pt x="3099" y="28"/>
                    </a:lnTo>
                    <a:cubicBezTo>
                      <a:pt x="3099" y="14"/>
                      <a:pt x="3086" y="1"/>
                      <a:pt x="3072" y="1"/>
                    </a:cubicBezTo>
                    <a:close/>
                  </a:path>
                </a:pathLst>
              </a:custGeom>
              <a:solidFill>
                <a:schemeClr val="accent2"/>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07" name="Google Shape;1226;p75"/>
              <p:cNvSpPr/>
              <p:nvPr/>
            </p:nvSpPr>
            <p:spPr>
              <a:xfrm flipH="1">
                <a:off x="525960" y="4474800"/>
                <a:ext cx="124560" cy="35280"/>
              </a:xfrm>
              <a:custGeom>
                <a:avLst/>
                <a:gdLst>
                  <a:gd name="textAreaLeft" fmla="*/ 360 w 124560"/>
                  <a:gd name="textAreaRight" fmla="*/ 125280 w 124560"/>
                  <a:gd name="textAreaTop" fmla="*/ 0 h 35280"/>
                  <a:gd name="textAreaBottom" fmla="*/ 35640 h 35280"/>
                </a:gdLst>
                <a:ahLst/>
                <a:rect l="textAreaLeft" t="textAreaTop" r="textAreaRight" b="textAreaBottom"/>
                <a:pathLst>
                  <a:path w="3033" h="875">
                    <a:moveTo>
                      <a:pt x="29" y="1"/>
                    </a:moveTo>
                    <a:cubicBezTo>
                      <a:pt x="12" y="1"/>
                      <a:pt x="1" y="14"/>
                      <a:pt x="1" y="28"/>
                    </a:cubicBezTo>
                    <a:lnTo>
                      <a:pt x="1" y="848"/>
                    </a:lnTo>
                    <a:cubicBezTo>
                      <a:pt x="1" y="861"/>
                      <a:pt x="12" y="875"/>
                      <a:pt x="29" y="875"/>
                    </a:cubicBezTo>
                    <a:lnTo>
                      <a:pt x="3005" y="875"/>
                    </a:lnTo>
                    <a:cubicBezTo>
                      <a:pt x="3019" y="875"/>
                      <a:pt x="3033" y="861"/>
                      <a:pt x="3033" y="848"/>
                    </a:cubicBezTo>
                    <a:lnTo>
                      <a:pt x="3033" y="28"/>
                    </a:lnTo>
                    <a:cubicBezTo>
                      <a:pt x="3033" y="14"/>
                      <a:pt x="3019" y="1"/>
                      <a:pt x="3005" y="1"/>
                    </a:cubicBezTo>
                    <a:close/>
                  </a:path>
                </a:pathLst>
              </a:custGeom>
              <a:solidFill>
                <a:schemeClr val="accent2"/>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08" name="Google Shape;1227;p75"/>
              <p:cNvSpPr/>
              <p:nvPr/>
            </p:nvSpPr>
            <p:spPr>
              <a:xfrm flipH="1">
                <a:off x="472680" y="3736440"/>
                <a:ext cx="378360" cy="530280"/>
              </a:xfrm>
              <a:custGeom>
                <a:avLst/>
                <a:gdLst>
                  <a:gd name="textAreaLeft" fmla="*/ -360 w 378360"/>
                  <a:gd name="textAreaRight" fmla="*/ 378360 w 378360"/>
                  <a:gd name="textAreaTop" fmla="*/ 0 h 530280"/>
                  <a:gd name="textAreaBottom" fmla="*/ 530640 h 530280"/>
                </a:gdLst>
                <a:ahLst/>
                <a:rect l="textAreaLeft" t="textAreaTop" r="textAreaRight" b="textAreaBottom"/>
                <a:pathLst>
                  <a:path w="9052" h="13086">
                    <a:moveTo>
                      <a:pt x="3369" y="1"/>
                    </a:moveTo>
                    <a:cubicBezTo>
                      <a:pt x="2461" y="188"/>
                      <a:pt x="1815" y="504"/>
                      <a:pt x="1155" y="1032"/>
                    </a:cubicBezTo>
                    <a:cubicBezTo>
                      <a:pt x="804" y="1311"/>
                      <a:pt x="552" y="1957"/>
                      <a:pt x="355" y="2359"/>
                    </a:cubicBezTo>
                    <a:cubicBezTo>
                      <a:pt x="1" y="3080"/>
                      <a:pt x="423" y="4353"/>
                      <a:pt x="621" y="5129"/>
                    </a:cubicBezTo>
                    <a:cubicBezTo>
                      <a:pt x="1270" y="7676"/>
                      <a:pt x="723" y="9694"/>
                      <a:pt x="849" y="12321"/>
                    </a:cubicBezTo>
                    <a:cubicBezTo>
                      <a:pt x="858" y="12531"/>
                      <a:pt x="1147" y="12729"/>
                      <a:pt x="1338" y="12814"/>
                    </a:cubicBezTo>
                    <a:cubicBezTo>
                      <a:pt x="1413" y="12848"/>
                      <a:pt x="1747" y="12872"/>
                      <a:pt x="1828" y="12875"/>
                    </a:cubicBezTo>
                    <a:cubicBezTo>
                      <a:pt x="2555" y="12917"/>
                      <a:pt x="3308" y="13086"/>
                      <a:pt x="4042" y="13086"/>
                    </a:cubicBezTo>
                    <a:cubicBezTo>
                      <a:pt x="4218" y="13086"/>
                      <a:pt x="4394" y="13076"/>
                      <a:pt x="4567" y="13052"/>
                    </a:cubicBezTo>
                    <a:cubicBezTo>
                      <a:pt x="5836" y="12882"/>
                      <a:pt x="6169" y="12998"/>
                      <a:pt x="7496" y="12858"/>
                    </a:cubicBezTo>
                    <a:lnTo>
                      <a:pt x="8347" y="12657"/>
                    </a:lnTo>
                    <a:cubicBezTo>
                      <a:pt x="8623" y="12525"/>
                      <a:pt x="8504" y="11191"/>
                      <a:pt x="8487" y="10885"/>
                    </a:cubicBezTo>
                    <a:cubicBezTo>
                      <a:pt x="8358" y="8527"/>
                      <a:pt x="8218" y="6891"/>
                      <a:pt x="8752" y="4590"/>
                    </a:cubicBezTo>
                    <a:cubicBezTo>
                      <a:pt x="8878" y="4043"/>
                      <a:pt x="9052" y="3482"/>
                      <a:pt x="8963" y="2927"/>
                    </a:cubicBezTo>
                    <a:cubicBezTo>
                      <a:pt x="8901" y="2529"/>
                      <a:pt x="8711" y="2164"/>
                      <a:pt x="8496" y="1828"/>
                    </a:cubicBezTo>
                    <a:cubicBezTo>
                      <a:pt x="7904" y="916"/>
                      <a:pt x="7006" y="113"/>
                      <a:pt x="5928" y="1"/>
                    </a:cubicBezTo>
                    <a:lnTo>
                      <a:pt x="5894" y="62"/>
                    </a:lnTo>
                    <a:cubicBezTo>
                      <a:pt x="5894" y="344"/>
                      <a:pt x="5710" y="613"/>
                      <a:pt x="5448" y="712"/>
                    </a:cubicBezTo>
                    <a:cubicBezTo>
                      <a:pt x="5360" y="746"/>
                      <a:pt x="5268" y="760"/>
                      <a:pt x="5176" y="770"/>
                    </a:cubicBezTo>
                    <a:cubicBezTo>
                      <a:pt x="5115" y="775"/>
                      <a:pt x="5053" y="778"/>
                      <a:pt x="4992" y="778"/>
                    </a:cubicBezTo>
                    <a:cubicBezTo>
                      <a:pt x="4630" y="778"/>
                      <a:pt x="4269" y="684"/>
                      <a:pt x="3955" y="501"/>
                    </a:cubicBezTo>
                    <a:cubicBezTo>
                      <a:pt x="3754" y="385"/>
                      <a:pt x="3564" y="222"/>
                      <a:pt x="3485" y="5"/>
                    </a:cubicBezTo>
                    <a:lnTo>
                      <a:pt x="3369" y="1"/>
                    </a:ln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09" name="Google Shape;1228;p75"/>
              <p:cNvSpPr/>
              <p:nvPr/>
            </p:nvSpPr>
            <p:spPr>
              <a:xfrm flipH="1">
                <a:off x="343800" y="3785760"/>
                <a:ext cx="223560" cy="455760"/>
              </a:xfrm>
              <a:custGeom>
                <a:avLst/>
                <a:gdLst>
                  <a:gd name="textAreaLeft" fmla="*/ -360 w 223560"/>
                  <a:gd name="textAreaRight" fmla="*/ 223560 w 223560"/>
                  <a:gd name="textAreaTop" fmla="*/ 0 h 455760"/>
                  <a:gd name="textAreaBottom" fmla="*/ 456120 h 455760"/>
                </a:gdLst>
                <a:ahLst/>
                <a:rect l="textAreaLeft" t="textAreaTop" r="textAreaRight" b="textAreaBottom"/>
                <a:pathLst>
                  <a:path w="5444" h="11251">
                    <a:moveTo>
                      <a:pt x="953" y="1"/>
                    </a:moveTo>
                    <a:cubicBezTo>
                      <a:pt x="826" y="1"/>
                      <a:pt x="696" y="30"/>
                      <a:pt x="575" y="91"/>
                    </a:cubicBezTo>
                    <a:cubicBezTo>
                      <a:pt x="167" y="302"/>
                      <a:pt x="0" y="806"/>
                      <a:pt x="211" y="1217"/>
                    </a:cubicBezTo>
                    <a:cubicBezTo>
                      <a:pt x="235" y="1261"/>
                      <a:pt x="2617" y="5977"/>
                      <a:pt x="3708" y="10608"/>
                    </a:cubicBezTo>
                    <a:cubicBezTo>
                      <a:pt x="3801" y="10992"/>
                      <a:pt x="4144" y="11250"/>
                      <a:pt x="4522" y="11250"/>
                    </a:cubicBezTo>
                    <a:cubicBezTo>
                      <a:pt x="4586" y="11250"/>
                      <a:pt x="4651" y="11244"/>
                      <a:pt x="4716" y="11226"/>
                    </a:cubicBezTo>
                    <a:cubicBezTo>
                      <a:pt x="5165" y="11121"/>
                      <a:pt x="5443" y="10672"/>
                      <a:pt x="5338" y="10223"/>
                    </a:cubicBezTo>
                    <a:cubicBezTo>
                      <a:pt x="4198" y="5391"/>
                      <a:pt x="1803" y="655"/>
                      <a:pt x="1701" y="459"/>
                    </a:cubicBezTo>
                    <a:cubicBezTo>
                      <a:pt x="1553" y="168"/>
                      <a:pt x="1258" y="1"/>
                      <a:pt x="953" y="1"/>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10" name="Google Shape;1229;p75"/>
              <p:cNvSpPr/>
              <p:nvPr/>
            </p:nvSpPr>
            <p:spPr>
              <a:xfrm flipH="1">
                <a:off x="753840" y="3339720"/>
                <a:ext cx="285840" cy="513720"/>
              </a:xfrm>
              <a:custGeom>
                <a:avLst/>
                <a:gdLst>
                  <a:gd name="textAreaLeft" fmla="*/ 360 w 285840"/>
                  <a:gd name="textAreaRight" fmla="*/ 286560 w 285840"/>
                  <a:gd name="textAreaTop" fmla="*/ 0 h 513720"/>
                  <a:gd name="textAreaBottom" fmla="*/ 514080 h 513720"/>
                </a:gdLst>
                <a:ahLst/>
                <a:rect l="textAreaLeft" t="textAreaTop" r="textAreaRight" b="textAreaBottom"/>
                <a:pathLst>
                  <a:path w="6955" h="12678">
                    <a:moveTo>
                      <a:pt x="837" y="0"/>
                    </a:moveTo>
                    <a:cubicBezTo>
                      <a:pt x="375" y="0"/>
                      <a:pt x="0" y="375"/>
                      <a:pt x="0" y="837"/>
                    </a:cubicBezTo>
                    <a:cubicBezTo>
                      <a:pt x="0" y="5981"/>
                      <a:pt x="1028" y="9533"/>
                      <a:pt x="3056" y="11398"/>
                    </a:cubicBezTo>
                    <a:cubicBezTo>
                      <a:pt x="4321" y="12562"/>
                      <a:pt x="5563" y="12677"/>
                      <a:pt x="6002" y="12677"/>
                    </a:cubicBezTo>
                    <a:cubicBezTo>
                      <a:pt x="6077" y="12677"/>
                      <a:pt x="6128" y="12674"/>
                      <a:pt x="6152" y="12671"/>
                    </a:cubicBezTo>
                    <a:cubicBezTo>
                      <a:pt x="6614" y="12633"/>
                      <a:pt x="6955" y="12228"/>
                      <a:pt x="6917" y="11769"/>
                    </a:cubicBezTo>
                    <a:cubicBezTo>
                      <a:pt x="6882" y="11329"/>
                      <a:pt x="6515" y="11000"/>
                      <a:pt x="6082" y="11000"/>
                    </a:cubicBezTo>
                    <a:cubicBezTo>
                      <a:pt x="6059" y="11000"/>
                      <a:pt x="6036" y="11001"/>
                      <a:pt x="6013" y="11003"/>
                    </a:cubicBezTo>
                    <a:cubicBezTo>
                      <a:pt x="6012" y="11003"/>
                      <a:pt x="6004" y="11004"/>
                      <a:pt x="5989" y="11004"/>
                    </a:cubicBezTo>
                    <a:cubicBezTo>
                      <a:pt x="5844" y="11004"/>
                      <a:pt x="5045" y="10955"/>
                      <a:pt x="4189" y="10169"/>
                    </a:cubicBezTo>
                    <a:cubicBezTo>
                      <a:pt x="3039" y="9112"/>
                      <a:pt x="1671" y="6635"/>
                      <a:pt x="1671" y="837"/>
                    </a:cubicBezTo>
                    <a:cubicBezTo>
                      <a:pt x="1671" y="375"/>
                      <a:pt x="1297" y="0"/>
                      <a:pt x="837" y="0"/>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11" name="Google Shape;1230;p75"/>
              <p:cNvSpPr/>
              <p:nvPr/>
            </p:nvSpPr>
            <p:spPr>
              <a:xfrm flipH="1">
                <a:off x="616320" y="3620520"/>
                <a:ext cx="76320" cy="156600"/>
              </a:xfrm>
              <a:custGeom>
                <a:avLst/>
                <a:gdLst>
                  <a:gd name="textAreaLeft" fmla="*/ 360 w 76320"/>
                  <a:gd name="textAreaRight" fmla="*/ 77040 w 76320"/>
                  <a:gd name="textAreaTop" fmla="*/ 0 h 156600"/>
                  <a:gd name="textAreaBottom" fmla="*/ 156960 h 156600"/>
                </a:gdLst>
                <a:ahLst/>
                <a:rect l="textAreaLeft" t="textAreaTop" r="textAreaRight" b="textAreaBottom"/>
                <a:pathLst>
                  <a:path w="1862" h="3873">
                    <a:moveTo>
                      <a:pt x="933" y="1"/>
                    </a:moveTo>
                    <a:cubicBezTo>
                      <a:pt x="419" y="1"/>
                      <a:pt x="1" y="419"/>
                      <a:pt x="1" y="933"/>
                    </a:cubicBezTo>
                    <a:lnTo>
                      <a:pt x="1" y="2941"/>
                    </a:lnTo>
                    <a:cubicBezTo>
                      <a:pt x="1" y="3454"/>
                      <a:pt x="419" y="3872"/>
                      <a:pt x="933" y="3872"/>
                    </a:cubicBezTo>
                    <a:cubicBezTo>
                      <a:pt x="1444" y="3872"/>
                      <a:pt x="1862" y="3454"/>
                      <a:pt x="1862" y="2941"/>
                    </a:cubicBezTo>
                    <a:lnTo>
                      <a:pt x="1862" y="933"/>
                    </a:lnTo>
                    <a:cubicBezTo>
                      <a:pt x="1862" y="419"/>
                      <a:pt x="1444" y="1"/>
                      <a:pt x="933" y="1"/>
                    </a:cubicBezTo>
                    <a:close/>
                  </a:path>
                </a:pathLst>
              </a:custGeom>
              <a:solidFill>
                <a:srgbClr val="b66464"/>
              </a:solidFill>
              <a:ln w="0">
                <a:noFill/>
              </a:ln>
            </p:spPr>
            <p:style>
              <a:lnRef idx="0"/>
              <a:fillRef idx="0"/>
              <a:effectRef idx="0"/>
              <a:fontRef idx="minor"/>
            </p:style>
            <p:txBody>
              <a:bodyPr tIns="156960" bIns="156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12" name="Google Shape;1231;p75"/>
              <p:cNvSpPr/>
              <p:nvPr/>
            </p:nvSpPr>
            <p:spPr>
              <a:xfrm flipH="1">
                <a:off x="616320" y="3635280"/>
                <a:ext cx="76320" cy="70200"/>
              </a:xfrm>
              <a:custGeom>
                <a:avLst/>
                <a:gdLst>
                  <a:gd name="textAreaLeft" fmla="*/ 360 w 76320"/>
                  <a:gd name="textAreaRight" fmla="*/ 77040 w 76320"/>
                  <a:gd name="textAreaTop" fmla="*/ 0 h 70200"/>
                  <a:gd name="textAreaBottom" fmla="*/ 70560 h 70200"/>
                </a:gdLst>
                <a:ahLst/>
                <a:rect l="textAreaLeft" t="textAreaTop" r="textAreaRight" b="textAreaBottom"/>
                <a:pathLst>
                  <a:path w="1862" h="1743">
                    <a:moveTo>
                      <a:pt x="1" y="0"/>
                    </a:moveTo>
                    <a:lnTo>
                      <a:pt x="1" y="1548"/>
                    </a:lnTo>
                    <a:cubicBezTo>
                      <a:pt x="1" y="1548"/>
                      <a:pt x="462" y="1742"/>
                      <a:pt x="1013" y="1742"/>
                    </a:cubicBezTo>
                    <a:cubicBezTo>
                      <a:pt x="1289" y="1742"/>
                      <a:pt x="1587" y="1694"/>
                      <a:pt x="1862" y="1548"/>
                    </a:cubicBezTo>
                    <a:lnTo>
                      <a:pt x="1862" y="0"/>
                    </a:lnTo>
                    <a:close/>
                  </a:path>
                </a:pathLst>
              </a:custGeom>
              <a:solidFill>
                <a:schemeClr val="accent4"/>
              </a:solidFill>
              <a:ln w="0">
                <a:noFill/>
              </a:ln>
            </p:spPr>
            <p:style>
              <a:lnRef idx="0"/>
              <a:fillRef idx="0"/>
              <a:effectRef idx="0"/>
              <a:fontRef idx="minor"/>
            </p:style>
            <p:txBody>
              <a:bodyPr tIns="70560" bIns="70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13" name="Google Shape;1232;p75"/>
              <p:cNvSpPr/>
              <p:nvPr/>
            </p:nvSpPr>
            <p:spPr>
              <a:xfrm flipH="1">
                <a:off x="747000" y="3538440"/>
                <a:ext cx="85680" cy="78840"/>
              </a:xfrm>
              <a:custGeom>
                <a:avLst/>
                <a:gdLst>
                  <a:gd name="textAreaLeft" fmla="*/ 360 w 85680"/>
                  <a:gd name="textAreaRight" fmla="*/ 86400 w 85680"/>
                  <a:gd name="textAreaTop" fmla="*/ 0 h 78840"/>
                  <a:gd name="textAreaBottom" fmla="*/ 79200 h 78840"/>
                </a:gdLst>
                <a:ahLst/>
                <a:rect l="textAreaLeft" t="textAreaTop" r="textAreaRight" b="textAreaBottom"/>
                <a:pathLst>
                  <a:path w="2090" h="1957">
                    <a:moveTo>
                      <a:pt x="1042" y="1"/>
                    </a:moveTo>
                    <a:cubicBezTo>
                      <a:pt x="563" y="1"/>
                      <a:pt x="147" y="354"/>
                      <a:pt x="79" y="841"/>
                    </a:cubicBezTo>
                    <a:cubicBezTo>
                      <a:pt x="1" y="1375"/>
                      <a:pt x="375" y="1872"/>
                      <a:pt x="909" y="1947"/>
                    </a:cubicBezTo>
                    <a:cubicBezTo>
                      <a:pt x="955" y="1953"/>
                      <a:pt x="1001" y="1957"/>
                      <a:pt x="1046" y="1957"/>
                    </a:cubicBezTo>
                    <a:cubicBezTo>
                      <a:pt x="1528" y="1957"/>
                      <a:pt x="1946" y="1605"/>
                      <a:pt x="2015" y="1117"/>
                    </a:cubicBezTo>
                    <a:cubicBezTo>
                      <a:pt x="2089" y="579"/>
                      <a:pt x="1719" y="85"/>
                      <a:pt x="1185" y="11"/>
                    </a:cubicBezTo>
                    <a:cubicBezTo>
                      <a:pt x="1137" y="4"/>
                      <a:pt x="1089" y="1"/>
                      <a:pt x="1042" y="1"/>
                    </a:cubicBezTo>
                    <a:close/>
                  </a:path>
                </a:pathLst>
              </a:custGeom>
              <a:solidFill>
                <a:srgbClr val="b66464"/>
              </a:solidFill>
              <a:ln w="0">
                <a:noFill/>
              </a:ln>
            </p:spPr>
            <p:style>
              <a:lnRef idx="0"/>
              <a:fillRef idx="0"/>
              <a:effectRef idx="0"/>
              <a:fontRef idx="minor"/>
            </p:style>
            <p:txBody>
              <a:bodyPr tIns="79200" bIns="79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14" name="Google Shape;1233;p75"/>
              <p:cNvSpPr/>
              <p:nvPr/>
            </p:nvSpPr>
            <p:spPr>
              <a:xfrm flipH="1">
                <a:off x="479160" y="3537360"/>
                <a:ext cx="85680" cy="79200"/>
              </a:xfrm>
              <a:custGeom>
                <a:avLst/>
                <a:gdLst>
                  <a:gd name="textAreaLeft" fmla="*/ 360 w 85680"/>
                  <a:gd name="textAreaRight" fmla="*/ 86400 w 85680"/>
                  <a:gd name="textAreaTop" fmla="*/ 0 h 79200"/>
                  <a:gd name="textAreaBottom" fmla="*/ 79560 h 79200"/>
                </a:gdLst>
                <a:ahLst/>
                <a:rect l="textAreaLeft" t="textAreaTop" r="textAreaRight" b="textAreaBottom"/>
                <a:pathLst>
                  <a:path w="2090" h="1960">
                    <a:moveTo>
                      <a:pt x="1047" y="1"/>
                    </a:moveTo>
                    <a:cubicBezTo>
                      <a:pt x="566" y="1"/>
                      <a:pt x="148" y="355"/>
                      <a:pt x="76" y="844"/>
                    </a:cubicBezTo>
                    <a:cubicBezTo>
                      <a:pt x="1" y="1378"/>
                      <a:pt x="375" y="1875"/>
                      <a:pt x="910" y="1950"/>
                    </a:cubicBezTo>
                    <a:cubicBezTo>
                      <a:pt x="956" y="1956"/>
                      <a:pt x="1001" y="1959"/>
                      <a:pt x="1046" y="1959"/>
                    </a:cubicBezTo>
                    <a:cubicBezTo>
                      <a:pt x="1526" y="1959"/>
                      <a:pt x="1947" y="1607"/>
                      <a:pt x="2015" y="1116"/>
                    </a:cubicBezTo>
                    <a:cubicBezTo>
                      <a:pt x="2090" y="582"/>
                      <a:pt x="1719" y="89"/>
                      <a:pt x="1185" y="11"/>
                    </a:cubicBezTo>
                    <a:cubicBezTo>
                      <a:pt x="1139" y="4"/>
                      <a:pt x="1093" y="1"/>
                      <a:pt x="1047" y="1"/>
                    </a:cubicBezTo>
                    <a:close/>
                  </a:path>
                </a:pathLst>
              </a:custGeom>
              <a:solidFill>
                <a:srgbClr val="b66464"/>
              </a:solidFill>
              <a:ln w="0">
                <a:noFill/>
              </a:ln>
            </p:spPr>
            <p:style>
              <a:lnRef idx="0"/>
              <a:fillRef idx="0"/>
              <a:effectRef idx="0"/>
              <a:fontRef idx="minor"/>
            </p:style>
            <p:txBody>
              <a:bodyPr tIns="79920" bIns="79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15" name="Google Shape;1234;p75"/>
              <p:cNvSpPr/>
              <p:nvPr/>
            </p:nvSpPr>
            <p:spPr>
              <a:xfrm flipH="1">
                <a:off x="512280" y="3285000"/>
                <a:ext cx="291600" cy="386280"/>
              </a:xfrm>
              <a:custGeom>
                <a:avLst/>
                <a:gdLst>
                  <a:gd name="textAreaLeft" fmla="*/ 360 w 291600"/>
                  <a:gd name="textAreaRight" fmla="*/ 292320 w 291600"/>
                  <a:gd name="textAreaTop" fmla="*/ 0 h 386280"/>
                  <a:gd name="textAreaBottom" fmla="*/ 386640 h 386280"/>
                </a:gdLst>
                <a:ahLst/>
                <a:rect l="textAreaLeft" t="textAreaTop" r="textAreaRight" b="textAreaBottom"/>
                <a:pathLst>
                  <a:path w="7095" h="9536">
                    <a:moveTo>
                      <a:pt x="3521" y="0"/>
                    </a:moveTo>
                    <a:cubicBezTo>
                      <a:pt x="3494" y="0"/>
                      <a:pt x="3467" y="0"/>
                      <a:pt x="3440" y="1"/>
                    </a:cubicBezTo>
                    <a:cubicBezTo>
                      <a:pt x="1528" y="46"/>
                      <a:pt x="0" y="1645"/>
                      <a:pt x="41" y="3557"/>
                    </a:cubicBezTo>
                    <a:lnTo>
                      <a:pt x="102" y="6139"/>
                    </a:lnTo>
                    <a:cubicBezTo>
                      <a:pt x="143" y="8024"/>
                      <a:pt x="1700" y="9535"/>
                      <a:pt x="3572" y="9535"/>
                    </a:cubicBezTo>
                    <a:cubicBezTo>
                      <a:pt x="3600" y="9535"/>
                      <a:pt x="3627" y="9535"/>
                      <a:pt x="3654" y="9534"/>
                    </a:cubicBezTo>
                    <a:cubicBezTo>
                      <a:pt x="5567" y="9493"/>
                      <a:pt x="7094" y="7891"/>
                      <a:pt x="7054" y="5982"/>
                    </a:cubicBezTo>
                    <a:lnTo>
                      <a:pt x="6992" y="3397"/>
                    </a:lnTo>
                    <a:cubicBezTo>
                      <a:pt x="6952" y="1515"/>
                      <a:pt x="5393" y="0"/>
                      <a:pt x="3521" y="0"/>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16" name="Google Shape;1235;p75"/>
              <p:cNvSpPr/>
              <p:nvPr/>
            </p:nvSpPr>
            <p:spPr>
              <a:xfrm flipH="1">
                <a:off x="502560" y="3567960"/>
                <a:ext cx="25560" cy="35280"/>
              </a:xfrm>
              <a:custGeom>
                <a:avLst/>
                <a:gdLst>
                  <a:gd name="textAreaLeft" fmla="*/ -360 w 25560"/>
                  <a:gd name="textAreaRight" fmla="*/ 25560 w 25560"/>
                  <a:gd name="textAreaTop" fmla="*/ 0 h 35280"/>
                  <a:gd name="textAreaBottom" fmla="*/ 35640 h 35280"/>
                </a:gdLst>
                <a:ahLst/>
                <a:rect l="textAreaLeft" t="textAreaTop" r="textAreaRight" b="textAreaBottom"/>
                <a:pathLst>
                  <a:path w="627" h="877">
                    <a:moveTo>
                      <a:pt x="616" y="0"/>
                    </a:moveTo>
                    <a:cubicBezTo>
                      <a:pt x="615" y="0"/>
                      <a:pt x="614" y="0"/>
                      <a:pt x="613" y="1"/>
                    </a:cubicBezTo>
                    <a:cubicBezTo>
                      <a:pt x="236" y="69"/>
                      <a:pt x="1" y="470"/>
                      <a:pt x="68" y="838"/>
                    </a:cubicBezTo>
                    <a:cubicBezTo>
                      <a:pt x="73" y="865"/>
                      <a:pt x="91" y="877"/>
                      <a:pt x="112" y="877"/>
                    </a:cubicBezTo>
                    <a:cubicBezTo>
                      <a:pt x="139" y="877"/>
                      <a:pt x="170" y="855"/>
                      <a:pt x="175" y="824"/>
                    </a:cubicBezTo>
                    <a:cubicBezTo>
                      <a:pt x="215" y="494"/>
                      <a:pt x="371" y="229"/>
                      <a:pt x="620" y="15"/>
                    </a:cubicBezTo>
                    <a:cubicBezTo>
                      <a:pt x="626" y="8"/>
                      <a:pt x="621" y="0"/>
                      <a:pt x="616" y="0"/>
                    </a:cubicBezTo>
                    <a:close/>
                  </a:path>
                </a:pathLst>
              </a:custGeom>
              <a:solidFill>
                <a:schemeClr val="accent4"/>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17" name="Google Shape;1236;p75"/>
              <p:cNvSpPr/>
              <p:nvPr/>
            </p:nvSpPr>
            <p:spPr>
              <a:xfrm flipH="1">
                <a:off x="706320" y="3502800"/>
                <a:ext cx="30240" cy="30600"/>
              </a:xfrm>
              <a:custGeom>
                <a:avLst/>
                <a:gdLst>
                  <a:gd name="textAreaLeft" fmla="*/ 360 w 30240"/>
                  <a:gd name="textAreaRight" fmla="*/ 30960 w 30240"/>
                  <a:gd name="textAreaTop" fmla="*/ 0 h 30600"/>
                  <a:gd name="textAreaBottom" fmla="*/ 30960 h 30600"/>
                </a:gdLst>
                <a:ahLst/>
                <a:rect l="textAreaLeft" t="textAreaTop" r="textAreaRight" b="textAreaBottom"/>
                <a:pathLst>
                  <a:path w="740" h="761">
                    <a:moveTo>
                      <a:pt x="363" y="1"/>
                    </a:moveTo>
                    <a:cubicBezTo>
                      <a:pt x="359" y="1"/>
                      <a:pt x="355" y="1"/>
                      <a:pt x="351" y="1"/>
                    </a:cubicBezTo>
                    <a:cubicBezTo>
                      <a:pt x="154" y="11"/>
                      <a:pt x="1" y="189"/>
                      <a:pt x="11" y="399"/>
                    </a:cubicBezTo>
                    <a:cubicBezTo>
                      <a:pt x="18" y="601"/>
                      <a:pt x="178" y="761"/>
                      <a:pt x="369" y="761"/>
                    </a:cubicBezTo>
                    <a:cubicBezTo>
                      <a:pt x="374" y="761"/>
                      <a:pt x="380" y="761"/>
                      <a:pt x="386" y="760"/>
                    </a:cubicBezTo>
                    <a:cubicBezTo>
                      <a:pt x="586" y="753"/>
                      <a:pt x="739" y="577"/>
                      <a:pt x="729" y="365"/>
                    </a:cubicBezTo>
                    <a:cubicBezTo>
                      <a:pt x="719" y="159"/>
                      <a:pt x="559" y="1"/>
                      <a:pt x="363" y="1"/>
                    </a:cubicBezTo>
                    <a:close/>
                  </a:path>
                </a:pathLst>
              </a:custGeom>
              <a:solidFill>
                <a:schemeClr val="accent4"/>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18" name="Google Shape;1237;p75"/>
              <p:cNvSpPr/>
              <p:nvPr/>
            </p:nvSpPr>
            <p:spPr>
              <a:xfrm flipH="1">
                <a:off x="586440" y="3502440"/>
                <a:ext cx="29880" cy="30600"/>
              </a:xfrm>
              <a:custGeom>
                <a:avLst/>
                <a:gdLst>
                  <a:gd name="textAreaLeft" fmla="*/ -360 w 29880"/>
                  <a:gd name="textAreaRight" fmla="*/ 29880 w 29880"/>
                  <a:gd name="textAreaTop" fmla="*/ 0 h 30600"/>
                  <a:gd name="textAreaBottom" fmla="*/ 30960 h 30600"/>
                </a:gdLst>
                <a:ahLst/>
                <a:rect l="textAreaLeft" t="textAreaTop" r="textAreaRight" b="textAreaBottom"/>
                <a:pathLst>
                  <a:path w="739" h="761">
                    <a:moveTo>
                      <a:pt x="366" y="1"/>
                    </a:moveTo>
                    <a:cubicBezTo>
                      <a:pt x="362" y="1"/>
                      <a:pt x="358" y="1"/>
                      <a:pt x="354" y="1"/>
                    </a:cubicBezTo>
                    <a:cubicBezTo>
                      <a:pt x="153" y="11"/>
                      <a:pt x="0" y="188"/>
                      <a:pt x="10" y="399"/>
                    </a:cubicBezTo>
                    <a:cubicBezTo>
                      <a:pt x="21" y="601"/>
                      <a:pt x="180" y="760"/>
                      <a:pt x="370" y="760"/>
                    </a:cubicBezTo>
                    <a:cubicBezTo>
                      <a:pt x="376" y="760"/>
                      <a:pt x="382" y="760"/>
                      <a:pt x="388" y="760"/>
                    </a:cubicBezTo>
                    <a:cubicBezTo>
                      <a:pt x="585" y="753"/>
                      <a:pt x="739" y="576"/>
                      <a:pt x="731" y="365"/>
                    </a:cubicBezTo>
                    <a:cubicBezTo>
                      <a:pt x="722" y="158"/>
                      <a:pt x="558" y="1"/>
                      <a:pt x="366" y="1"/>
                    </a:cubicBezTo>
                    <a:close/>
                  </a:path>
                </a:pathLst>
              </a:custGeom>
              <a:solidFill>
                <a:schemeClr val="accent4"/>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19" name="Google Shape;1238;p75"/>
              <p:cNvSpPr/>
              <p:nvPr/>
            </p:nvSpPr>
            <p:spPr>
              <a:xfrm flipH="1">
                <a:off x="635040" y="3557880"/>
                <a:ext cx="47160" cy="21960"/>
              </a:xfrm>
              <a:custGeom>
                <a:avLst/>
                <a:gdLst>
                  <a:gd name="textAreaLeft" fmla="*/ -360 w 47160"/>
                  <a:gd name="textAreaRight" fmla="*/ 47160 w 47160"/>
                  <a:gd name="textAreaTop" fmla="*/ 0 h 21960"/>
                  <a:gd name="textAreaBottom" fmla="*/ 22320 h 21960"/>
                </a:gdLst>
                <a:ahLst/>
                <a:rect l="textAreaLeft" t="textAreaTop" r="textAreaRight" b="textAreaBottom"/>
                <a:pathLst>
                  <a:path w="1158" h="554">
                    <a:moveTo>
                      <a:pt x="70" y="0"/>
                    </a:moveTo>
                    <a:cubicBezTo>
                      <a:pt x="62" y="0"/>
                      <a:pt x="53" y="2"/>
                      <a:pt x="45" y="5"/>
                    </a:cubicBezTo>
                    <a:cubicBezTo>
                      <a:pt x="15" y="19"/>
                      <a:pt x="1" y="53"/>
                      <a:pt x="15" y="84"/>
                    </a:cubicBezTo>
                    <a:cubicBezTo>
                      <a:pt x="151" y="414"/>
                      <a:pt x="376" y="553"/>
                      <a:pt x="549" y="553"/>
                    </a:cubicBezTo>
                    <a:cubicBezTo>
                      <a:pt x="569" y="553"/>
                      <a:pt x="586" y="553"/>
                      <a:pt x="607" y="550"/>
                    </a:cubicBezTo>
                    <a:cubicBezTo>
                      <a:pt x="624" y="547"/>
                      <a:pt x="641" y="543"/>
                      <a:pt x="661" y="539"/>
                    </a:cubicBezTo>
                    <a:cubicBezTo>
                      <a:pt x="804" y="516"/>
                      <a:pt x="971" y="489"/>
                      <a:pt x="1144" y="121"/>
                    </a:cubicBezTo>
                    <a:cubicBezTo>
                      <a:pt x="1158" y="90"/>
                      <a:pt x="1147" y="57"/>
                      <a:pt x="1117" y="40"/>
                    </a:cubicBezTo>
                    <a:cubicBezTo>
                      <a:pt x="1109" y="36"/>
                      <a:pt x="1100" y="34"/>
                      <a:pt x="1092" y="34"/>
                    </a:cubicBezTo>
                    <a:cubicBezTo>
                      <a:pt x="1068" y="34"/>
                      <a:pt x="1046" y="48"/>
                      <a:pt x="1035" y="70"/>
                    </a:cubicBezTo>
                    <a:cubicBezTo>
                      <a:pt x="886" y="380"/>
                      <a:pt x="767" y="396"/>
                      <a:pt x="641" y="417"/>
                    </a:cubicBezTo>
                    <a:cubicBezTo>
                      <a:pt x="621" y="421"/>
                      <a:pt x="600" y="424"/>
                      <a:pt x="583" y="427"/>
                    </a:cubicBezTo>
                    <a:cubicBezTo>
                      <a:pt x="572" y="430"/>
                      <a:pt x="560" y="431"/>
                      <a:pt x="546" y="431"/>
                    </a:cubicBezTo>
                    <a:cubicBezTo>
                      <a:pt x="431" y="431"/>
                      <a:pt x="249" y="332"/>
                      <a:pt x="127" y="36"/>
                    </a:cubicBezTo>
                    <a:cubicBezTo>
                      <a:pt x="117" y="13"/>
                      <a:pt x="94" y="0"/>
                      <a:pt x="70" y="0"/>
                    </a:cubicBezTo>
                    <a:close/>
                  </a:path>
                </a:pathLst>
              </a:custGeom>
              <a:solidFill>
                <a:schemeClr val="accent4"/>
              </a:solidFill>
              <a:ln w="0">
                <a:noFill/>
              </a:ln>
            </p:spPr>
            <p:style>
              <a:lnRef idx="0"/>
              <a:fillRef idx="0"/>
              <a:effectRef idx="0"/>
              <a:fontRef idx="minor"/>
            </p:style>
            <p:txBody>
              <a:bodyPr tIns="22320" bIns="22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20" name="Google Shape;1239;p75"/>
              <p:cNvSpPr/>
              <p:nvPr/>
            </p:nvSpPr>
            <p:spPr>
              <a:xfrm flipH="1">
                <a:off x="579600" y="3458160"/>
                <a:ext cx="42120" cy="12240"/>
              </a:xfrm>
              <a:custGeom>
                <a:avLst/>
                <a:gdLst>
                  <a:gd name="textAreaLeft" fmla="*/ -360 w 42120"/>
                  <a:gd name="textAreaRight" fmla="*/ 42120 w 42120"/>
                  <a:gd name="textAreaTop" fmla="*/ 0 h 12240"/>
                  <a:gd name="textAreaBottom" fmla="*/ 12600 h 12240"/>
                </a:gdLst>
                <a:ahLst/>
                <a:rect l="textAreaLeft" t="textAreaTop" r="textAreaRight" b="textAreaBottom"/>
                <a:pathLst>
                  <a:path w="1033" h="315">
                    <a:moveTo>
                      <a:pt x="501" y="0"/>
                    </a:moveTo>
                    <a:cubicBezTo>
                      <a:pt x="243" y="0"/>
                      <a:pt x="49" y="161"/>
                      <a:pt x="38" y="168"/>
                    </a:cubicBezTo>
                    <a:cubicBezTo>
                      <a:pt x="5" y="195"/>
                      <a:pt x="1" y="245"/>
                      <a:pt x="29" y="283"/>
                    </a:cubicBezTo>
                    <a:cubicBezTo>
                      <a:pt x="46" y="302"/>
                      <a:pt x="70" y="313"/>
                      <a:pt x="93" y="313"/>
                    </a:cubicBezTo>
                    <a:cubicBezTo>
                      <a:pt x="111" y="313"/>
                      <a:pt x="129" y="307"/>
                      <a:pt x="144" y="294"/>
                    </a:cubicBezTo>
                    <a:cubicBezTo>
                      <a:pt x="148" y="294"/>
                      <a:pt x="304" y="168"/>
                      <a:pt x="501" y="164"/>
                    </a:cubicBezTo>
                    <a:cubicBezTo>
                      <a:pt x="706" y="164"/>
                      <a:pt x="889" y="297"/>
                      <a:pt x="893" y="300"/>
                    </a:cubicBezTo>
                    <a:cubicBezTo>
                      <a:pt x="906" y="311"/>
                      <a:pt x="924" y="314"/>
                      <a:pt x="940" y="314"/>
                    </a:cubicBezTo>
                    <a:cubicBezTo>
                      <a:pt x="964" y="314"/>
                      <a:pt x="991" y="303"/>
                      <a:pt x="1009" y="280"/>
                    </a:cubicBezTo>
                    <a:cubicBezTo>
                      <a:pt x="1032" y="242"/>
                      <a:pt x="1026" y="192"/>
                      <a:pt x="988" y="164"/>
                    </a:cubicBezTo>
                    <a:cubicBezTo>
                      <a:pt x="981" y="157"/>
                      <a:pt x="760" y="0"/>
                      <a:pt x="505" y="0"/>
                    </a:cubicBezTo>
                    <a:close/>
                  </a:path>
                </a:pathLst>
              </a:custGeom>
              <a:solidFill>
                <a:schemeClr val="accent4"/>
              </a:solidFill>
              <a:ln w="0">
                <a:noFill/>
              </a:ln>
            </p:spPr>
            <p:style>
              <a:lnRef idx="0"/>
              <a:fillRef idx="0"/>
              <a:effectRef idx="0"/>
              <a:fontRef idx="minor"/>
            </p:style>
            <p:txBody>
              <a:bodyPr tIns="12960" bIns="12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21" name="Google Shape;1240;p75"/>
              <p:cNvSpPr/>
              <p:nvPr/>
            </p:nvSpPr>
            <p:spPr>
              <a:xfrm flipH="1">
                <a:off x="702000" y="3461760"/>
                <a:ext cx="42120" cy="15120"/>
              </a:xfrm>
              <a:custGeom>
                <a:avLst/>
                <a:gdLst>
                  <a:gd name="textAreaLeft" fmla="*/ -360 w 42120"/>
                  <a:gd name="textAreaRight" fmla="*/ 42120 w 42120"/>
                  <a:gd name="textAreaTop" fmla="*/ 0 h 15120"/>
                  <a:gd name="textAreaBottom" fmla="*/ 15480 h 15120"/>
                </a:gdLst>
                <a:ahLst/>
                <a:rect l="textAreaLeft" t="textAreaTop" r="textAreaRight" b="textAreaBottom"/>
                <a:pathLst>
                  <a:path w="1032" h="385">
                    <a:moveTo>
                      <a:pt x="521" y="0"/>
                    </a:moveTo>
                    <a:cubicBezTo>
                      <a:pt x="509" y="0"/>
                      <a:pt x="498" y="0"/>
                      <a:pt x="486" y="1"/>
                    </a:cubicBezTo>
                    <a:cubicBezTo>
                      <a:pt x="221" y="22"/>
                      <a:pt x="37" y="242"/>
                      <a:pt x="31" y="253"/>
                    </a:cubicBezTo>
                    <a:cubicBezTo>
                      <a:pt x="1" y="287"/>
                      <a:pt x="7" y="338"/>
                      <a:pt x="41" y="369"/>
                    </a:cubicBezTo>
                    <a:cubicBezTo>
                      <a:pt x="58" y="382"/>
                      <a:pt x="75" y="385"/>
                      <a:pt x="95" y="385"/>
                    </a:cubicBezTo>
                    <a:cubicBezTo>
                      <a:pt x="119" y="385"/>
                      <a:pt x="143" y="375"/>
                      <a:pt x="157" y="358"/>
                    </a:cubicBezTo>
                    <a:cubicBezTo>
                      <a:pt x="160" y="355"/>
                      <a:pt x="307" y="181"/>
                      <a:pt x="500" y="168"/>
                    </a:cubicBezTo>
                    <a:cubicBezTo>
                      <a:pt x="510" y="167"/>
                      <a:pt x="520" y="167"/>
                      <a:pt x="530" y="167"/>
                    </a:cubicBezTo>
                    <a:cubicBezTo>
                      <a:pt x="710" y="167"/>
                      <a:pt x="885" y="308"/>
                      <a:pt x="888" y="311"/>
                    </a:cubicBezTo>
                    <a:cubicBezTo>
                      <a:pt x="903" y="322"/>
                      <a:pt x="921" y="328"/>
                      <a:pt x="939" y="328"/>
                    </a:cubicBezTo>
                    <a:cubicBezTo>
                      <a:pt x="963" y="328"/>
                      <a:pt x="987" y="318"/>
                      <a:pt x="1004" y="297"/>
                    </a:cubicBezTo>
                    <a:cubicBezTo>
                      <a:pt x="1031" y="263"/>
                      <a:pt x="1028" y="212"/>
                      <a:pt x="993" y="181"/>
                    </a:cubicBezTo>
                    <a:cubicBezTo>
                      <a:pt x="984" y="175"/>
                      <a:pt x="771" y="0"/>
                      <a:pt x="521" y="0"/>
                    </a:cubicBezTo>
                    <a:close/>
                  </a:path>
                </a:pathLst>
              </a:custGeom>
              <a:solidFill>
                <a:schemeClr val="accent4"/>
              </a:solidFill>
              <a:ln w="0">
                <a:noFill/>
              </a:ln>
            </p:spPr>
            <p:style>
              <a:lnRef idx="0"/>
              <a:fillRef idx="0"/>
              <a:effectRef idx="0"/>
              <a:fontRef idx="minor"/>
            </p:style>
            <p:txBody>
              <a:bodyPr tIns="15840" bIns="158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22" name="Google Shape;1241;p75"/>
              <p:cNvSpPr/>
              <p:nvPr/>
            </p:nvSpPr>
            <p:spPr>
              <a:xfrm flipH="1">
                <a:off x="659520" y="3465720"/>
                <a:ext cx="16200" cy="77760"/>
              </a:xfrm>
              <a:custGeom>
                <a:avLst/>
                <a:gdLst>
                  <a:gd name="textAreaLeft" fmla="*/ -360 w 16200"/>
                  <a:gd name="textAreaRight" fmla="*/ 16200 w 16200"/>
                  <a:gd name="textAreaTop" fmla="*/ 0 h 77760"/>
                  <a:gd name="textAreaBottom" fmla="*/ 78120 h 77760"/>
                </a:gdLst>
                <a:ahLst/>
                <a:rect l="textAreaLeft" t="textAreaTop" r="textAreaRight" b="textAreaBottom"/>
                <a:pathLst>
                  <a:path w="406" h="1925">
                    <a:moveTo>
                      <a:pt x="280" y="1"/>
                    </a:moveTo>
                    <a:cubicBezTo>
                      <a:pt x="238" y="1"/>
                      <a:pt x="201" y="31"/>
                      <a:pt x="197" y="73"/>
                    </a:cubicBezTo>
                    <a:cubicBezTo>
                      <a:pt x="184" y="233"/>
                      <a:pt x="164" y="396"/>
                      <a:pt x="143" y="556"/>
                    </a:cubicBezTo>
                    <a:cubicBezTo>
                      <a:pt x="68" y="1100"/>
                      <a:pt x="0" y="1618"/>
                      <a:pt x="255" y="1900"/>
                    </a:cubicBezTo>
                    <a:cubicBezTo>
                      <a:pt x="269" y="1917"/>
                      <a:pt x="293" y="1924"/>
                      <a:pt x="313" y="1924"/>
                    </a:cubicBezTo>
                    <a:cubicBezTo>
                      <a:pt x="334" y="1924"/>
                      <a:pt x="354" y="1917"/>
                      <a:pt x="368" y="1904"/>
                    </a:cubicBezTo>
                    <a:cubicBezTo>
                      <a:pt x="401" y="1873"/>
                      <a:pt x="405" y="1825"/>
                      <a:pt x="374" y="1791"/>
                    </a:cubicBezTo>
                    <a:cubicBezTo>
                      <a:pt x="170" y="1567"/>
                      <a:pt x="235" y="1087"/>
                      <a:pt x="299" y="577"/>
                    </a:cubicBezTo>
                    <a:cubicBezTo>
                      <a:pt x="324" y="417"/>
                      <a:pt x="344" y="250"/>
                      <a:pt x="357" y="87"/>
                    </a:cubicBezTo>
                    <a:cubicBezTo>
                      <a:pt x="360" y="46"/>
                      <a:pt x="330" y="5"/>
                      <a:pt x="286" y="1"/>
                    </a:cubicBezTo>
                    <a:cubicBezTo>
                      <a:pt x="284" y="1"/>
                      <a:pt x="282" y="1"/>
                      <a:pt x="280" y="1"/>
                    </a:cubicBezTo>
                    <a:close/>
                  </a:path>
                </a:pathLst>
              </a:custGeom>
              <a:solidFill>
                <a:schemeClr val="accent4"/>
              </a:solidFill>
              <a:ln w="0">
                <a:noFill/>
              </a:ln>
            </p:spPr>
            <p:style>
              <a:lnRef idx="0"/>
              <a:fillRef idx="0"/>
              <a:effectRef idx="0"/>
              <a:fontRef idx="minor"/>
            </p:style>
            <p:txBody>
              <a:bodyPr tIns="78480" bIns="78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23" name="Google Shape;1242;p75"/>
              <p:cNvSpPr/>
              <p:nvPr/>
            </p:nvSpPr>
            <p:spPr>
              <a:xfrm flipH="1">
                <a:off x="504000" y="3232080"/>
                <a:ext cx="325800" cy="311760"/>
              </a:xfrm>
              <a:custGeom>
                <a:avLst/>
                <a:gdLst>
                  <a:gd name="textAreaLeft" fmla="*/ -360 w 325800"/>
                  <a:gd name="textAreaRight" fmla="*/ 325800 w 325800"/>
                  <a:gd name="textAreaTop" fmla="*/ 0 h 311760"/>
                  <a:gd name="textAreaBottom" fmla="*/ 312120 h 311760"/>
                </a:gdLst>
                <a:ahLst/>
                <a:rect l="textAreaLeft" t="textAreaTop" r="textAreaRight" b="textAreaBottom"/>
                <a:pathLst>
                  <a:path w="7928" h="7695">
                    <a:moveTo>
                      <a:pt x="3193" y="0"/>
                    </a:moveTo>
                    <a:cubicBezTo>
                      <a:pt x="2931" y="0"/>
                      <a:pt x="2684" y="191"/>
                      <a:pt x="2508" y="400"/>
                    </a:cubicBezTo>
                    <a:cubicBezTo>
                      <a:pt x="2304" y="645"/>
                      <a:pt x="2133" y="965"/>
                      <a:pt x="2215" y="1278"/>
                    </a:cubicBezTo>
                    <a:lnTo>
                      <a:pt x="2130" y="1298"/>
                    </a:lnTo>
                    <a:cubicBezTo>
                      <a:pt x="1998" y="1108"/>
                      <a:pt x="1858" y="907"/>
                      <a:pt x="1654" y="791"/>
                    </a:cubicBezTo>
                    <a:cubicBezTo>
                      <a:pt x="1560" y="735"/>
                      <a:pt x="1448" y="704"/>
                      <a:pt x="1338" y="704"/>
                    </a:cubicBezTo>
                    <a:cubicBezTo>
                      <a:pt x="1213" y="704"/>
                      <a:pt x="1091" y="745"/>
                      <a:pt x="1004" y="835"/>
                    </a:cubicBezTo>
                    <a:cubicBezTo>
                      <a:pt x="926" y="917"/>
                      <a:pt x="885" y="1026"/>
                      <a:pt x="865" y="1138"/>
                    </a:cubicBezTo>
                    <a:cubicBezTo>
                      <a:pt x="797" y="1519"/>
                      <a:pt x="953" y="1934"/>
                      <a:pt x="1256" y="2173"/>
                    </a:cubicBezTo>
                    <a:lnTo>
                      <a:pt x="1266" y="2285"/>
                    </a:lnTo>
                    <a:cubicBezTo>
                      <a:pt x="1052" y="2162"/>
                      <a:pt x="807" y="2088"/>
                      <a:pt x="562" y="2063"/>
                    </a:cubicBezTo>
                    <a:cubicBezTo>
                      <a:pt x="539" y="2062"/>
                      <a:pt x="515" y="2061"/>
                      <a:pt x="492" y="2061"/>
                    </a:cubicBezTo>
                    <a:cubicBezTo>
                      <a:pt x="372" y="2061"/>
                      <a:pt x="249" y="2086"/>
                      <a:pt x="181" y="2179"/>
                    </a:cubicBezTo>
                    <a:cubicBezTo>
                      <a:pt x="130" y="2251"/>
                      <a:pt x="14" y="2561"/>
                      <a:pt x="10" y="2649"/>
                    </a:cubicBezTo>
                    <a:cubicBezTo>
                      <a:pt x="1" y="2897"/>
                      <a:pt x="48" y="2972"/>
                      <a:pt x="112" y="3211"/>
                    </a:cubicBezTo>
                    <a:cubicBezTo>
                      <a:pt x="177" y="3451"/>
                      <a:pt x="375" y="3639"/>
                      <a:pt x="582" y="3775"/>
                    </a:cubicBezTo>
                    <a:lnTo>
                      <a:pt x="569" y="3843"/>
                    </a:lnTo>
                    <a:cubicBezTo>
                      <a:pt x="497" y="5075"/>
                      <a:pt x="541" y="6309"/>
                      <a:pt x="701" y="7534"/>
                    </a:cubicBezTo>
                    <a:lnTo>
                      <a:pt x="841" y="7694"/>
                    </a:lnTo>
                    <a:cubicBezTo>
                      <a:pt x="861" y="7473"/>
                      <a:pt x="797" y="7096"/>
                      <a:pt x="817" y="6878"/>
                    </a:cubicBezTo>
                    <a:cubicBezTo>
                      <a:pt x="902" y="5937"/>
                      <a:pt x="990" y="4983"/>
                      <a:pt x="1342" y="4110"/>
                    </a:cubicBezTo>
                    <a:lnTo>
                      <a:pt x="1342" y="4110"/>
                    </a:lnTo>
                    <a:cubicBezTo>
                      <a:pt x="1571" y="4389"/>
                      <a:pt x="1937" y="4519"/>
                      <a:pt x="2302" y="4519"/>
                    </a:cubicBezTo>
                    <a:cubicBezTo>
                      <a:pt x="2404" y="4519"/>
                      <a:pt x="2505" y="4509"/>
                      <a:pt x="2603" y="4489"/>
                    </a:cubicBezTo>
                    <a:cubicBezTo>
                      <a:pt x="3066" y="4398"/>
                      <a:pt x="3468" y="4125"/>
                      <a:pt x="3831" y="3826"/>
                    </a:cubicBezTo>
                    <a:lnTo>
                      <a:pt x="3879" y="3785"/>
                    </a:lnTo>
                    <a:cubicBezTo>
                      <a:pt x="3967" y="3972"/>
                      <a:pt x="4151" y="4105"/>
                      <a:pt x="4346" y="4180"/>
                    </a:cubicBezTo>
                    <a:cubicBezTo>
                      <a:pt x="4542" y="4252"/>
                      <a:pt x="4754" y="4272"/>
                      <a:pt x="4964" y="4288"/>
                    </a:cubicBezTo>
                    <a:cubicBezTo>
                      <a:pt x="5076" y="4296"/>
                      <a:pt x="5191" y="4303"/>
                      <a:pt x="5305" y="4303"/>
                    </a:cubicBezTo>
                    <a:cubicBezTo>
                      <a:pt x="5584" y="4303"/>
                      <a:pt x="5861" y="4264"/>
                      <a:pt x="6090" y="4112"/>
                    </a:cubicBezTo>
                    <a:lnTo>
                      <a:pt x="6145" y="4255"/>
                    </a:lnTo>
                    <a:cubicBezTo>
                      <a:pt x="6927" y="5207"/>
                      <a:pt x="7373" y="6490"/>
                      <a:pt x="7639" y="7694"/>
                    </a:cubicBezTo>
                    <a:lnTo>
                      <a:pt x="7782" y="7364"/>
                    </a:lnTo>
                    <a:cubicBezTo>
                      <a:pt x="7928" y="6460"/>
                      <a:pt x="7914" y="5370"/>
                      <a:pt x="7901" y="4452"/>
                    </a:cubicBezTo>
                    <a:cubicBezTo>
                      <a:pt x="7890" y="3823"/>
                      <a:pt x="7812" y="3125"/>
                      <a:pt x="7336" y="2721"/>
                    </a:cubicBezTo>
                    <a:lnTo>
                      <a:pt x="7319" y="2547"/>
                    </a:lnTo>
                    <a:cubicBezTo>
                      <a:pt x="7278" y="2223"/>
                      <a:pt x="7111" y="1920"/>
                      <a:pt x="6860" y="1713"/>
                    </a:cubicBezTo>
                    <a:cubicBezTo>
                      <a:pt x="6637" y="1530"/>
                      <a:pt x="6345" y="1426"/>
                      <a:pt x="6054" y="1426"/>
                    </a:cubicBezTo>
                    <a:cubicBezTo>
                      <a:pt x="6021" y="1426"/>
                      <a:pt x="5987" y="1428"/>
                      <a:pt x="5954" y="1430"/>
                    </a:cubicBezTo>
                    <a:lnTo>
                      <a:pt x="5958" y="1390"/>
                    </a:lnTo>
                    <a:cubicBezTo>
                      <a:pt x="5900" y="995"/>
                      <a:pt x="5556" y="659"/>
                      <a:pt x="5162" y="611"/>
                    </a:cubicBezTo>
                    <a:cubicBezTo>
                      <a:pt x="5127" y="606"/>
                      <a:pt x="5091" y="604"/>
                      <a:pt x="5056" y="604"/>
                    </a:cubicBezTo>
                    <a:cubicBezTo>
                      <a:pt x="4692" y="604"/>
                      <a:pt x="4335" y="835"/>
                      <a:pt x="4199" y="1172"/>
                    </a:cubicBezTo>
                    <a:lnTo>
                      <a:pt x="4168" y="1118"/>
                    </a:lnTo>
                    <a:cubicBezTo>
                      <a:pt x="4087" y="958"/>
                      <a:pt x="4005" y="802"/>
                      <a:pt x="3920" y="642"/>
                    </a:cubicBezTo>
                    <a:cubicBezTo>
                      <a:pt x="3780" y="373"/>
                      <a:pt x="3603" y="73"/>
                      <a:pt x="3304" y="12"/>
                    </a:cubicBezTo>
                    <a:cubicBezTo>
                      <a:pt x="3267" y="4"/>
                      <a:pt x="3230" y="0"/>
                      <a:pt x="3193" y="0"/>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24" name="Google Shape;1243;p75"/>
              <p:cNvSpPr/>
              <p:nvPr/>
            </p:nvSpPr>
            <p:spPr>
              <a:xfrm flipH="1">
                <a:off x="947160" y="3270600"/>
                <a:ext cx="110160" cy="134640"/>
              </a:xfrm>
              <a:custGeom>
                <a:avLst/>
                <a:gdLst>
                  <a:gd name="textAreaLeft" fmla="*/ 360 w 110160"/>
                  <a:gd name="textAreaRight" fmla="*/ 110880 w 110160"/>
                  <a:gd name="textAreaTop" fmla="*/ 0 h 134640"/>
                  <a:gd name="textAreaBottom" fmla="*/ 135000 h 134640"/>
                </a:gdLst>
                <a:ahLst/>
                <a:rect l="textAreaLeft" t="textAreaTop" r="textAreaRight" b="textAreaBottom"/>
                <a:pathLst>
                  <a:path w="2689" h="3327">
                    <a:moveTo>
                      <a:pt x="1112" y="1"/>
                    </a:moveTo>
                    <a:cubicBezTo>
                      <a:pt x="1029" y="1"/>
                      <a:pt x="938" y="64"/>
                      <a:pt x="945" y="156"/>
                    </a:cubicBezTo>
                    <a:cubicBezTo>
                      <a:pt x="961" y="506"/>
                      <a:pt x="951" y="864"/>
                      <a:pt x="928" y="1220"/>
                    </a:cubicBezTo>
                    <a:cubicBezTo>
                      <a:pt x="733" y="819"/>
                      <a:pt x="455" y="459"/>
                      <a:pt x="216" y="265"/>
                    </a:cubicBezTo>
                    <a:cubicBezTo>
                      <a:pt x="193" y="246"/>
                      <a:pt x="164" y="238"/>
                      <a:pt x="136" y="238"/>
                    </a:cubicBezTo>
                    <a:cubicBezTo>
                      <a:pt x="66" y="238"/>
                      <a:pt x="0" y="291"/>
                      <a:pt x="29" y="374"/>
                    </a:cubicBezTo>
                    <a:cubicBezTo>
                      <a:pt x="158" y="775"/>
                      <a:pt x="315" y="1156"/>
                      <a:pt x="383" y="1571"/>
                    </a:cubicBezTo>
                    <a:cubicBezTo>
                      <a:pt x="434" y="1891"/>
                      <a:pt x="386" y="2228"/>
                      <a:pt x="516" y="2514"/>
                    </a:cubicBezTo>
                    <a:cubicBezTo>
                      <a:pt x="577" y="2853"/>
                      <a:pt x="808" y="3164"/>
                      <a:pt x="1162" y="3262"/>
                    </a:cubicBezTo>
                    <a:cubicBezTo>
                      <a:pt x="1203" y="3272"/>
                      <a:pt x="1244" y="3279"/>
                      <a:pt x="1284" y="3282"/>
                    </a:cubicBezTo>
                    <a:cubicBezTo>
                      <a:pt x="1346" y="3310"/>
                      <a:pt x="1411" y="3327"/>
                      <a:pt x="1475" y="3327"/>
                    </a:cubicBezTo>
                    <a:cubicBezTo>
                      <a:pt x="1550" y="3327"/>
                      <a:pt x="1624" y="3305"/>
                      <a:pt x="1689" y="3255"/>
                    </a:cubicBezTo>
                    <a:cubicBezTo>
                      <a:pt x="1716" y="3235"/>
                      <a:pt x="1751" y="3208"/>
                      <a:pt x="1782" y="3180"/>
                    </a:cubicBezTo>
                    <a:cubicBezTo>
                      <a:pt x="1880" y="3129"/>
                      <a:pt x="1969" y="3058"/>
                      <a:pt x="2043" y="2976"/>
                    </a:cubicBezTo>
                    <a:cubicBezTo>
                      <a:pt x="2129" y="2919"/>
                      <a:pt x="2217" y="2864"/>
                      <a:pt x="2295" y="2800"/>
                    </a:cubicBezTo>
                    <a:cubicBezTo>
                      <a:pt x="2526" y="2605"/>
                      <a:pt x="2659" y="2384"/>
                      <a:pt x="2676" y="2082"/>
                    </a:cubicBezTo>
                    <a:cubicBezTo>
                      <a:pt x="2688" y="1855"/>
                      <a:pt x="2508" y="1736"/>
                      <a:pt x="2322" y="1736"/>
                    </a:cubicBezTo>
                    <a:cubicBezTo>
                      <a:pt x="2253" y="1736"/>
                      <a:pt x="2183" y="1752"/>
                      <a:pt x="2121" y="1785"/>
                    </a:cubicBezTo>
                    <a:cubicBezTo>
                      <a:pt x="2162" y="1289"/>
                      <a:pt x="2091" y="785"/>
                      <a:pt x="1914" y="298"/>
                    </a:cubicBezTo>
                    <a:cubicBezTo>
                      <a:pt x="1893" y="241"/>
                      <a:pt x="1847" y="215"/>
                      <a:pt x="1802" y="215"/>
                    </a:cubicBezTo>
                    <a:cubicBezTo>
                      <a:pt x="1746" y="215"/>
                      <a:pt x="1690" y="256"/>
                      <a:pt x="1683" y="330"/>
                    </a:cubicBezTo>
                    <a:cubicBezTo>
                      <a:pt x="1655" y="564"/>
                      <a:pt x="1622" y="796"/>
                      <a:pt x="1577" y="1027"/>
                    </a:cubicBezTo>
                    <a:cubicBezTo>
                      <a:pt x="1509" y="694"/>
                      <a:pt x="1377" y="394"/>
                      <a:pt x="1234" y="77"/>
                    </a:cubicBezTo>
                    <a:cubicBezTo>
                      <a:pt x="1211" y="24"/>
                      <a:pt x="1163" y="1"/>
                      <a:pt x="1112" y="1"/>
                    </a:cubicBezTo>
                    <a:close/>
                  </a:path>
                </a:pathLst>
              </a:custGeom>
              <a:solidFill>
                <a:srgbClr val="b66464"/>
              </a:solidFill>
              <a:ln w="0">
                <a:noFill/>
              </a:ln>
            </p:spPr>
            <p:style>
              <a:lnRef idx="0"/>
              <a:fillRef idx="0"/>
              <a:effectRef idx="0"/>
              <a:fontRef idx="minor"/>
            </p:style>
            <p:txBody>
              <a:bodyPr tIns="135360" bIns="135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25" name="Google Shape;1244;p75"/>
              <p:cNvSpPr/>
              <p:nvPr/>
            </p:nvSpPr>
            <p:spPr>
              <a:xfrm flipH="1">
                <a:off x="335160" y="4203720"/>
                <a:ext cx="80640" cy="78840"/>
              </a:xfrm>
              <a:custGeom>
                <a:avLst/>
                <a:gdLst>
                  <a:gd name="textAreaLeft" fmla="*/ 360 w 80640"/>
                  <a:gd name="textAreaRight" fmla="*/ 81360 w 80640"/>
                  <a:gd name="textAreaTop" fmla="*/ 0 h 78840"/>
                  <a:gd name="textAreaBottom" fmla="*/ 79200 h 78840"/>
                </a:gdLst>
                <a:ahLst/>
                <a:rect l="textAreaLeft" t="textAreaTop" r="textAreaRight" b="textAreaBottom"/>
                <a:pathLst>
                  <a:path w="1970" h="1950">
                    <a:moveTo>
                      <a:pt x="953" y="1"/>
                    </a:moveTo>
                    <a:cubicBezTo>
                      <a:pt x="785" y="1"/>
                      <a:pt x="592" y="63"/>
                      <a:pt x="445" y="166"/>
                    </a:cubicBezTo>
                    <a:cubicBezTo>
                      <a:pt x="330" y="166"/>
                      <a:pt x="245" y="248"/>
                      <a:pt x="197" y="360"/>
                    </a:cubicBezTo>
                    <a:cubicBezTo>
                      <a:pt x="136" y="510"/>
                      <a:pt x="112" y="683"/>
                      <a:pt x="75" y="847"/>
                    </a:cubicBezTo>
                    <a:cubicBezTo>
                      <a:pt x="37" y="1007"/>
                      <a:pt x="0" y="1153"/>
                      <a:pt x="17" y="1323"/>
                    </a:cubicBezTo>
                    <a:cubicBezTo>
                      <a:pt x="26" y="1426"/>
                      <a:pt x="129" y="1524"/>
                      <a:pt x="230" y="1524"/>
                    </a:cubicBezTo>
                    <a:cubicBezTo>
                      <a:pt x="273" y="1524"/>
                      <a:pt x="316" y="1506"/>
                      <a:pt x="351" y="1462"/>
                    </a:cubicBezTo>
                    <a:cubicBezTo>
                      <a:pt x="432" y="1364"/>
                      <a:pt x="497" y="1241"/>
                      <a:pt x="552" y="1112"/>
                    </a:cubicBezTo>
                    <a:cubicBezTo>
                      <a:pt x="555" y="1119"/>
                      <a:pt x="555" y="1126"/>
                      <a:pt x="555" y="1132"/>
                    </a:cubicBezTo>
                    <a:cubicBezTo>
                      <a:pt x="572" y="1330"/>
                      <a:pt x="527" y="1520"/>
                      <a:pt x="497" y="1715"/>
                    </a:cubicBezTo>
                    <a:cubicBezTo>
                      <a:pt x="480" y="1823"/>
                      <a:pt x="581" y="1950"/>
                      <a:pt x="684" y="1950"/>
                    </a:cubicBezTo>
                    <a:cubicBezTo>
                      <a:pt x="724" y="1950"/>
                      <a:pt x="763" y="1932"/>
                      <a:pt x="797" y="1888"/>
                    </a:cubicBezTo>
                    <a:cubicBezTo>
                      <a:pt x="871" y="1792"/>
                      <a:pt x="932" y="1670"/>
                      <a:pt x="973" y="1537"/>
                    </a:cubicBezTo>
                    <a:lnTo>
                      <a:pt x="973" y="1537"/>
                    </a:lnTo>
                    <a:cubicBezTo>
                      <a:pt x="970" y="1568"/>
                      <a:pt x="966" y="1599"/>
                      <a:pt x="956" y="1629"/>
                    </a:cubicBezTo>
                    <a:cubicBezTo>
                      <a:pt x="939" y="1690"/>
                      <a:pt x="956" y="1779"/>
                      <a:pt x="1007" y="1820"/>
                    </a:cubicBezTo>
                    <a:cubicBezTo>
                      <a:pt x="1017" y="1830"/>
                      <a:pt x="1031" y="1840"/>
                      <a:pt x="1042" y="1847"/>
                    </a:cubicBezTo>
                    <a:cubicBezTo>
                      <a:pt x="1045" y="1847"/>
                      <a:pt x="1045" y="1850"/>
                      <a:pt x="1048" y="1850"/>
                    </a:cubicBezTo>
                    <a:cubicBezTo>
                      <a:pt x="1076" y="1870"/>
                      <a:pt x="1107" y="1879"/>
                      <a:pt x="1138" y="1879"/>
                    </a:cubicBezTo>
                    <a:cubicBezTo>
                      <a:pt x="1207" y="1879"/>
                      <a:pt x="1277" y="1836"/>
                      <a:pt x="1317" y="1779"/>
                    </a:cubicBezTo>
                    <a:cubicBezTo>
                      <a:pt x="1402" y="1657"/>
                      <a:pt x="1439" y="1514"/>
                      <a:pt x="1442" y="1360"/>
                    </a:cubicBezTo>
                    <a:cubicBezTo>
                      <a:pt x="1446" y="1371"/>
                      <a:pt x="1446" y="1381"/>
                      <a:pt x="1450" y="1391"/>
                    </a:cubicBezTo>
                    <a:cubicBezTo>
                      <a:pt x="1464" y="1495"/>
                      <a:pt x="1486" y="1826"/>
                      <a:pt x="1649" y="1826"/>
                    </a:cubicBezTo>
                    <a:cubicBezTo>
                      <a:pt x="1668" y="1826"/>
                      <a:pt x="1689" y="1822"/>
                      <a:pt x="1711" y="1813"/>
                    </a:cubicBezTo>
                    <a:cubicBezTo>
                      <a:pt x="1970" y="1701"/>
                      <a:pt x="1865" y="1241"/>
                      <a:pt x="1821" y="1027"/>
                    </a:cubicBezTo>
                    <a:cubicBezTo>
                      <a:pt x="1800" y="939"/>
                      <a:pt x="1776" y="843"/>
                      <a:pt x="1745" y="755"/>
                    </a:cubicBezTo>
                    <a:cubicBezTo>
                      <a:pt x="1708" y="424"/>
                      <a:pt x="1384" y="77"/>
                      <a:pt x="1075" y="13"/>
                    </a:cubicBezTo>
                    <a:cubicBezTo>
                      <a:pt x="1037" y="5"/>
                      <a:pt x="996" y="1"/>
                      <a:pt x="953" y="1"/>
                    </a:cubicBezTo>
                    <a:close/>
                  </a:path>
                </a:pathLst>
              </a:custGeom>
              <a:solidFill>
                <a:srgbClr val="b66464"/>
              </a:solidFill>
              <a:ln w="0">
                <a:noFill/>
              </a:ln>
            </p:spPr>
            <p:style>
              <a:lnRef idx="0"/>
              <a:fillRef idx="0"/>
              <a:effectRef idx="0"/>
              <a:fontRef idx="minor"/>
            </p:style>
            <p:txBody>
              <a:bodyPr tIns="79200" bIns="7920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sp>
        <p:nvSpPr>
          <p:cNvPr id="1026" name="Google Shape;1206;p75"/>
          <p:cNvSpPr/>
          <p:nvPr/>
        </p:nvSpPr>
        <p:spPr>
          <a:xfrm>
            <a:off x="1115640" y="1544040"/>
            <a:ext cx="4392000" cy="2799000"/>
          </a:xfrm>
          <a:prstGeom prst="rect">
            <a:avLst/>
          </a:prstGeom>
          <a:noFill/>
          <a:ln w="0">
            <a:noFill/>
          </a:ln>
        </p:spPr>
        <p:style>
          <a:lnRef idx="0"/>
          <a:fillRef idx="0"/>
          <a:effectRef idx="0"/>
          <a:fontRef idx="minor"/>
        </p:style>
        <p:txBody>
          <a:bodyPr tIns="91440" bIns="91440" anchor="ctr">
            <a:noAutofit/>
          </a:bodyPr>
          <a:p>
            <a:pPr algn="just">
              <a:lnSpc>
                <a:spcPct val="100000"/>
              </a:lnSpc>
              <a:tabLst>
                <a:tab algn="l" pos="0"/>
              </a:tabLst>
            </a:pPr>
            <a:r>
              <a:rPr b="0" lang="en-ID" sz="1200" spc="-1" strike="noStrike">
                <a:solidFill>
                  <a:schemeClr val="accent4"/>
                </a:solidFill>
                <a:latin typeface="Lato"/>
                <a:ea typeface="Lato"/>
              </a:rPr>
              <a:t>Wajan bolik adalah sebuah antena yang terbuat dari bahan dasar wajan alumunium yang berfungsi sebagai penangkap sinyal Wi-Fi. Wajan bolik adalah versi keduanya dari Antena Grid, bedanya hanya terletak pada bahan dan efisiensi haraganya. Antena Grid/Satelit haraganya sangatlah mahal, sedangkan wajan bolik hanya membutuhkan biaya kurang dari Rp 200.000 dengan fungsinya yang hampir sama dengan antena grid, wajan bolik lebih efisien. Wajan bolik merupakan antena reciever gelombang radio dengan frekuensi 2,4 Ghz. Wajan bolik memiliki fungsi sebagai berikut:</a:t>
            </a:r>
            <a:endParaRPr b="0" lang="en-ID" sz="1200" spc="-1" strike="noStrike">
              <a:solidFill>
                <a:srgbClr val="000000"/>
              </a:solidFill>
              <a:latin typeface="Arial"/>
            </a:endParaRPr>
          </a:p>
          <a:p>
            <a:pPr marL="228600" indent="-228600" algn="just">
              <a:lnSpc>
                <a:spcPct val="100000"/>
              </a:lnSpc>
              <a:buClr>
                <a:srgbClr val="23385c"/>
              </a:buClr>
              <a:buFont typeface="Lato"/>
              <a:buAutoNum type="arabicParenR"/>
              <a:tabLst>
                <a:tab algn="l" pos="0"/>
              </a:tabLst>
            </a:pPr>
            <a:r>
              <a:rPr b="0" lang="en-ID" sz="1200" spc="-1" strike="noStrike">
                <a:solidFill>
                  <a:schemeClr val="accent4"/>
                </a:solidFill>
                <a:latin typeface="Lato"/>
                <a:ea typeface="Lato"/>
              </a:rPr>
              <a:t>Menembak sinyal Wi-Fi yang letaknya jauh (sampai 2-9 km)</a:t>
            </a:r>
            <a:endParaRPr b="0" lang="en-ID" sz="1200" spc="-1" strike="noStrike">
              <a:solidFill>
                <a:srgbClr val="000000"/>
              </a:solidFill>
              <a:latin typeface="Arial"/>
            </a:endParaRPr>
          </a:p>
          <a:p>
            <a:pPr marL="228600" indent="-228600" algn="just">
              <a:lnSpc>
                <a:spcPct val="100000"/>
              </a:lnSpc>
              <a:buClr>
                <a:srgbClr val="23385c"/>
              </a:buClr>
              <a:buFont typeface="Lato"/>
              <a:buAutoNum type="arabicParenR"/>
              <a:tabLst>
                <a:tab algn="l" pos="0"/>
              </a:tabLst>
            </a:pPr>
            <a:r>
              <a:rPr b="0" lang="en-ID" sz="1200" spc="-1" strike="noStrike">
                <a:solidFill>
                  <a:schemeClr val="accent4"/>
                </a:solidFill>
                <a:latin typeface="Lato"/>
                <a:ea typeface="Lato"/>
              </a:rPr>
              <a:t>Memperkuat sinyal Wi-Fi</a:t>
            </a:r>
            <a:endParaRPr b="0" lang="en-ID" sz="1200" spc="-1" strike="noStrike">
              <a:solidFill>
                <a:srgbClr val="000000"/>
              </a:solidFill>
              <a:latin typeface="Arial"/>
            </a:endParaRPr>
          </a:p>
          <a:p>
            <a:pPr marL="228600" indent="-228600" algn="just">
              <a:lnSpc>
                <a:spcPct val="100000"/>
              </a:lnSpc>
              <a:buClr>
                <a:srgbClr val="23385c"/>
              </a:buClr>
              <a:buFont typeface="Lato"/>
              <a:buAutoNum type="arabicParenR"/>
              <a:tabLst>
                <a:tab algn="l" pos="0"/>
              </a:tabLst>
            </a:pPr>
            <a:r>
              <a:rPr b="0" lang="en-ID" sz="1200" spc="-1" strike="noStrike">
                <a:solidFill>
                  <a:schemeClr val="accent4"/>
                </a:solidFill>
                <a:latin typeface="Lato"/>
                <a:ea typeface="Lato"/>
              </a:rPr>
              <a:t>Menambah sinyal modem (jika digunakan untuk modem, bisa menembak HSDPA sampai HSUPA)</a:t>
            </a:r>
            <a:endParaRPr b="0" lang="en-ID" sz="1200" spc="-1" strike="noStrike">
              <a:solidFill>
                <a:srgbClr val="000000"/>
              </a:solidFill>
              <a:latin typeface="Arial"/>
            </a:endParaRPr>
          </a:p>
        </p:txBody>
      </p:sp>
      <p:pic>
        <p:nvPicPr>
          <p:cNvPr id="1027" name="Picture 1" descr=""/>
          <p:cNvPicPr/>
          <p:nvPr/>
        </p:nvPicPr>
        <p:blipFill>
          <a:blip r:embed="rId1"/>
          <a:stretch/>
        </p:blipFill>
        <p:spPr>
          <a:xfrm>
            <a:off x="5796000" y="1739520"/>
            <a:ext cx="3033360" cy="227196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8" name="PlaceHolder 1"/>
          <p:cNvSpPr>
            <a:spLocks noGrp="1"/>
          </p:cNvSpPr>
          <p:nvPr>
            <p:ph/>
          </p:nvPr>
        </p:nvSpPr>
        <p:spPr>
          <a:xfrm>
            <a:off x="1115640" y="1059480"/>
            <a:ext cx="4176000" cy="379080"/>
          </a:xfrm>
          <a:prstGeom prst="rect">
            <a:avLst/>
          </a:prstGeom>
          <a:noFill/>
          <a:ln w="0">
            <a:noFill/>
          </a:ln>
        </p:spPr>
        <p:txBody>
          <a:bodyPr tIns="91440" bIns="91440" anchor="ctr">
            <a:noAutofit/>
          </a:bodyPr>
          <a:p>
            <a:pPr indent="0" algn="ctr">
              <a:lnSpc>
                <a:spcPct val="100000"/>
              </a:lnSpc>
              <a:buNone/>
              <a:tabLst>
                <a:tab algn="l" pos="0"/>
              </a:tabLst>
            </a:pPr>
            <a:r>
              <a:rPr b="0" lang="en-ID" sz="1600" spc="-1" strike="noStrike">
                <a:solidFill>
                  <a:schemeClr val="accent4"/>
                </a:solidFill>
                <a:latin typeface="Lato"/>
                <a:ea typeface="Lato"/>
              </a:rPr>
              <a:t>3. Casing Komputer Kayu</a:t>
            </a:r>
            <a:endParaRPr b="0" lang="en-ID" sz="1600" spc="-1" strike="noStrike">
              <a:solidFill>
                <a:srgbClr val="000000"/>
              </a:solidFill>
              <a:latin typeface="Arial"/>
            </a:endParaRPr>
          </a:p>
        </p:txBody>
      </p:sp>
      <p:sp>
        <p:nvSpPr>
          <p:cNvPr id="1029" name="PlaceHolder 2"/>
          <p:cNvSpPr>
            <a:spLocks noGrp="1"/>
          </p:cNvSpPr>
          <p:nvPr>
            <p:ph type="title"/>
          </p:nvPr>
        </p:nvSpPr>
        <p:spPr>
          <a:xfrm>
            <a:off x="713880" y="444960"/>
            <a:ext cx="7890120" cy="572400"/>
          </a:xfrm>
          <a:prstGeom prst="rect">
            <a:avLst/>
          </a:prstGeom>
          <a:noFill/>
          <a:ln w="0">
            <a:noFill/>
          </a:ln>
        </p:spPr>
        <p:txBody>
          <a:bodyPr tIns="91440" bIns="91440" anchor="t">
            <a:noAutofit/>
          </a:bodyPr>
          <a:p>
            <a:pPr indent="0">
              <a:lnSpc>
                <a:spcPct val="100000"/>
              </a:lnSpc>
              <a:buNone/>
              <a:tabLst>
                <a:tab algn="l" pos="0"/>
              </a:tabLst>
            </a:pPr>
            <a:r>
              <a:rPr b="0" lang="en-ID" sz="2400" spc="-1" strike="noStrike">
                <a:solidFill>
                  <a:schemeClr val="accent4"/>
                </a:solidFill>
                <a:latin typeface="Black Han Sans"/>
                <a:ea typeface="Black Han Sans"/>
              </a:rPr>
              <a:t>Analisa Peluang Usaha di Bidang Perangkat Keras</a:t>
            </a:r>
            <a:endParaRPr b="0" lang="en-ID" sz="2400" spc="-1" strike="noStrike">
              <a:solidFill>
                <a:srgbClr val="000000"/>
              </a:solidFill>
              <a:latin typeface="Arial"/>
            </a:endParaRPr>
          </a:p>
        </p:txBody>
      </p:sp>
      <p:grpSp>
        <p:nvGrpSpPr>
          <p:cNvPr id="1030" name="Google Shape;1208;p75"/>
          <p:cNvGrpSpPr/>
          <p:nvPr/>
        </p:nvGrpSpPr>
        <p:grpSpPr>
          <a:xfrm>
            <a:off x="107640" y="3232080"/>
            <a:ext cx="1077840" cy="1749240"/>
            <a:chOff x="107640" y="3232080"/>
            <a:chExt cx="1077840" cy="1749240"/>
          </a:xfrm>
        </p:grpSpPr>
        <p:sp>
          <p:nvSpPr>
            <p:cNvPr id="1031" name="Google Shape;1209;p75"/>
            <p:cNvSpPr/>
            <p:nvPr/>
          </p:nvSpPr>
          <p:spPr>
            <a:xfrm flipH="1">
              <a:off x="107640" y="4910760"/>
              <a:ext cx="1077840" cy="70560"/>
            </a:xfrm>
            <a:prstGeom prst="ellipse">
              <a:avLst/>
            </a:prstGeom>
            <a:solidFill>
              <a:schemeClr val="accent4">
                <a:alpha val="23000"/>
              </a:schemeClr>
            </a:solidFill>
            <a:ln w="0">
              <a:noFill/>
            </a:ln>
          </p:spPr>
          <p:style>
            <a:lnRef idx="0"/>
            <a:fillRef idx="0"/>
            <a:effectRef idx="0"/>
            <a:fontRef idx="minor"/>
          </p:style>
          <p:txBody>
            <a:bodyPr tIns="50400" bIns="5040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1032" name="Google Shape;1210;p75"/>
            <p:cNvGrpSpPr/>
            <p:nvPr/>
          </p:nvGrpSpPr>
          <p:grpSpPr>
            <a:xfrm>
              <a:off x="335160" y="3232080"/>
              <a:ext cx="722160" cy="1705320"/>
              <a:chOff x="335160" y="3232080"/>
              <a:chExt cx="722160" cy="1705320"/>
            </a:xfrm>
          </p:grpSpPr>
          <p:sp>
            <p:nvSpPr>
              <p:cNvPr id="1033" name="Google Shape;1211;p75"/>
              <p:cNvSpPr/>
              <p:nvPr/>
            </p:nvSpPr>
            <p:spPr>
              <a:xfrm flipH="1">
                <a:off x="550800" y="4142160"/>
                <a:ext cx="72000" cy="735480"/>
              </a:xfrm>
              <a:custGeom>
                <a:avLst/>
                <a:gdLst>
                  <a:gd name="textAreaLeft" fmla="*/ 360 w 72000"/>
                  <a:gd name="textAreaRight" fmla="*/ 72720 w 72000"/>
                  <a:gd name="textAreaTop" fmla="*/ 0 h 735480"/>
                  <a:gd name="textAreaBottom" fmla="*/ 735840 h 735480"/>
                </a:gdLst>
                <a:ahLst/>
                <a:rect l="textAreaLeft" t="textAreaTop" r="textAreaRight" b="textAreaBottom"/>
                <a:pathLst>
                  <a:path w="1756" h="18146">
                    <a:moveTo>
                      <a:pt x="878" y="1"/>
                    </a:moveTo>
                    <a:cubicBezTo>
                      <a:pt x="394" y="1"/>
                      <a:pt x="0" y="395"/>
                      <a:pt x="0" y="879"/>
                    </a:cubicBezTo>
                    <a:lnTo>
                      <a:pt x="0" y="17268"/>
                    </a:lnTo>
                    <a:cubicBezTo>
                      <a:pt x="0" y="17750"/>
                      <a:pt x="394" y="18146"/>
                      <a:pt x="878" y="18146"/>
                    </a:cubicBezTo>
                    <a:cubicBezTo>
                      <a:pt x="1365" y="18146"/>
                      <a:pt x="1756" y="17750"/>
                      <a:pt x="1756" y="17268"/>
                    </a:cubicBezTo>
                    <a:lnTo>
                      <a:pt x="1756" y="879"/>
                    </a:lnTo>
                    <a:cubicBezTo>
                      <a:pt x="1756" y="395"/>
                      <a:pt x="1365" y="1"/>
                      <a:pt x="878"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34" name="Google Shape;1212;p75"/>
              <p:cNvSpPr/>
              <p:nvPr/>
            </p:nvSpPr>
            <p:spPr>
              <a:xfrm flipH="1">
                <a:off x="400680" y="4826520"/>
                <a:ext cx="252000" cy="109800"/>
              </a:xfrm>
              <a:custGeom>
                <a:avLst/>
                <a:gdLst>
                  <a:gd name="textAreaLeft" fmla="*/ 360 w 252000"/>
                  <a:gd name="textAreaRight" fmla="*/ 252720 w 252000"/>
                  <a:gd name="textAreaTop" fmla="*/ 0 h 109800"/>
                  <a:gd name="textAreaBottom" fmla="*/ 110160 h 109800"/>
                </a:gdLst>
                <a:ahLst/>
                <a:rect l="textAreaLeft" t="textAreaTop" r="textAreaRight" b="textAreaBottom"/>
                <a:pathLst>
                  <a:path w="6133" h="2713">
                    <a:moveTo>
                      <a:pt x="600" y="1"/>
                    </a:moveTo>
                    <a:cubicBezTo>
                      <a:pt x="1" y="1396"/>
                      <a:pt x="600" y="2713"/>
                      <a:pt x="600" y="2713"/>
                    </a:cubicBezTo>
                    <a:lnTo>
                      <a:pt x="4920" y="2713"/>
                    </a:lnTo>
                    <a:cubicBezTo>
                      <a:pt x="4920" y="2713"/>
                      <a:pt x="6132" y="2376"/>
                      <a:pt x="2610" y="31"/>
                    </a:cubicBezTo>
                    <a:lnTo>
                      <a:pt x="600" y="1"/>
                    </a:lnTo>
                    <a:close/>
                  </a:path>
                </a:pathLst>
              </a:custGeom>
              <a:solidFill>
                <a:schemeClr val="dk2"/>
              </a:solidFill>
              <a:ln w="0">
                <a:noFill/>
              </a:ln>
            </p:spPr>
            <p:style>
              <a:lnRef idx="0"/>
              <a:fillRef idx="0"/>
              <a:effectRef idx="0"/>
              <a:fontRef idx="minor"/>
            </p:style>
            <p:txBody>
              <a:bodyPr tIns="110160" bIns="110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35" name="Google Shape;1213;p75"/>
              <p:cNvSpPr/>
              <p:nvPr/>
            </p:nvSpPr>
            <p:spPr>
              <a:xfrm flipH="1">
                <a:off x="435600" y="4918680"/>
                <a:ext cx="201240" cy="18720"/>
              </a:xfrm>
              <a:custGeom>
                <a:avLst/>
                <a:gdLst>
                  <a:gd name="textAreaLeft" fmla="*/ -360 w 201240"/>
                  <a:gd name="textAreaRight" fmla="*/ 201240 w 201240"/>
                  <a:gd name="textAreaTop" fmla="*/ 0 h 18720"/>
                  <a:gd name="textAreaBottom" fmla="*/ 19080 h 18720"/>
                </a:gdLst>
                <a:ahLst/>
                <a:rect l="textAreaLeft" t="textAreaTop" r="textAreaRight" b="textAreaBottom"/>
                <a:pathLst>
                  <a:path w="4903" h="471">
                    <a:moveTo>
                      <a:pt x="0" y="1"/>
                    </a:moveTo>
                    <a:lnTo>
                      <a:pt x="130" y="470"/>
                    </a:lnTo>
                    <a:lnTo>
                      <a:pt x="4580" y="470"/>
                    </a:lnTo>
                    <a:cubicBezTo>
                      <a:pt x="4903" y="361"/>
                      <a:pt x="4760" y="1"/>
                      <a:pt x="4760" y="1"/>
                    </a:cubicBezTo>
                    <a:close/>
                  </a:path>
                </a:pathLst>
              </a:custGeom>
              <a:solidFill>
                <a:schemeClr val="dk1"/>
              </a:solidFill>
              <a:ln w="0">
                <a:noFill/>
              </a:ln>
            </p:spPr>
            <p:style>
              <a:lnRef idx="0"/>
              <a:fillRef idx="0"/>
              <a:effectRef idx="0"/>
              <a:fontRef idx="minor"/>
            </p:style>
            <p:txBody>
              <a:bodyPr tIns="19440" bIns="19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36" name="Google Shape;1214;p75"/>
              <p:cNvSpPr/>
              <p:nvPr/>
            </p:nvSpPr>
            <p:spPr>
              <a:xfrm flipH="1">
                <a:off x="441360" y="4870440"/>
                <a:ext cx="85320" cy="47520"/>
              </a:xfrm>
              <a:custGeom>
                <a:avLst/>
                <a:gdLst>
                  <a:gd name="textAreaLeft" fmla="*/ -360 w 85320"/>
                  <a:gd name="textAreaRight" fmla="*/ 85320 w 85320"/>
                  <a:gd name="textAreaTop" fmla="*/ 0 h 47520"/>
                  <a:gd name="textAreaBottom" fmla="*/ 47880 h 47520"/>
                </a:gdLst>
                <a:ahLst/>
                <a:rect l="textAreaLeft" t="textAreaTop" r="textAreaRight" b="textAreaBottom"/>
                <a:pathLst>
                  <a:path w="2086" h="1184">
                    <a:moveTo>
                      <a:pt x="903" y="0"/>
                    </a:moveTo>
                    <a:cubicBezTo>
                      <a:pt x="659" y="0"/>
                      <a:pt x="25" y="105"/>
                      <a:pt x="0" y="1184"/>
                    </a:cubicBezTo>
                    <a:lnTo>
                      <a:pt x="2086" y="1184"/>
                    </a:lnTo>
                    <a:cubicBezTo>
                      <a:pt x="2086" y="1184"/>
                      <a:pt x="2049" y="789"/>
                      <a:pt x="997" y="6"/>
                    </a:cubicBezTo>
                    <a:cubicBezTo>
                      <a:pt x="997" y="6"/>
                      <a:pt x="961" y="0"/>
                      <a:pt x="903" y="0"/>
                    </a:cubicBezTo>
                    <a:close/>
                  </a:path>
                </a:pathLst>
              </a:custGeom>
              <a:solidFill>
                <a:schemeClr val="dk1"/>
              </a:solidFill>
              <a:ln w="0">
                <a:noFill/>
              </a:ln>
            </p:spPr>
            <p:style>
              <a:lnRef idx="0"/>
              <a:fillRef idx="0"/>
              <a:effectRef idx="0"/>
              <a:fontRef idx="minor"/>
            </p:style>
            <p:txBody>
              <a:bodyPr tIns="48240" bIns="482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37" name="Google Shape;1215;p75"/>
              <p:cNvSpPr/>
              <p:nvPr/>
            </p:nvSpPr>
            <p:spPr>
              <a:xfrm flipH="1">
                <a:off x="579600" y="4866120"/>
                <a:ext cx="34920" cy="30240"/>
              </a:xfrm>
              <a:custGeom>
                <a:avLst/>
                <a:gdLst>
                  <a:gd name="textAreaLeft" fmla="*/ -360 w 34920"/>
                  <a:gd name="textAreaRight" fmla="*/ 34920 w 34920"/>
                  <a:gd name="textAreaTop" fmla="*/ 0 h 30240"/>
                  <a:gd name="textAreaBottom" fmla="*/ 30600 h 30240"/>
                </a:gdLst>
                <a:ahLst/>
                <a:rect l="textAreaLeft" t="textAreaTop" r="textAreaRight" b="textAreaBottom"/>
                <a:pathLst>
                  <a:path w="858" h="753">
                    <a:moveTo>
                      <a:pt x="429" y="0"/>
                    </a:moveTo>
                    <a:cubicBezTo>
                      <a:pt x="194" y="0"/>
                      <a:pt x="1" y="168"/>
                      <a:pt x="1" y="375"/>
                    </a:cubicBezTo>
                    <a:cubicBezTo>
                      <a:pt x="1" y="583"/>
                      <a:pt x="194" y="753"/>
                      <a:pt x="429" y="753"/>
                    </a:cubicBezTo>
                    <a:cubicBezTo>
                      <a:pt x="667" y="753"/>
                      <a:pt x="858" y="583"/>
                      <a:pt x="858" y="375"/>
                    </a:cubicBezTo>
                    <a:cubicBezTo>
                      <a:pt x="858" y="168"/>
                      <a:pt x="667" y="0"/>
                      <a:pt x="429" y="0"/>
                    </a:cubicBezTo>
                    <a:close/>
                  </a:path>
                </a:pathLst>
              </a:custGeom>
              <a:solidFill>
                <a:schemeClr val="dk1"/>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38" name="Google Shape;1216;p75"/>
              <p:cNvSpPr/>
              <p:nvPr/>
            </p:nvSpPr>
            <p:spPr>
              <a:xfrm flipH="1">
                <a:off x="695520" y="4142160"/>
                <a:ext cx="77040" cy="713520"/>
              </a:xfrm>
              <a:custGeom>
                <a:avLst/>
                <a:gdLst>
                  <a:gd name="textAreaLeft" fmla="*/ 360 w 77040"/>
                  <a:gd name="textAreaRight" fmla="*/ 77760 w 77040"/>
                  <a:gd name="textAreaTop" fmla="*/ 0 h 713520"/>
                  <a:gd name="textAreaBottom" fmla="*/ 713880 h 713520"/>
                </a:gdLst>
                <a:ahLst/>
                <a:rect l="textAreaLeft" t="textAreaTop" r="textAreaRight" b="textAreaBottom"/>
                <a:pathLst>
                  <a:path w="1883" h="17608">
                    <a:moveTo>
                      <a:pt x="875" y="1"/>
                    </a:moveTo>
                    <a:cubicBezTo>
                      <a:pt x="389" y="4"/>
                      <a:pt x="1" y="403"/>
                      <a:pt x="4" y="885"/>
                    </a:cubicBezTo>
                    <a:lnTo>
                      <a:pt x="123" y="16737"/>
                    </a:lnTo>
                    <a:cubicBezTo>
                      <a:pt x="127" y="17220"/>
                      <a:pt x="521" y="17608"/>
                      <a:pt x="1001" y="17608"/>
                    </a:cubicBezTo>
                    <a:lnTo>
                      <a:pt x="1008" y="17608"/>
                    </a:lnTo>
                    <a:cubicBezTo>
                      <a:pt x="1494" y="17604"/>
                      <a:pt x="1882" y="17207"/>
                      <a:pt x="1879" y="16723"/>
                    </a:cubicBezTo>
                    <a:lnTo>
                      <a:pt x="1760" y="872"/>
                    </a:lnTo>
                    <a:cubicBezTo>
                      <a:pt x="1752" y="392"/>
                      <a:pt x="1361" y="1"/>
                      <a:pt x="882"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39" name="Google Shape;1217;p75"/>
              <p:cNvSpPr/>
              <p:nvPr/>
            </p:nvSpPr>
            <p:spPr>
              <a:xfrm flipH="1">
                <a:off x="543960" y="4826520"/>
                <a:ext cx="249840" cy="109800"/>
              </a:xfrm>
              <a:custGeom>
                <a:avLst/>
                <a:gdLst>
                  <a:gd name="textAreaLeft" fmla="*/ 360 w 249840"/>
                  <a:gd name="textAreaRight" fmla="*/ 250560 w 249840"/>
                  <a:gd name="textAreaTop" fmla="*/ 0 h 109800"/>
                  <a:gd name="textAreaBottom" fmla="*/ 110160 h 109800"/>
                </a:gdLst>
                <a:ahLst/>
                <a:rect l="textAreaLeft" t="textAreaTop" r="textAreaRight" b="textAreaBottom"/>
                <a:pathLst>
                  <a:path w="6081" h="2716">
                    <a:moveTo>
                      <a:pt x="2552" y="1"/>
                    </a:moveTo>
                    <a:lnTo>
                      <a:pt x="600" y="4"/>
                    </a:lnTo>
                    <a:cubicBezTo>
                      <a:pt x="0" y="1399"/>
                      <a:pt x="603" y="2716"/>
                      <a:pt x="603" y="2716"/>
                    </a:cubicBezTo>
                    <a:lnTo>
                      <a:pt x="4954" y="2705"/>
                    </a:lnTo>
                    <a:cubicBezTo>
                      <a:pt x="4954" y="2705"/>
                      <a:pt x="6080" y="2334"/>
                      <a:pt x="2552" y="1"/>
                    </a:cubicBezTo>
                    <a:close/>
                  </a:path>
                </a:pathLst>
              </a:custGeom>
              <a:solidFill>
                <a:schemeClr val="dk2"/>
              </a:solidFill>
              <a:ln w="0">
                <a:noFill/>
              </a:ln>
            </p:spPr>
            <p:style>
              <a:lnRef idx="0"/>
              <a:fillRef idx="0"/>
              <a:effectRef idx="0"/>
              <a:fontRef idx="minor"/>
            </p:style>
            <p:txBody>
              <a:bodyPr tIns="110160" bIns="1101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40" name="Google Shape;1218;p75"/>
              <p:cNvSpPr/>
              <p:nvPr/>
            </p:nvSpPr>
            <p:spPr>
              <a:xfrm flipH="1">
                <a:off x="577080" y="4918320"/>
                <a:ext cx="200880" cy="19080"/>
              </a:xfrm>
              <a:custGeom>
                <a:avLst/>
                <a:gdLst>
                  <a:gd name="textAreaLeft" fmla="*/ 360 w 200880"/>
                  <a:gd name="textAreaRight" fmla="*/ 201600 w 200880"/>
                  <a:gd name="textAreaTop" fmla="*/ 0 h 19080"/>
                  <a:gd name="textAreaBottom" fmla="*/ 19440 h 19080"/>
                </a:gdLst>
                <a:ahLst/>
                <a:rect l="textAreaLeft" t="textAreaTop" r="textAreaRight" b="textAreaBottom"/>
                <a:pathLst>
                  <a:path w="4894" h="481">
                    <a:moveTo>
                      <a:pt x="4679" y="0"/>
                    </a:moveTo>
                    <a:lnTo>
                      <a:pt x="1" y="11"/>
                    </a:lnTo>
                    <a:lnTo>
                      <a:pt x="130" y="480"/>
                    </a:lnTo>
                    <a:lnTo>
                      <a:pt x="4580" y="470"/>
                    </a:lnTo>
                    <a:cubicBezTo>
                      <a:pt x="4894" y="283"/>
                      <a:pt x="4679" y="0"/>
                      <a:pt x="4679" y="0"/>
                    </a:cubicBezTo>
                    <a:close/>
                  </a:path>
                </a:pathLst>
              </a:custGeom>
              <a:solidFill>
                <a:schemeClr val="dk1"/>
              </a:solidFill>
              <a:ln w="0">
                <a:noFill/>
              </a:ln>
            </p:spPr>
            <p:style>
              <a:lnRef idx="0"/>
              <a:fillRef idx="0"/>
              <a:effectRef idx="0"/>
              <a:fontRef idx="minor"/>
            </p:style>
            <p:txBody>
              <a:bodyPr tIns="19440" bIns="19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41" name="Google Shape;1219;p75"/>
              <p:cNvSpPr/>
              <p:nvPr/>
            </p:nvSpPr>
            <p:spPr>
              <a:xfrm flipH="1">
                <a:off x="582840" y="4872240"/>
                <a:ext cx="89280" cy="45720"/>
              </a:xfrm>
              <a:custGeom>
                <a:avLst/>
                <a:gdLst>
                  <a:gd name="textAreaLeft" fmla="*/ 360 w 89280"/>
                  <a:gd name="textAreaRight" fmla="*/ 90000 w 89280"/>
                  <a:gd name="textAreaTop" fmla="*/ 0 h 45720"/>
                  <a:gd name="textAreaBottom" fmla="*/ 46080 h 45720"/>
                </a:gdLst>
                <a:ahLst/>
                <a:rect l="textAreaLeft" t="textAreaTop" r="textAreaRight" b="textAreaBottom"/>
                <a:pathLst>
                  <a:path w="2179" h="1140">
                    <a:moveTo>
                      <a:pt x="962" y="0"/>
                    </a:moveTo>
                    <a:cubicBezTo>
                      <a:pt x="656" y="0"/>
                      <a:pt x="21" y="123"/>
                      <a:pt x="1" y="1140"/>
                    </a:cubicBezTo>
                    <a:lnTo>
                      <a:pt x="2165" y="1132"/>
                    </a:lnTo>
                    <a:cubicBezTo>
                      <a:pt x="2165" y="1132"/>
                      <a:pt x="2179" y="793"/>
                      <a:pt x="1124" y="13"/>
                    </a:cubicBezTo>
                    <a:cubicBezTo>
                      <a:pt x="1124" y="13"/>
                      <a:pt x="1060" y="0"/>
                      <a:pt x="962" y="0"/>
                    </a:cubicBezTo>
                    <a:close/>
                  </a:path>
                </a:pathLst>
              </a:custGeom>
              <a:solidFill>
                <a:schemeClr val="dk1"/>
              </a:solidFill>
              <a:ln w="0">
                <a:noFill/>
              </a:ln>
            </p:spPr>
            <p:style>
              <a:lnRef idx="0"/>
              <a:fillRef idx="0"/>
              <a:effectRef idx="0"/>
              <a:fontRef idx="minor"/>
            </p:style>
            <p:txBody>
              <a:bodyPr tIns="46080" bIns="460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42" name="Google Shape;1220;p75"/>
              <p:cNvSpPr/>
              <p:nvPr/>
            </p:nvSpPr>
            <p:spPr>
              <a:xfrm flipH="1">
                <a:off x="720360" y="4866120"/>
                <a:ext cx="34920" cy="30240"/>
              </a:xfrm>
              <a:custGeom>
                <a:avLst/>
                <a:gdLst>
                  <a:gd name="textAreaLeft" fmla="*/ -360 w 34920"/>
                  <a:gd name="textAreaRight" fmla="*/ 34920 w 34920"/>
                  <a:gd name="textAreaTop" fmla="*/ 0 h 30240"/>
                  <a:gd name="textAreaBottom" fmla="*/ 30600 h 30240"/>
                </a:gdLst>
                <a:ahLst/>
                <a:rect l="textAreaLeft" t="textAreaTop" r="textAreaRight" b="textAreaBottom"/>
                <a:pathLst>
                  <a:path w="854" h="753">
                    <a:moveTo>
                      <a:pt x="425" y="0"/>
                    </a:moveTo>
                    <a:cubicBezTo>
                      <a:pt x="190" y="0"/>
                      <a:pt x="0" y="171"/>
                      <a:pt x="0" y="378"/>
                    </a:cubicBezTo>
                    <a:cubicBezTo>
                      <a:pt x="0" y="586"/>
                      <a:pt x="190" y="752"/>
                      <a:pt x="429" y="752"/>
                    </a:cubicBezTo>
                    <a:cubicBezTo>
                      <a:pt x="663" y="752"/>
                      <a:pt x="853" y="582"/>
                      <a:pt x="853" y="375"/>
                    </a:cubicBezTo>
                    <a:cubicBezTo>
                      <a:pt x="853" y="167"/>
                      <a:pt x="663" y="0"/>
                      <a:pt x="425" y="0"/>
                    </a:cubicBezTo>
                    <a:close/>
                  </a:path>
                </a:pathLst>
              </a:custGeom>
              <a:solidFill>
                <a:schemeClr val="dk1"/>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43" name="Google Shape;1221;p75"/>
              <p:cNvSpPr/>
              <p:nvPr/>
            </p:nvSpPr>
            <p:spPr>
              <a:xfrm flipH="1">
                <a:off x="619200" y="3621240"/>
                <a:ext cx="76320" cy="156600"/>
              </a:xfrm>
              <a:custGeom>
                <a:avLst/>
                <a:gdLst>
                  <a:gd name="textAreaLeft" fmla="*/ 360 w 76320"/>
                  <a:gd name="textAreaRight" fmla="*/ 77040 w 76320"/>
                  <a:gd name="textAreaTop" fmla="*/ 0 h 156600"/>
                  <a:gd name="textAreaBottom" fmla="*/ 156960 h 156600"/>
                </a:gdLst>
                <a:ahLst/>
                <a:rect l="textAreaLeft" t="textAreaTop" r="textAreaRight" b="textAreaBottom"/>
                <a:pathLst>
                  <a:path w="1862" h="3869">
                    <a:moveTo>
                      <a:pt x="933" y="0"/>
                    </a:moveTo>
                    <a:cubicBezTo>
                      <a:pt x="420" y="0"/>
                      <a:pt x="1" y="419"/>
                      <a:pt x="1" y="929"/>
                    </a:cubicBezTo>
                    <a:lnTo>
                      <a:pt x="1" y="2940"/>
                    </a:lnTo>
                    <a:cubicBezTo>
                      <a:pt x="1" y="3450"/>
                      <a:pt x="420" y="3869"/>
                      <a:pt x="933" y="3869"/>
                    </a:cubicBezTo>
                    <a:cubicBezTo>
                      <a:pt x="1443" y="3869"/>
                      <a:pt x="1862" y="3450"/>
                      <a:pt x="1862" y="2940"/>
                    </a:cubicBezTo>
                    <a:lnTo>
                      <a:pt x="1862" y="929"/>
                    </a:lnTo>
                    <a:cubicBezTo>
                      <a:pt x="1862" y="419"/>
                      <a:pt x="1443" y="0"/>
                      <a:pt x="933" y="0"/>
                    </a:cubicBezTo>
                    <a:close/>
                  </a:path>
                </a:pathLst>
              </a:custGeom>
              <a:solidFill>
                <a:srgbClr val="de9894"/>
              </a:solidFill>
              <a:ln w="0">
                <a:noFill/>
              </a:ln>
            </p:spPr>
            <p:style>
              <a:lnRef idx="0"/>
              <a:fillRef idx="0"/>
              <a:effectRef idx="0"/>
              <a:fontRef idx="minor"/>
            </p:style>
            <p:txBody>
              <a:bodyPr tIns="156960" bIns="156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44" name="Google Shape;1222;p75"/>
              <p:cNvSpPr/>
              <p:nvPr/>
            </p:nvSpPr>
            <p:spPr>
              <a:xfrm flipH="1">
                <a:off x="619200" y="3635640"/>
                <a:ext cx="76320" cy="70560"/>
              </a:xfrm>
              <a:custGeom>
                <a:avLst/>
                <a:gdLst>
                  <a:gd name="textAreaLeft" fmla="*/ 360 w 76320"/>
                  <a:gd name="textAreaRight" fmla="*/ 77040 w 76320"/>
                  <a:gd name="textAreaTop" fmla="*/ 0 h 70560"/>
                  <a:gd name="textAreaBottom" fmla="*/ 70920 h 70560"/>
                </a:gdLst>
                <a:ahLst/>
                <a:rect l="textAreaLeft" t="textAreaTop" r="textAreaRight" b="textAreaBottom"/>
                <a:pathLst>
                  <a:path w="1862" h="1746">
                    <a:moveTo>
                      <a:pt x="1" y="1"/>
                    </a:moveTo>
                    <a:lnTo>
                      <a:pt x="1" y="1552"/>
                    </a:lnTo>
                    <a:cubicBezTo>
                      <a:pt x="1" y="1552"/>
                      <a:pt x="462" y="1746"/>
                      <a:pt x="1013" y="1746"/>
                    </a:cubicBezTo>
                    <a:cubicBezTo>
                      <a:pt x="1289" y="1746"/>
                      <a:pt x="1587" y="1697"/>
                      <a:pt x="1862" y="1552"/>
                    </a:cubicBezTo>
                    <a:lnTo>
                      <a:pt x="1862" y="1"/>
                    </a:lnTo>
                    <a:close/>
                  </a:path>
                </a:pathLst>
              </a:custGeom>
              <a:solidFill>
                <a:srgbClr val="28235b"/>
              </a:solidFill>
              <a:ln w="0">
                <a:noFill/>
              </a:ln>
            </p:spPr>
            <p:style>
              <a:lnRef idx="0"/>
              <a:fillRef idx="0"/>
              <a:effectRef idx="0"/>
              <a:fontRef idx="minor"/>
            </p:style>
            <p:txBody>
              <a:bodyPr tIns="71280" bIns="71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45" name="Google Shape;1223;p75"/>
              <p:cNvSpPr/>
              <p:nvPr/>
            </p:nvSpPr>
            <p:spPr>
              <a:xfrm flipH="1">
                <a:off x="472320" y="3736440"/>
                <a:ext cx="370800" cy="519120"/>
              </a:xfrm>
              <a:custGeom>
                <a:avLst/>
                <a:gdLst>
                  <a:gd name="textAreaLeft" fmla="*/ 360 w 370800"/>
                  <a:gd name="textAreaRight" fmla="*/ 371520 w 370800"/>
                  <a:gd name="textAreaTop" fmla="*/ 0 h 519120"/>
                  <a:gd name="textAreaBottom" fmla="*/ 519480 h 519120"/>
                </a:gdLst>
                <a:ahLst/>
                <a:rect l="textAreaLeft" t="textAreaTop" r="textAreaRight" b="textAreaBottom"/>
                <a:pathLst>
                  <a:path w="9027" h="12814">
                    <a:moveTo>
                      <a:pt x="4319" y="1"/>
                    </a:moveTo>
                    <a:cubicBezTo>
                      <a:pt x="1907" y="1"/>
                      <a:pt x="1" y="1491"/>
                      <a:pt x="158" y="3512"/>
                    </a:cubicBezTo>
                    <a:cubicBezTo>
                      <a:pt x="253" y="4716"/>
                      <a:pt x="1423" y="7037"/>
                      <a:pt x="1447" y="7721"/>
                    </a:cubicBezTo>
                    <a:cubicBezTo>
                      <a:pt x="1484" y="8783"/>
                      <a:pt x="1321" y="9636"/>
                      <a:pt x="1290" y="10388"/>
                    </a:cubicBezTo>
                    <a:cubicBezTo>
                      <a:pt x="1246" y="11534"/>
                      <a:pt x="1907" y="12814"/>
                      <a:pt x="4319" y="12814"/>
                    </a:cubicBezTo>
                    <a:lnTo>
                      <a:pt x="4710" y="12814"/>
                    </a:lnTo>
                    <a:cubicBezTo>
                      <a:pt x="7122" y="12814"/>
                      <a:pt x="7782" y="11534"/>
                      <a:pt x="7738" y="10388"/>
                    </a:cubicBezTo>
                    <a:cubicBezTo>
                      <a:pt x="7707" y="9636"/>
                      <a:pt x="7612" y="9037"/>
                      <a:pt x="7612" y="7721"/>
                    </a:cubicBezTo>
                    <a:cubicBezTo>
                      <a:pt x="7612" y="6571"/>
                      <a:pt x="8775" y="4716"/>
                      <a:pt x="8868" y="3512"/>
                    </a:cubicBezTo>
                    <a:cubicBezTo>
                      <a:pt x="9027" y="1491"/>
                      <a:pt x="7122" y="1"/>
                      <a:pt x="4710" y="1"/>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46" name="Google Shape;1224;p75"/>
              <p:cNvSpPr/>
              <p:nvPr/>
            </p:nvSpPr>
            <p:spPr>
              <a:xfrm flipH="1">
                <a:off x="529920" y="4191120"/>
                <a:ext cx="264600" cy="304560"/>
              </a:xfrm>
              <a:custGeom>
                <a:avLst/>
                <a:gdLst>
                  <a:gd name="textAreaLeft" fmla="*/ -360 w 264600"/>
                  <a:gd name="textAreaRight" fmla="*/ 264600 w 264600"/>
                  <a:gd name="textAreaTop" fmla="*/ 0 h 304560"/>
                  <a:gd name="textAreaBottom" fmla="*/ 304920 h 304560"/>
                </a:gdLst>
                <a:ahLst/>
                <a:rect l="textAreaLeft" t="textAreaTop" r="textAreaRight" b="textAreaBottom"/>
                <a:pathLst>
                  <a:path w="6437" h="7524">
                    <a:moveTo>
                      <a:pt x="6124" y="7384"/>
                    </a:moveTo>
                    <a:cubicBezTo>
                      <a:pt x="6123" y="7393"/>
                      <a:pt x="6122" y="7402"/>
                      <a:pt x="6121" y="7411"/>
                    </a:cubicBezTo>
                    <a:lnTo>
                      <a:pt x="6137" y="7384"/>
                    </a:lnTo>
                    <a:cubicBezTo>
                      <a:pt x="6133" y="7384"/>
                      <a:pt x="6128" y="7384"/>
                      <a:pt x="6124" y="7384"/>
                    </a:cubicBezTo>
                    <a:close/>
                    <a:moveTo>
                      <a:pt x="5768" y="0"/>
                    </a:moveTo>
                    <a:cubicBezTo>
                      <a:pt x="5221" y="0"/>
                      <a:pt x="4669" y="118"/>
                      <a:pt x="4120" y="191"/>
                    </a:cubicBezTo>
                    <a:cubicBezTo>
                      <a:pt x="3703" y="248"/>
                      <a:pt x="3281" y="276"/>
                      <a:pt x="2859" y="276"/>
                    </a:cubicBezTo>
                    <a:cubicBezTo>
                      <a:pt x="2465" y="276"/>
                      <a:pt x="2071" y="251"/>
                      <a:pt x="1680" y="202"/>
                    </a:cubicBezTo>
                    <a:cubicBezTo>
                      <a:pt x="1328" y="159"/>
                      <a:pt x="977" y="96"/>
                      <a:pt x="624" y="96"/>
                    </a:cubicBezTo>
                    <a:cubicBezTo>
                      <a:pt x="558" y="96"/>
                      <a:pt x="492" y="98"/>
                      <a:pt x="425" y="103"/>
                    </a:cubicBezTo>
                    <a:lnTo>
                      <a:pt x="381" y="86"/>
                    </a:lnTo>
                    <a:cubicBezTo>
                      <a:pt x="74" y="2553"/>
                      <a:pt x="0" y="5047"/>
                      <a:pt x="156" y="7523"/>
                    </a:cubicBezTo>
                    <a:lnTo>
                      <a:pt x="225" y="7449"/>
                    </a:lnTo>
                    <a:cubicBezTo>
                      <a:pt x="1013" y="7435"/>
                      <a:pt x="1800" y="7424"/>
                      <a:pt x="2589" y="7411"/>
                    </a:cubicBezTo>
                    <a:cubicBezTo>
                      <a:pt x="2667" y="7411"/>
                      <a:pt x="2749" y="7411"/>
                      <a:pt x="2827" y="7408"/>
                    </a:cubicBezTo>
                    <a:lnTo>
                      <a:pt x="2844" y="7347"/>
                    </a:lnTo>
                    <a:cubicBezTo>
                      <a:pt x="2749" y="5485"/>
                      <a:pt x="2708" y="3618"/>
                      <a:pt x="2728" y="1753"/>
                    </a:cubicBezTo>
                    <a:cubicBezTo>
                      <a:pt x="2732" y="1682"/>
                      <a:pt x="2735" y="1603"/>
                      <a:pt x="2786" y="1556"/>
                    </a:cubicBezTo>
                    <a:cubicBezTo>
                      <a:pt x="2827" y="1515"/>
                      <a:pt x="2888" y="1504"/>
                      <a:pt x="2946" y="1501"/>
                    </a:cubicBezTo>
                    <a:cubicBezTo>
                      <a:pt x="2997" y="1497"/>
                      <a:pt x="3049" y="1495"/>
                      <a:pt x="3100" y="1495"/>
                    </a:cubicBezTo>
                    <a:cubicBezTo>
                      <a:pt x="3383" y="1495"/>
                      <a:pt x="3666" y="1557"/>
                      <a:pt x="3923" y="1678"/>
                    </a:cubicBezTo>
                    <a:lnTo>
                      <a:pt x="3994" y="1780"/>
                    </a:lnTo>
                    <a:cubicBezTo>
                      <a:pt x="3970" y="2233"/>
                      <a:pt x="3950" y="2685"/>
                      <a:pt x="3929" y="3138"/>
                    </a:cubicBezTo>
                    <a:cubicBezTo>
                      <a:pt x="3861" y="4553"/>
                      <a:pt x="3794" y="5969"/>
                      <a:pt x="3906" y="7377"/>
                    </a:cubicBezTo>
                    <a:cubicBezTo>
                      <a:pt x="4647" y="7380"/>
                      <a:pt x="5384" y="7380"/>
                      <a:pt x="6124" y="7384"/>
                    </a:cubicBezTo>
                    <a:lnTo>
                      <a:pt x="6124" y="7384"/>
                    </a:lnTo>
                    <a:cubicBezTo>
                      <a:pt x="6387" y="4946"/>
                      <a:pt x="6436" y="2486"/>
                      <a:pt x="6274" y="39"/>
                    </a:cubicBezTo>
                    <a:cubicBezTo>
                      <a:pt x="6106" y="11"/>
                      <a:pt x="5937" y="0"/>
                      <a:pt x="5768" y="0"/>
                    </a:cubicBezTo>
                    <a:close/>
                  </a:path>
                </a:pathLst>
              </a:custGeom>
              <a:solidFill>
                <a:schemeClr val="accent3"/>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47" name="Google Shape;1225;p75"/>
              <p:cNvSpPr/>
              <p:nvPr/>
            </p:nvSpPr>
            <p:spPr>
              <a:xfrm flipH="1">
                <a:off x="670680" y="4474800"/>
                <a:ext cx="127080" cy="35280"/>
              </a:xfrm>
              <a:custGeom>
                <a:avLst/>
                <a:gdLst>
                  <a:gd name="textAreaLeft" fmla="*/ -360 w 127080"/>
                  <a:gd name="textAreaRight" fmla="*/ 127080 w 127080"/>
                  <a:gd name="textAreaTop" fmla="*/ 0 h 35280"/>
                  <a:gd name="textAreaBottom" fmla="*/ 35640 h 35280"/>
                </a:gdLst>
                <a:ahLst/>
                <a:rect l="textAreaLeft" t="textAreaTop" r="textAreaRight" b="textAreaBottom"/>
                <a:pathLst>
                  <a:path w="3099" h="875">
                    <a:moveTo>
                      <a:pt x="27" y="1"/>
                    </a:moveTo>
                    <a:cubicBezTo>
                      <a:pt x="13" y="1"/>
                      <a:pt x="0" y="14"/>
                      <a:pt x="0" y="28"/>
                    </a:cubicBezTo>
                    <a:lnTo>
                      <a:pt x="0" y="848"/>
                    </a:lnTo>
                    <a:cubicBezTo>
                      <a:pt x="0" y="861"/>
                      <a:pt x="13" y="875"/>
                      <a:pt x="27" y="875"/>
                    </a:cubicBezTo>
                    <a:lnTo>
                      <a:pt x="3072" y="875"/>
                    </a:lnTo>
                    <a:cubicBezTo>
                      <a:pt x="3086" y="875"/>
                      <a:pt x="3099" y="861"/>
                      <a:pt x="3099" y="848"/>
                    </a:cubicBezTo>
                    <a:lnTo>
                      <a:pt x="3099" y="28"/>
                    </a:lnTo>
                    <a:cubicBezTo>
                      <a:pt x="3099" y="14"/>
                      <a:pt x="3086" y="1"/>
                      <a:pt x="3072" y="1"/>
                    </a:cubicBezTo>
                    <a:close/>
                  </a:path>
                </a:pathLst>
              </a:custGeom>
              <a:solidFill>
                <a:schemeClr val="accent2"/>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48" name="Google Shape;1226;p75"/>
              <p:cNvSpPr/>
              <p:nvPr/>
            </p:nvSpPr>
            <p:spPr>
              <a:xfrm flipH="1">
                <a:off x="525960" y="4474800"/>
                <a:ext cx="124560" cy="35280"/>
              </a:xfrm>
              <a:custGeom>
                <a:avLst/>
                <a:gdLst>
                  <a:gd name="textAreaLeft" fmla="*/ 360 w 124560"/>
                  <a:gd name="textAreaRight" fmla="*/ 125280 w 124560"/>
                  <a:gd name="textAreaTop" fmla="*/ 0 h 35280"/>
                  <a:gd name="textAreaBottom" fmla="*/ 35640 h 35280"/>
                </a:gdLst>
                <a:ahLst/>
                <a:rect l="textAreaLeft" t="textAreaTop" r="textAreaRight" b="textAreaBottom"/>
                <a:pathLst>
                  <a:path w="3033" h="875">
                    <a:moveTo>
                      <a:pt x="29" y="1"/>
                    </a:moveTo>
                    <a:cubicBezTo>
                      <a:pt x="12" y="1"/>
                      <a:pt x="1" y="14"/>
                      <a:pt x="1" y="28"/>
                    </a:cubicBezTo>
                    <a:lnTo>
                      <a:pt x="1" y="848"/>
                    </a:lnTo>
                    <a:cubicBezTo>
                      <a:pt x="1" y="861"/>
                      <a:pt x="12" y="875"/>
                      <a:pt x="29" y="875"/>
                    </a:cubicBezTo>
                    <a:lnTo>
                      <a:pt x="3005" y="875"/>
                    </a:lnTo>
                    <a:cubicBezTo>
                      <a:pt x="3019" y="875"/>
                      <a:pt x="3033" y="861"/>
                      <a:pt x="3033" y="848"/>
                    </a:cubicBezTo>
                    <a:lnTo>
                      <a:pt x="3033" y="28"/>
                    </a:lnTo>
                    <a:cubicBezTo>
                      <a:pt x="3033" y="14"/>
                      <a:pt x="3019" y="1"/>
                      <a:pt x="3005" y="1"/>
                    </a:cubicBezTo>
                    <a:close/>
                  </a:path>
                </a:pathLst>
              </a:custGeom>
              <a:solidFill>
                <a:schemeClr val="accent2"/>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49" name="Google Shape;1227;p75"/>
              <p:cNvSpPr/>
              <p:nvPr/>
            </p:nvSpPr>
            <p:spPr>
              <a:xfrm flipH="1">
                <a:off x="472680" y="3736440"/>
                <a:ext cx="378360" cy="530280"/>
              </a:xfrm>
              <a:custGeom>
                <a:avLst/>
                <a:gdLst>
                  <a:gd name="textAreaLeft" fmla="*/ -360 w 378360"/>
                  <a:gd name="textAreaRight" fmla="*/ 378360 w 378360"/>
                  <a:gd name="textAreaTop" fmla="*/ 0 h 530280"/>
                  <a:gd name="textAreaBottom" fmla="*/ 530640 h 530280"/>
                </a:gdLst>
                <a:ahLst/>
                <a:rect l="textAreaLeft" t="textAreaTop" r="textAreaRight" b="textAreaBottom"/>
                <a:pathLst>
                  <a:path w="9052" h="13086">
                    <a:moveTo>
                      <a:pt x="3369" y="1"/>
                    </a:moveTo>
                    <a:cubicBezTo>
                      <a:pt x="2461" y="188"/>
                      <a:pt x="1815" y="504"/>
                      <a:pt x="1155" y="1032"/>
                    </a:cubicBezTo>
                    <a:cubicBezTo>
                      <a:pt x="804" y="1311"/>
                      <a:pt x="552" y="1957"/>
                      <a:pt x="355" y="2359"/>
                    </a:cubicBezTo>
                    <a:cubicBezTo>
                      <a:pt x="1" y="3080"/>
                      <a:pt x="423" y="4353"/>
                      <a:pt x="621" y="5129"/>
                    </a:cubicBezTo>
                    <a:cubicBezTo>
                      <a:pt x="1270" y="7676"/>
                      <a:pt x="723" y="9694"/>
                      <a:pt x="849" y="12321"/>
                    </a:cubicBezTo>
                    <a:cubicBezTo>
                      <a:pt x="858" y="12531"/>
                      <a:pt x="1147" y="12729"/>
                      <a:pt x="1338" y="12814"/>
                    </a:cubicBezTo>
                    <a:cubicBezTo>
                      <a:pt x="1413" y="12848"/>
                      <a:pt x="1747" y="12872"/>
                      <a:pt x="1828" y="12875"/>
                    </a:cubicBezTo>
                    <a:cubicBezTo>
                      <a:pt x="2555" y="12917"/>
                      <a:pt x="3308" y="13086"/>
                      <a:pt x="4042" y="13086"/>
                    </a:cubicBezTo>
                    <a:cubicBezTo>
                      <a:pt x="4218" y="13086"/>
                      <a:pt x="4394" y="13076"/>
                      <a:pt x="4567" y="13052"/>
                    </a:cubicBezTo>
                    <a:cubicBezTo>
                      <a:pt x="5836" y="12882"/>
                      <a:pt x="6169" y="12998"/>
                      <a:pt x="7496" y="12858"/>
                    </a:cubicBezTo>
                    <a:lnTo>
                      <a:pt x="8347" y="12657"/>
                    </a:lnTo>
                    <a:cubicBezTo>
                      <a:pt x="8623" y="12525"/>
                      <a:pt x="8504" y="11191"/>
                      <a:pt x="8487" y="10885"/>
                    </a:cubicBezTo>
                    <a:cubicBezTo>
                      <a:pt x="8358" y="8527"/>
                      <a:pt x="8218" y="6891"/>
                      <a:pt x="8752" y="4590"/>
                    </a:cubicBezTo>
                    <a:cubicBezTo>
                      <a:pt x="8878" y="4043"/>
                      <a:pt x="9052" y="3482"/>
                      <a:pt x="8963" y="2927"/>
                    </a:cubicBezTo>
                    <a:cubicBezTo>
                      <a:pt x="8901" y="2529"/>
                      <a:pt x="8711" y="2164"/>
                      <a:pt x="8496" y="1828"/>
                    </a:cubicBezTo>
                    <a:cubicBezTo>
                      <a:pt x="7904" y="916"/>
                      <a:pt x="7006" y="113"/>
                      <a:pt x="5928" y="1"/>
                    </a:cubicBezTo>
                    <a:lnTo>
                      <a:pt x="5894" y="62"/>
                    </a:lnTo>
                    <a:cubicBezTo>
                      <a:pt x="5894" y="344"/>
                      <a:pt x="5710" y="613"/>
                      <a:pt x="5448" y="712"/>
                    </a:cubicBezTo>
                    <a:cubicBezTo>
                      <a:pt x="5360" y="746"/>
                      <a:pt x="5268" y="760"/>
                      <a:pt x="5176" y="770"/>
                    </a:cubicBezTo>
                    <a:cubicBezTo>
                      <a:pt x="5115" y="775"/>
                      <a:pt x="5053" y="778"/>
                      <a:pt x="4992" y="778"/>
                    </a:cubicBezTo>
                    <a:cubicBezTo>
                      <a:pt x="4630" y="778"/>
                      <a:pt x="4269" y="684"/>
                      <a:pt x="3955" y="501"/>
                    </a:cubicBezTo>
                    <a:cubicBezTo>
                      <a:pt x="3754" y="385"/>
                      <a:pt x="3564" y="222"/>
                      <a:pt x="3485" y="5"/>
                    </a:cubicBezTo>
                    <a:lnTo>
                      <a:pt x="3369" y="1"/>
                    </a:ln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50" name="Google Shape;1228;p75"/>
              <p:cNvSpPr/>
              <p:nvPr/>
            </p:nvSpPr>
            <p:spPr>
              <a:xfrm flipH="1">
                <a:off x="343800" y="3785760"/>
                <a:ext cx="223560" cy="455760"/>
              </a:xfrm>
              <a:custGeom>
                <a:avLst/>
                <a:gdLst>
                  <a:gd name="textAreaLeft" fmla="*/ -360 w 223560"/>
                  <a:gd name="textAreaRight" fmla="*/ 223560 w 223560"/>
                  <a:gd name="textAreaTop" fmla="*/ 0 h 455760"/>
                  <a:gd name="textAreaBottom" fmla="*/ 456120 h 455760"/>
                </a:gdLst>
                <a:ahLst/>
                <a:rect l="textAreaLeft" t="textAreaTop" r="textAreaRight" b="textAreaBottom"/>
                <a:pathLst>
                  <a:path w="5444" h="11251">
                    <a:moveTo>
                      <a:pt x="953" y="1"/>
                    </a:moveTo>
                    <a:cubicBezTo>
                      <a:pt x="826" y="1"/>
                      <a:pt x="696" y="30"/>
                      <a:pt x="575" y="91"/>
                    </a:cubicBezTo>
                    <a:cubicBezTo>
                      <a:pt x="167" y="302"/>
                      <a:pt x="0" y="806"/>
                      <a:pt x="211" y="1217"/>
                    </a:cubicBezTo>
                    <a:cubicBezTo>
                      <a:pt x="235" y="1261"/>
                      <a:pt x="2617" y="5977"/>
                      <a:pt x="3708" y="10608"/>
                    </a:cubicBezTo>
                    <a:cubicBezTo>
                      <a:pt x="3801" y="10992"/>
                      <a:pt x="4144" y="11250"/>
                      <a:pt x="4522" y="11250"/>
                    </a:cubicBezTo>
                    <a:cubicBezTo>
                      <a:pt x="4586" y="11250"/>
                      <a:pt x="4651" y="11244"/>
                      <a:pt x="4716" y="11226"/>
                    </a:cubicBezTo>
                    <a:cubicBezTo>
                      <a:pt x="5165" y="11121"/>
                      <a:pt x="5443" y="10672"/>
                      <a:pt x="5338" y="10223"/>
                    </a:cubicBezTo>
                    <a:cubicBezTo>
                      <a:pt x="4198" y="5391"/>
                      <a:pt x="1803" y="655"/>
                      <a:pt x="1701" y="459"/>
                    </a:cubicBezTo>
                    <a:cubicBezTo>
                      <a:pt x="1553" y="168"/>
                      <a:pt x="1258" y="1"/>
                      <a:pt x="953" y="1"/>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51" name="Google Shape;1229;p75"/>
              <p:cNvSpPr/>
              <p:nvPr/>
            </p:nvSpPr>
            <p:spPr>
              <a:xfrm flipH="1">
                <a:off x="753840" y="3339720"/>
                <a:ext cx="285840" cy="513720"/>
              </a:xfrm>
              <a:custGeom>
                <a:avLst/>
                <a:gdLst>
                  <a:gd name="textAreaLeft" fmla="*/ 360 w 285840"/>
                  <a:gd name="textAreaRight" fmla="*/ 286560 w 285840"/>
                  <a:gd name="textAreaTop" fmla="*/ 0 h 513720"/>
                  <a:gd name="textAreaBottom" fmla="*/ 514080 h 513720"/>
                </a:gdLst>
                <a:ahLst/>
                <a:rect l="textAreaLeft" t="textAreaTop" r="textAreaRight" b="textAreaBottom"/>
                <a:pathLst>
                  <a:path w="6955" h="12678">
                    <a:moveTo>
                      <a:pt x="837" y="0"/>
                    </a:moveTo>
                    <a:cubicBezTo>
                      <a:pt x="375" y="0"/>
                      <a:pt x="0" y="375"/>
                      <a:pt x="0" y="837"/>
                    </a:cubicBezTo>
                    <a:cubicBezTo>
                      <a:pt x="0" y="5981"/>
                      <a:pt x="1028" y="9533"/>
                      <a:pt x="3056" y="11398"/>
                    </a:cubicBezTo>
                    <a:cubicBezTo>
                      <a:pt x="4321" y="12562"/>
                      <a:pt x="5563" y="12677"/>
                      <a:pt x="6002" y="12677"/>
                    </a:cubicBezTo>
                    <a:cubicBezTo>
                      <a:pt x="6077" y="12677"/>
                      <a:pt x="6128" y="12674"/>
                      <a:pt x="6152" y="12671"/>
                    </a:cubicBezTo>
                    <a:cubicBezTo>
                      <a:pt x="6614" y="12633"/>
                      <a:pt x="6955" y="12228"/>
                      <a:pt x="6917" y="11769"/>
                    </a:cubicBezTo>
                    <a:cubicBezTo>
                      <a:pt x="6882" y="11329"/>
                      <a:pt x="6515" y="11000"/>
                      <a:pt x="6082" y="11000"/>
                    </a:cubicBezTo>
                    <a:cubicBezTo>
                      <a:pt x="6059" y="11000"/>
                      <a:pt x="6036" y="11001"/>
                      <a:pt x="6013" y="11003"/>
                    </a:cubicBezTo>
                    <a:cubicBezTo>
                      <a:pt x="6012" y="11003"/>
                      <a:pt x="6004" y="11004"/>
                      <a:pt x="5989" y="11004"/>
                    </a:cubicBezTo>
                    <a:cubicBezTo>
                      <a:pt x="5844" y="11004"/>
                      <a:pt x="5045" y="10955"/>
                      <a:pt x="4189" y="10169"/>
                    </a:cubicBezTo>
                    <a:cubicBezTo>
                      <a:pt x="3039" y="9112"/>
                      <a:pt x="1671" y="6635"/>
                      <a:pt x="1671" y="837"/>
                    </a:cubicBezTo>
                    <a:cubicBezTo>
                      <a:pt x="1671" y="375"/>
                      <a:pt x="1297" y="0"/>
                      <a:pt x="837" y="0"/>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52" name="Google Shape;1230;p75"/>
              <p:cNvSpPr/>
              <p:nvPr/>
            </p:nvSpPr>
            <p:spPr>
              <a:xfrm flipH="1">
                <a:off x="616320" y="3620520"/>
                <a:ext cx="76320" cy="156600"/>
              </a:xfrm>
              <a:custGeom>
                <a:avLst/>
                <a:gdLst>
                  <a:gd name="textAreaLeft" fmla="*/ 360 w 76320"/>
                  <a:gd name="textAreaRight" fmla="*/ 77040 w 76320"/>
                  <a:gd name="textAreaTop" fmla="*/ 0 h 156600"/>
                  <a:gd name="textAreaBottom" fmla="*/ 156960 h 156600"/>
                </a:gdLst>
                <a:ahLst/>
                <a:rect l="textAreaLeft" t="textAreaTop" r="textAreaRight" b="textAreaBottom"/>
                <a:pathLst>
                  <a:path w="1862" h="3873">
                    <a:moveTo>
                      <a:pt x="933" y="1"/>
                    </a:moveTo>
                    <a:cubicBezTo>
                      <a:pt x="419" y="1"/>
                      <a:pt x="1" y="419"/>
                      <a:pt x="1" y="933"/>
                    </a:cubicBezTo>
                    <a:lnTo>
                      <a:pt x="1" y="2941"/>
                    </a:lnTo>
                    <a:cubicBezTo>
                      <a:pt x="1" y="3454"/>
                      <a:pt x="419" y="3872"/>
                      <a:pt x="933" y="3872"/>
                    </a:cubicBezTo>
                    <a:cubicBezTo>
                      <a:pt x="1444" y="3872"/>
                      <a:pt x="1862" y="3454"/>
                      <a:pt x="1862" y="2941"/>
                    </a:cubicBezTo>
                    <a:lnTo>
                      <a:pt x="1862" y="933"/>
                    </a:lnTo>
                    <a:cubicBezTo>
                      <a:pt x="1862" y="419"/>
                      <a:pt x="1444" y="1"/>
                      <a:pt x="933" y="1"/>
                    </a:cubicBezTo>
                    <a:close/>
                  </a:path>
                </a:pathLst>
              </a:custGeom>
              <a:solidFill>
                <a:srgbClr val="b66464"/>
              </a:solidFill>
              <a:ln w="0">
                <a:noFill/>
              </a:ln>
            </p:spPr>
            <p:style>
              <a:lnRef idx="0"/>
              <a:fillRef idx="0"/>
              <a:effectRef idx="0"/>
              <a:fontRef idx="minor"/>
            </p:style>
            <p:txBody>
              <a:bodyPr tIns="156960" bIns="156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53" name="Google Shape;1231;p75"/>
              <p:cNvSpPr/>
              <p:nvPr/>
            </p:nvSpPr>
            <p:spPr>
              <a:xfrm flipH="1">
                <a:off x="616320" y="3635280"/>
                <a:ext cx="76320" cy="70200"/>
              </a:xfrm>
              <a:custGeom>
                <a:avLst/>
                <a:gdLst>
                  <a:gd name="textAreaLeft" fmla="*/ 360 w 76320"/>
                  <a:gd name="textAreaRight" fmla="*/ 77040 w 76320"/>
                  <a:gd name="textAreaTop" fmla="*/ 0 h 70200"/>
                  <a:gd name="textAreaBottom" fmla="*/ 70560 h 70200"/>
                </a:gdLst>
                <a:ahLst/>
                <a:rect l="textAreaLeft" t="textAreaTop" r="textAreaRight" b="textAreaBottom"/>
                <a:pathLst>
                  <a:path w="1862" h="1743">
                    <a:moveTo>
                      <a:pt x="1" y="0"/>
                    </a:moveTo>
                    <a:lnTo>
                      <a:pt x="1" y="1548"/>
                    </a:lnTo>
                    <a:cubicBezTo>
                      <a:pt x="1" y="1548"/>
                      <a:pt x="462" y="1742"/>
                      <a:pt x="1013" y="1742"/>
                    </a:cubicBezTo>
                    <a:cubicBezTo>
                      <a:pt x="1289" y="1742"/>
                      <a:pt x="1587" y="1694"/>
                      <a:pt x="1862" y="1548"/>
                    </a:cubicBezTo>
                    <a:lnTo>
                      <a:pt x="1862" y="0"/>
                    </a:lnTo>
                    <a:close/>
                  </a:path>
                </a:pathLst>
              </a:custGeom>
              <a:solidFill>
                <a:schemeClr val="accent4"/>
              </a:solidFill>
              <a:ln w="0">
                <a:noFill/>
              </a:ln>
            </p:spPr>
            <p:style>
              <a:lnRef idx="0"/>
              <a:fillRef idx="0"/>
              <a:effectRef idx="0"/>
              <a:fontRef idx="minor"/>
            </p:style>
            <p:txBody>
              <a:bodyPr tIns="70560" bIns="70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54" name="Google Shape;1232;p75"/>
              <p:cNvSpPr/>
              <p:nvPr/>
            </p:nvSpPr>
            <p:spPr>
              <a:xfrm flipH="1">
                <a:off x="747000" y="3538440"/>
                <a:ext cx="85680" cy="78840"/>
              </a:xfrm>
              <a:custGeom>
                <a:avLst/>
                <a:gdLst>
                  <a:gd name="textAreaLeft" fmla="*/ 360 w 85680"/>
                  <a:gd name="textAreaRight" fmla="*/ 86400 w 85680"/>
                  <a:gd name="textAreaTop" fmla="*/ 0 h 78840"/>
                  <a:gd name="textAreaBottom" fmla="*/ 79200 h 78840"/>
                </a:gdLst>
                <a:ahLst/>
                <a:rect l="textAreaLeft" t="textAreaTop" r="textAreaRight" b="textAreaBottom"/>
                <a:pathLst>
                  <a:path w="2090" h="1957">
                    <a:moveTo>
                      <a:pt x="1042" y="1"/>
                    </a:moveTo>
                    <a:cubicBezTo>
                      <a:pt x="563" y="1"/>
                      <a:pt x="147" y="354"/>
                      <a:pt x="79" y="841"/>
                    </a:cubicBezTo>
                    <a:cubicBezTo>
                      <a:pt x="1" y="1375"/>
                      <a:pt x="375" y="1872"/>
                      <a:pt x="909" y="1947"/>
                    </a:cubicBezTo>
                    <a:cubicBezTo>
                      <a:pt x="955" y="1953"/>
                      <a:pt x="1001" y="1957"/>
                      <a:pt x="1046" y="1957"/>
                    </a:cubicBezTo>
                    <a:cubicBezTo>
                      <a:pt x="1528" y="1957"/>
                      <a:pt x="1946" y="1605"/>
                      <a:pt x="2015" y="1117"/>
                    </a:cubicBezTo>
                    <a:cubicBezTo>
                      <a:pt x="2089" y="579"/>
                      <a:pt x="1719" y="85"/>
                      <a:pt x="1185" y="11"/>
                    </a:cubicBezTo>
                    <a:cubicBezTo>
                      <a:pt x="1137" y="4"/>
                      <a:pt x="1089" y="1"/>
                      <a:pt x="1042" y="1"/>
                    </a:cubicBezTo>
                    <a:close/>
                  </a:path>
                </a:pathLst>
              </a:custGeom>
              <a:solidFill>
                <a:srgbClr val="b66464"/>
              </a:solidFill>
              <a:ln w="0">
                <a:noFill/>
              </a:ln>
            </p:spPr>
            <p:style>
              <a:lnRef idx="0"/>
              <a:fillRef idx="0"/>
              <a:effectRef idx="0"/>
              <a:fontRef idx="minor"/>
            </p:style>
            <p:txBody>
              <a:bodyPr tIns="79200" bIns="792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55" name="Google Shape;1233;p75"/>
              <p:cNvSpPr/>
              <p:nvPr/>
            </p:nvSpPr>
            <p:spPr>
              <a:xfrm flipH="1">
                <a:off x="479160" y="3537360"/>
                <a:ext cx="85680" cy="79200"/>
              </a:xfrm>
              <a:custGeom>
                <a:avLst/>
                <a:gdLst>
                  <a:gd name="textAreaLeft" fmla="*/ 360 w 85680"/>
                  <a:gd name="textAreaRight" fmla="*/ 86400 w 85680"/>
                  <a:gd name="textAreaTop" fmla="*/ 0 h 79200"/>
                  <a:gd name="textAreaBottom" fmla="*/ 79560 h 79200"/>
                </a:gdLst>
                <a:ahLst/>
                <a:rect l="textAreaLeft" t="textAreaTop" r="textAreaRight" b="textAreaBottom"/>
                <a:pathLst>
                  <a:path w="2090" h="1960">
                    <a:moveTo>
                      <a:pt x="1047" y="1"/>
                    </a:moveTo>
                    <a:cubicBezTo>
                      <a:pt x="566" y="1"/>
                      <a:pt x="148" y="355"/>
                      <a:pt x="76" y="844"/>
                    </a:cubicBezTo>
                    <a:cubicBezTo>
                      <a:pt x="1" y="1378"/>
                      <a:pt x="375" y="1875"/>
                      <a:pt x="910" y="1950"/>
                    </a:cubicBezTo>
                    <a:cubicBezTo>
                      <a:pt x="956" y="1956"/>
                      <a:pt x="1001" y="1959"/>
                      <a:pt x="1046" y="1959"/>
                    </a:cubicBezTo>
                    <a:cubicBezTo>
                      <a:pt x="1526" y="1959"/>
                      <a:pt x="1947" y="1607"/>
                      <a:pt x="2015" y="1116"/>
                    </a:cubicBezTo>
                    <a:cubicBezTo>
                      <a:pt x="2090" y="582"/>
                      <a:pt x="1719" y="89"/>
                      <a:pt x="1185" y="11"/>
                    </a:cubicBezTo>
                    <a:cubicBezTo>
                      <a:pt x="1139" y="4"/>
                      <a:pt x="1093" y="1"/>
                      <a:pt x="1047" y="1"/>
                    </a:cubicBezTo>
                    <a:close/>
                  </a:path>
                </a:pathLst>
              </a:custGeom>
              <a:solidFill>
                <a:srgbClr val="b66464"/>
              </a:solidFill>
              <a:ln w="0">
                <a:noFill/>
              </a:ln>
            </p:spPr>
            <p:style>
              <a:lnRef idx="0"/>
              <a:fillRef idx="0"/>
              <a:effectRef idx="0"/>
              <a:fontRef idx="minor"/>
            </p:style>
            <p:txBody>
              <a:bodyPr tIns="79920" bIns="79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56" name="Google Shape;1234;p75"/>
              <p:cNvSpPr/>
              <p:nvPr/>
            </p:nvSpPr>
            <p:spPr>
              <a:xfrm flipH="1">
                <a:off x="512280" y="3285000"/>
                <a:ext cx="291600" cy="386280"/>
              </a:xfrm>
              <a:custGeom>
                <a:avLst/>
                <a:gdLst>
                  <a:gd name="textAreaLeft" fmla="*/ 360 w 291600"/>
                  <a:gd name="textAreaRight" fmla="*/ 292320 w 291600"/>
                  <a:gd name="textAreaTop" fmla="*/ 0 h 386280"/>
                  <a:gd name="textAreaBottom" fmla="*/ 386640 h 386280"/>
                </a:gdLst>
                <a:ahLst/>
                <a:rect l="textAreaLeft" t="textAreaTop" r="textAreaRight" b="textAreaBottom"/>
                <a:pathLst>
                  <a:path w="7095" h="9536">
                    <a:moveTo>
                      <a:pt x="3521" y="0"/>
                    </a:moveTo>
                    <a:cubicBezTo>
                      <a:pt x="3494" y="0"/>
                      <a:pt x="3467" y="0"/>
                      <a:pt x="3440" y="1"/>
                    </a:cubicBezTo>
                    <a:cubicBezTo>
                      <a:pt x="1528" y="46"/>
                      <a:pt x="0" y="1645"/>
                      <a:pt x="41" y="3557"/>
                    </a:cubicBezTo>
                    <a:lnTo>
                      <a:pt x="102" y="6139"/>
                    </a:lnTo>
                    <a:cubicBezTo>
                      <a:pt x="143" y="8024"/>
                      <a:pt x="1700" y="9535"/>
                      <a:pt x="3572" y="9535"/>
                    </a:cubicBezTo>
                    <a:cubicBezTo>
                      <a:pt x="3600" y="9535"/>
                      <a:pt x="3627" y="9535"/>
                      <a:pt x="3654" y="9534"/>
                    </a:cubicBezTo>
                    <a:cubicBezTo>
                      <a:pt x="5567" y="9493"/>
                      <a:pt x="7094" y="7891"/>
                      <a:pt x="7054" y="5982"/>
                    </a:cubicBezTo>
                    <a:lnTo>
                      <a:pt x="6992" y="3397"/>
                    </a:lnTo>
                    <a:cubicBezTo>
                      <a:pt x="6952" y="1515"/>
                      <a:pt x="5393" y="0"/>
                      <a:pt x="3521" y="0"/>
                    </a:cubicBezTo>
                    <a:close/>
                  </a:path>
                </a:pathLst>
              </a:custGeom>
              <a:solidFill>
                <a:srgbClr val="b6646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57" name="Google Shape;1235;p75"/>
              <p:cNvSpPr/>
              <p:nvPr/>
            </p:nvSpPr>
            <p:spPr>
              <a:xfrm flipH="1">
                <a:off x="502560" y="3567960"/>
                <a:ext cx="25560" cy="35280"/>
              </a:xfrm>
              <a:custGeom>
                <a:avLst/>
                <a:gdLst>
                  <a:gd name="textAreaLeft" fmla="*/ -360 w 25560"/>
                  <a:gd name="textAreaRight" fmla="*/ 25560 w 25560"/>
                  <a:gd name="textAreaTop" fmla="*/ 0 h 35280"/>
                  <a:gd name="textAreaBottom" fmla="*/ 35640 h 35280"/>
                </a:gdLst>
                <a:ahLst/>
                <a:rect l="textAreaLeft" t="textAreaTop" r="textAreaRight" b="textAreaBottom"/>
                <a:pathLst>
                  <a:path w="627" h="877">
                    <a:moveTo>
                      <a:pt x="616" y="0"/>
                    </a:moveTo>
                    <a:cubicBezTo>
                      <a:pt x="615" y="0"/>
                      <a:pt x="614" y="0"/>
                      <a:pt x="613" y="1"/>
                    </a:cubicBezTo>
                    <a:cubicBezTo>
                      <a:pt x="236" y="69"/>
                      <a:pt x="1" y="470"/>
                      <a:pt x="68" y="838"/>
                    </a:cubicBezTo>
                    <a:cubicBezTo>
                      <a:pt x="73" y="865"/>
                      <a:pt x="91" y="877"/>
                      <a:pt x="112" y="877"/>
                    </a:cubicBezTo>
                    <a:cubicBezTo>
                      <a:pt x="139" y="877"/>
                      <a:pt x="170" y="855"/>
                      <a:pt x="175" y="824"/>
                    </a:cubicBezTo>
                    <a:cubicBezTo>
                      <a:pt x="215" y="494"/>
                      <a:pt x="371" y="229"/>
                      <a:pt x="620" y="15"/>
                    </a:cubicBezTo>
                    <a:cubicBezTo>
                      <a:pt x="626" y="8"/>
                      <a:pt x="621" y="0"/>
                      <a:pt x="616" y="0"/>
                    </a:cubicBezTo>
                    <a:close/>
                  </a:path>
                </a:pathLst>
              </a:custGeom>
              <a:solidFill>
                <a:schemeClr val="accent4"/>
              </a:solidFill>
              <a:ln w="0">
                <a:noFill/>
              </a:ln>
            </p:spPr>
            <p:style>
              <a:lnRef idx="0"/>
              <a:fillRef idx="0"/>
              <a:effectRef idx="0"/>
              <a:fontRef idx="minor"/>
            </p:style>
            <p:txBody>
              <a:bodyPr tIns="36000" bIns="360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58" name="Google Shape;1236;p75"/>
              <p:cNvSpPr/>
              <p:nvPr/>
            </p:nvSpPr>
            <p:spPr>
              <a:xfrm flipH="1">
                <a:off x="706320" y="3502800"/>
                <a:ext cx="30240" cy="30600"/>
              </a:xfrm>
              <a:custGeom>
                <a:avLst/>
                <a:gdLst>
                  <a:gd name="textAreaLeft" fmla="*/ 360 w 30240"/>
                  <a:gd name="textAreaRight" fmla="*/ 30960 w 30240"/>
                  <a:gd name="textAreaTop" fmla="*/ 0 h 30600"/>
                  <a:gd name="textAreaBottom" fmla="*/ 30960 h 30600"/>
                </a:gdLst>
                <a:ahLst/>
                <a:rect l="textAreaLeft" t="textAreaTop" r="textAreaRight" b="textAreaBottom"/>
                <a:pathLst>
                  <a:path w="740" h="761">
                    <a:moveTo>
                      <a:pt x="363" y="1"/>
                    </a:moveTo>
                    <a:cubicBezTo>
                      <a:pt x="359" y="1"/>
                      <a:pt x="355" y="1"/>
                      <a:pt x="351" y="1"/>
                    </a:cubicBezTo>
                    <a:cubicBezTo>
                      <a:pt x="154" y="11"/>
                      <a:pt x="1" y="189"/>
                      <a:pt x="11" y="399"/>
                    </a:cubicBezTo>
                    <a:cubicBezTo>
                      <a:pt x="18" y="601"/>
                      <a:pt x="178" y="761"/>
                      <a:pt x="369" y="761"/>
                    </a:cubicBezTo>
                    <a:cubicBezTo>
                      <a:pt x="374" y="761"/>
                      <a:pt x="380" y="761"/>
                      <a:pt x="386" y="760"/>
                    </a:cubicBezTo>
                    <a:cubicBezTo>
                      <a:pt x="586" y="753"/>
                      <a:pt x="739" y="577"/>
                      <a:pt x="729" y="365"/>
                    </a:cubicBezTo>
                    <a:cubicBezTo>
                      <a:pt x="719" y="159"/>
                      <a:pt x="559" y="1"/>
                      <a:pt x="363" y="1"/>
                    </a:cubicBezTo>
                    <a:close/>
                  </a:path>
                </a:pathLst>
              </a:custGeom>
              <a:solidFill>
                <a:schemeClr val="accent4"/>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59" name="Google Shape;1237;p75"/>
              <p:cNvSpPr/>
              <p:nvPr/>
            </p:nvSpPr>
            <p:spPr>
              <a:xfrm flipH="1">
                <a:off x="586440" y="3502440"/>
                <a:ext cx="29880" cy="30600"/>
              </a:xfrm>
              <a:custGeom>
                <a:avLst/>
                <a:gdLst>
                  <a:gd name="textAreaLeft" fmla="*/ -360 w 29880"/>
                  <a:gd name="textAreaRight" fmla="*/ 29880 w 29880"/>
                  <a:gd name="textAreaTop" fmla="*/ 0 h 30600"/>
                  <a:gd name="textAreaBottom" fmla="*/ 30960 h 30600"/>
                </a:gdLst>
                <a:ahLst/>
                <a:rect l="textAreaLeft" t="textAreaTop" r="textAreaRight" b="textAreaBottom"/>
                <a:pathLst>
                  <a:path w="739" h="761">
                    <a:moveTo>
                      <a:pt x="366" y="1"/>
                    </a:moveTo>
                    <a:cubicBezTo>
                      <a:pt x="362" y="1"/>
                      <a:pt x="358" y="1"/>
                      <a:pt x="354" y="1"/>
                    </a:cubicBezTo>
                    <a:cubicBezTo>
                      <a:pt x="153" y="11"/>
                      <a:pt x="0" y="188"/>
                      <a:pt x="10" y="399"/>
                    </a:cubicBezTo>
                    <a:cubicBezTo>
                      <a:pt x="21" y="601"/>
                      <a:pt x="180" y="760"/>
                      <a:pt x="370" y="760"/>
                    </a:cubicBezTo>
                    <a:cubicBezTo>
                      <a:pt x="376" y="760"/>
                      <a:pt x="382" y="760"/>
                      <a:pt x="388" y="760"/>
                    </a:cubicBezTo>
                    <a:cubicBezTo>
                      <a:pt x="585" y="753"/>
                      <a:pt x="739" y="576"/>
                      <a:pt x="731" y="365"/>
                    </a:cubicBezTo>
                    <a:cubicBezTo>
                      <a:pt x="722" y="158"/>
                      <a:pt x="558" y="1"/>
                      <a:pt x="366" y="1"/>
                    </a:cubicBezTo>
                    <a:close/>
                  </a:path>
                </a:pathLst>
              </a:custGeom>
              <a:solidFill>
                <a:schemeClr val="accent4"/>
              </a:solidFill>
              <a:ln w="0">
                <a:noFill/>
              </a:ln>
            </p:spPr>
            <p:style>
              <a:lnRef idx="0"/>
              <a:fillRef idx="0"/>
              <a:effectRef idx="0"/>
              <a:fontRef idx="minor"/>
            </p:style>
            <p:txBody>
              <a:bodyPr tIns="30960" bIns="30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60" name="Google Shape;1238;p75"/>
              <p:cNvSpPr/>
              <p:nvPr/>
            </p:nvSpPr>
            <p:spPr>
              <a:xfrm flipH="1">
                <a:off x="635040" y="3557880"/>
                <a:ext cx="47160" cy="21960"/>
              </a:xfrm>
              <a:custGeom>
                <a:avLst/>
                <a:gdLst>
                  <a:gd name="textAreaLeft" fmla="*/ -360 w 47160"/>
                  <a:gd name="textAreaRight" fmla="*/ 47160 w 47160"/>
                  <a:gd name="textAreaTop" fmla="*/ 0 h 21960"/>
                  <a:gd name="textAreaBottom" fmla="*/ 22320 h 21960"/>
                </a:gdLst>
                <a:ahLst/>
                <a:rect l="textAreaLeft" t="textAreaTop" r="textAreaRight" b="textAreaBottom"/>
                <a:pathLst>
                  <a:path w="1158" h="554">
                    <a:moveTo>
                      <a:pt x="70" y="0"/>
                    </a:moveTo>
                    <a:cubicBezTo>
                      <a:pt x="62" y="0"/>
                      <a:pt x="53" y="2"/>
                      <a:pt x="45" y="5"/>
                    </a:cubicBezTo>
                    <a:cubicBezTo>
                      <a:pt x="15" y="19"/>
                      <a:pt x="1" y="53"/>
                      <a:pt x="15" y="84"/>
                    </a:cubicBezTo>
                    <a:cubicBezTo>
                      <a:pt x="151" y="414"/>
                      <a:pt x="376" y="553"/>
                      <a:pt x="549" y="553"/>
                    </a:cubicBezTo>
                    <a:cubicBezTo>
                      <a:pt x="569" y="553"/>
                      <a:pt x="586" y="553"/>
                      <a:pt x="607" y="550"/>
                    </a:cubicBezTo>
                    <a:cubicBezTo>
                      <a:pt x="624" y="547"/>
                      <a:pt x="641" y="543"/>
                      <a:pt x="661" y="539"/>
                    </a:cubicBezTo>
                    <a:cubicBezTo>
                      <a:pt x="804" y="516"/>
                      <a:pt x="971" y="489"/>
                      <a:pt x="1144" y="121"/>
                    </a:cubicBezTo>
                    <a:cubicBezTo>
                      <a:pt x="1158" y="90"/>
                      <a:pt x="1147" y="57"/>
                      <a:pt x="1117" y="40"/>
                    </a:cubicBezTo>
                    <a:cubicBezTo>
                      <a:pt x="1109" y="36"/>
                      <a:pt x="1100" y="34"/>
                      <a:pt x="1092" y="34"/>
                    </a:cubicBezTo>
                    <a:cubicBezTo>
                      <a:pt x="1068" y="34"/>
                      <a:pt x="1046" y="48"/>
                      <a:pt x="1035" y="70"/>
                    </a:cubicBezTo>
                    <a:cubicBezTo>
                      <a:pt x="886" y="380"/>
                      <a:pt x="767" y="396"/>
                      <a:pt x="641" y="417"/>
                    </a:cubicBezTo>
                    <a:cubicBezTo>
                      <a:pt x="621" y="421"/>
                      <a:pt x="600" y="424"/>
                      <a:pt x="583" y="427"/>
                    </a:cubicBezTo>
                    <a:cubicBezTo>
                      <a:pt x="572" y="430"/>
                      <a:pt x="560" y="431"/>
                      <a:pt x="546" y="431"/>
                    </a:cubicBezTo>
                    <a:cubicBezTo>
                      <a:pt x="431" y="431"/>
                      <a:pt x="249" y="332"/>
                      <a:pt x="127" y="36"/>
                    </a:cubicBezTo>
                    <a:cubicBezTo>
                      <a:pt x="117" y="13"/>
                      <a:pt x="94" y="0"/>
                      <a:pt x="70" y="0"/>
                    </a:cubicBezTo>
                    <a:close/>
                  </a:path>
                </a:pathLst>
              </a:custGeom>
              <a:solidFill>
                <a:schemeClr val="accent4"/>
              </a:solidFill>
              <a:ln w="0">
                <a:noFill/>
              </a:ln>
            </p:spPr>
            <p:style>
              <a:lnRef idx="0"/>
              <a:fillRef idx="0"/>
              <a:effectRef idx="0"/>
              <a:fontRef idx="minor"/>
            </p:style>
            <p:txBody>
              <a:bodyPr tIns="22320" bIns="223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61" name="Google Shape;1239;p75"/>
              <p:cNvSpPr/>
              <p:nvPr/>
            </p:nvSpPr>
            <p:spPr>
              <a:xfrm flipH="1">
                <a:off x="579600" y="3458160"/>
                <a:ext cx="42120" cy="12240"/>
              </a:xfrm>
              <a:custGeom>
                <a:avLst/>
                <a:gdLst>
                  <a:gd name="textAreaLeft" fmla="*/ -360 w 42120"/>
                  <a:gd name="textAreaRight" fmla="*/ 42120 w 42120"/>
                  <a:gd name="textAreaTop" fmla="*/ 0 h 12240"/>
                  <a:gd name="textAreaBottom" fmla="*/ 12600 h 12240"/>
                </a:gdLst>
                <a:ahLst/>
                <a:rect l="textAreaLeft" t="textAreaTop" r="textAreaRight" b="textAreaBottom"/>
                <a:pathLst>
                  <a:path w="1033" h="315">
                    <a:moveTo>
                      <a:pt x="501" y="0"/>
                    </a:moveTo>
                    <a:cubicBezTo>
                      <a:pt x="243" y="0"/>
                      <a:pt x="49" y="161"/>
                      <a:pt x="38" y="168"/>
                    </a:cubicBezTo>
                    <a:cubicBezTo>
                      <a:pt x="5" y="195"/>
                      <a:pt x="1" y="245"/>
                      <a:pt x="29" y="283"/>
                    </a:cubicBezTo>
                    <a:cubicBezTo>
                      <a:pt x="46" y="302"/>
                      <a:pt x="70" y="313"/>
                      <a:pt x="93" y="313"/>
                    </a:cubicBezTo>
                    <a:cubicBezTo>
                      <a:pt x="111" y="313"/>
                      <a:pt x="129" y="307"/>
                      <a:pt x="144" y="294"/>
                    </a:cubicBezTo>
                    <a:cubicBezTo>
                      <a:pt x="148" y="294"/>
                      <a:pt x="304" y="168"/>
                      <a:pt x="501" y="164"/>
                    </a:cubicBezTo>
                    <a:cubicBezTo>
                      <a:pt x="706" y="164"/>
                      <a:pt x="889" y="297"/>
                      <a:pt x="893" y="300"/>
                    </a:cubicBezTo>
                    <a:cubicBezTo>
                      <a:pt x="906" y="311"/>
                      <a:pt x="924" y="314"/>
                      <a:pt x="940" y="314"/>
                    </a:cubicBezTo>
                    <a:cubicBezTo>
                      <a:pt x="964" y="314"/>
                      <a:pt x="991" y="303"/>
                      <a:pt x="1009" y="280"/>
                    </a:cubicBezTo>
                    <a:cubicBezTo>
                      <a:pt x="1032" y="242"/>
                      <a:pt x="1026" y="192"/>
                      <a:pt x="988" y="164"/>
                    </a:cubicBezTo>
                    <a:cubicBezTo>
                      <a:pt x="981" y="157"/>
                      <a:pt x="760" y="0"/>
                      <a:pt x="505" y="0"/>
                    </a:cubicBezTo>
                    <a:close/>
                  </a:path>
                </a:pathLst>
              </a:custGeom>
              <a:solidFill>
                <a:schemeClr val="accent4"/>
              </a:solidFill>
              <a:ln w="0">
                <a:noFill/>
              </a:ln>
            </p:spPr>
            <p:style>
              <a:lnRef idx="0"/>
              <a:fillRef idx="0"/>
              <a:effectRef idx="0"/>
              <a:fontRef idx="minor"/>
            </p:style>
            <p:txBody>
              <a:bodyPr tIns="12960" bIns="129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62" name="Google Shape;1240;p75"/>
              <p:cNvSpPr/>
              <p:nvPr/>
            </p:nvSpPr>
            <p:spPr>
              <a:xfrm flipH="1">
                <a:off x="702000" y="3461760"/>
                <a:ext cx="42120" cy="15120"/>
              </a:xfrm>
              <a:custGeom>
                <a:avLst/>
                <a:gdLst>
                  <a:gd name="textAreaLeft" fmla="*/ -360 w 42120"/>
                  <a:gd name="textAreaRight" fmla="*/ 42120 w 42120"/>
                  <a:gd name="textAreaTop" fmla="*/ 0 h 15120"/>
                  <a:gd name="textAreaBottom" fmla="*/ 15480 h 15120"/>
                </a:gdLst>
                <a:ahLst/>
                <a:rect l="textAreaLeft" t="textAreaTop" r="textAreaRight" b="textAreaBottom"/>
                <a:pathLst>
                  <a:path w="1032" h="385">
                    <a:moveTo>
                      <a:pt x="521" y="0"/>
                    </a:moveTo>
                    <a:cubicBezTo>
                      <a:pt x="509" y="0"/>
                      <a:pt x="498" y="0"/>
                      <a:pt x="486" y="1"/>
                    </a:cubicBezTo>
                    <a:cubicBezTo>
                      <a:pt x="221" y="22"/>
                      <a:pt x="37" y="242"/>
                      <a:pt x="31" y="253"/>
                    </a:cubicBezTo>
                    <a:cubicBezTo>
                      <a:pt x="1" y="287"/>
                      <a:pt x="7" y="338"/>
                      <a:pt x="41" y="369"/>
                    </a:cubicBezTo>
                    <a:cubicBezTo>
                      <a:pt x="58" y="382"/>
                      <a:pt x="75" y="385"/>
                      <a:pt x="95" y="385"/>
                    </a:cubicBezTo>
                    <a:cubicBezTo>
                      <a:pt x="119" y="385"/>
                      <a:pt x="143" y="375"/>
                      <a:pt x="157" y="358"/>
                    </a:cubicBezTo>
                    <a:cubicBezTo>
                      <a:pt x="160" y="355"/>
                      <a:pt x="307" y="181"/>
                      <a:pt x="500" y="168"/>
                    </a:cubicBezTo>
                    <a:cubicBezTo>
                      <a:pt x="510" y="167"/>
                      <a:pt x="520" y="167"/>
                      <a:pt x="530" y="167"/>
                    </a:cubicBezTo>
                    <a:cubicBezTo>
                      <a:pt x="710" y="167"/>
                      <a:pt x="885" y="308"/>
                      <a:pt x="888" y="311"/>
                    </a:cubicBezTo>
                    <a:cubicBezTo>
                      <a:pt x="903" y="322"/>
                      <a:pt x="921" y="328"/>
                      <a:pt x="939" y="328"/>
                    </a:cubicBezTo>
                    <a:cubicBezTo>
                      <a:pt x="963" y="328"/>
                      <a:pt x="987" y="318"/>
                      <a:pt x="1004" y="297"/>
                    </a:cubicBezTo>
                    <a:cubicBezTo>
                      <a:pt x="1031" y="263"/>
                      <a:pt x="1028" y="212"/>
                      <a:pt x="993" y="181"/>
                    </a:cubicBezTo>
                    <a:cubicBezTo>
                      <a:pt x="984" y="175"/>
                      <a:pt x="771" y="0"/>
                      <a:pt x="521" y="0"/>
                    </a:cubicBezTo>
                    <a:close/>
                  </a:path>
                </a:pathLst>
              </a:custGeom>
              <a:solidFill>
                <a:schemeClr val="accent4"/>
              </a:solidFill>
              <a:ln w="0">
                <a:noFill/>
              </a:ln>
            </p:spPr>
            <p:style>
              <a:lnRef idx="0"/>
              <a:fillRef idx="0"/>
              <a:effectRef idx="0"/>
              <a:fontRef idx="minor"/>
            </p:style>
            <p:txBody>
              <a:bodyPr tIns="15840" bIns="158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63" name="Google Shape;1241;p75"/>
              <p:cNvSpPr/>
              <p:nvPr/>
            </p:nvSpPr>
            <p:spPr>
              <a:xfrm flipH="1">
                <a:off x="659520" y="3465720"/>
                <a:ext cx="16200" cy="77760"/>
              </a:xfrm>
              <a:custGeom>
                <a:avLst/>
                <a:gdLst>
                  <a:gd name="textAreaLeft" fmla="*/ -360 w 16200"/>
                  <a:gd name="textAreaRight" fmla="*/ 16200 w 16200"/>
                  <a:gd name="textAreaTop" fmla="*/ 0 h 77760"/>
                  <a:gd name="textAreaBottom" fmla="*/ 78120 h 77760"/>
                </a:gdLst>
                <a:ahLst/>
                <a:rect l="textAreaLeft" t="textAreaTop" r="textAreaRight" b="textAreaBottom"/>
                <a:pathLst>
                  <a:path w="406" h="1925">
                    <a:moveTo>
                      <a:pt x="280" y="1"/>
                    </a:moveTo>
                    <a:cubicBezTo>
                      <a:pt x="238" y="1"/>
                      <a:pt x="201" y="31"/>
                      <a:pt x="197" y="73"/>
                    </a:cubicBezTo>
                    <a:cubicBezTo>
                      <a:pt x="184" y="233"/>
                      <a:pt x="164" y="396"/>
                      <a:pt x="143" y="556"/>
                    </a:cubicBezTo>
                    <a:cubicBezTo>
                      <a:pt x="68" y="1100"/>
                      <a:pt x="0" y="1618"/>
                      <a:pt x="255" y="1900"/>
                    </a:cubicBezTo>
                    <a:cubicBezTo>
                      <a:pt x="269" y="1917"/>
                      <a:pt x="293" y="1924"/>
                      <a:pt x="313" y="1924"/>
                    </a:cubicBezTo>
                    <a:cubicBezTo>
                      <a:pt x="334" y="1924"/>
                      <a:pt x="354" y="1917"/>
                      <a:pt x="368" y="1904"/>
                    </a:cubicBezTo>
                    <a:cubicBezTo>
                      <a:pt x="401" y="1873"/>
                      <a:pt x="405" y="1825"/>
                      <a:pt x="374" y="1791"/>
                    </a:cubicBezTo>
                    <a:cubicBezTo>
                      <a:pt x="170" y="1567"/>
                      <a:pt x="235" y="1087"/>
                      <a:pt x="299" y="577"/>
                    </a:cubicBezTo>
                    <a:cubicBezTo>
                      <a:pt x="324" y="417"/>
                      <a:pt x="344" y="250"/>
                      <a:pt x="357" y="87"/>
                    </a:cubicBezTo>
                    <a:cubicBezTo>
                      <a:pt x="360" y="46"/>
                      <a:pt x="330" y="5"/>
                      <a:pt x="286" y="1"/>
                    </a:cubicBezTo>
                    <a:cubicBezTo>
                      <a:pt x="284" y="1"/>
                      <a:pt x="282" y="1"/>
                      <a:pt x="280" y="1"/>
                    </a:cubicBezTo>
                    <a:close/>
                  </a:path>
                </a:pathLst>
              </a:custGeom>
              <a:solidFill>
                <a:schemeClr val="accent4"/>
              </a:solidFill>
              <a:ln w="0">
                <a:noFill/>
              </a:ln>
            </p:spPr>
            <p:style>
              <a:lnRef idx="0"/>
              <a:fillRef idx="0"/>
              <a:effectRef idx="0"/>
              <a:fontRef idx="minor"/>
            </p:style>
            <p:txBody>
              <a:bodyPr tIns="78480" bIns="784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64" name="Google Shape;1242;p75"/>
              <p:cNvSpPr/>
              <p:nvPr/>
            </p:nvSpPr>
            <p:spPr>
              <a:xfrm flipH="1">
                <a:off x="504000" y="3232080"/>
                <a:ext cx="325800" cy="311760"/>
              </a:xfrm>
              <a:custGeom>
                <a:avLst/>
                <a:gdLst>
                  <a:gd name="textAreaLeft" fmla="*/ -360 w 325800"/>
                  <a:gd name="textAreaRight" fmla="*/ 325800 w 325800"/>
                  <a:gd name="textAreaTop" fmla="*/ 0 h 311760"/>
                  <a:gd name="textAreaBottom" fmla="*/ 312120 h 311760"/>
                </a:gdLst>
                <a:ahLst/>
                <a:rect l="textAreaLeft" t="textAreaTop" r="textAreaRight" b="textAreaBottom"/>
                <a:pathLst>
                  <a:path w="7928" h="7695">
                    <a:moveTo>
                      <a:pt x="3193" y="0"/>
                    </a:moveTo>
                    <a:cubicBezTo>
                      <a:pt x="2931" y="0"/>
                      <a:pt x="2684" y="191"/>
                      <a:pt x="2508" y="400"/>
                    </a:cubicBezTo>
                    <a:cubicBezTo>
                      <a:pt x="2304" y="645"/>
                      <a:pt x="2133" y="965"/>
                      <a:pt x="2215" y="1278"/>
                    </a:cubicBezTo>
                    <a:lnTo>
                      <a:pt x="2130" y="1298"/>
                    </a:lnTo>
                    <a:cubicBezTo>
                      <a:pt x="1998" y="1108"/>
                      <a:pt x="1858" y="907"/>
                      <a:pt x="1654" y="791"/>
                    </a:cubicBezTo>
                    <a:cubicBezTo>
                      <a:pt x="1560" y="735"/>
                      <a:pt x="1448" y="704"/>
                      <a:pt x="1338" y="704"/>
                    </a:cubicBezTo>
                    <a:cubicBezTo>
                      <a:pt x="1213" y="704"/>
                      <a:pt x="1091" y="745"/>
                      <a:pt x="1004" y="835"/>
                    </a:cubicBezTo>
                    <a:cubicBezTo>
                      <a:pt x="926" y="917"/>
                      <a:pt x="885" y="1026"/>
                      <a:pt x="865" y="1138"/>
                    </a:cubicBezTo>
                    <a:cubicBezTo>
                      <a:pt x="797" y="1519"/>
                      <a:pt x="953" y="1934"/>
                      <a:pt x="1256" y="2173"/>
                    </a:cubicBezTo>
                    <a:lnTo>
                      <a:pt x="1266" y="2285"/>
                    </a:lnTo>
                    <a:cubicBezTo>
                      <a:pt x="1052" y="2162"/>
                      <a:pt x="807" y="2088"/>
                      <a:pt x="562" y="2063"/>
                    </a:cubicBezTo>
                    <a:cubicBezTo>
                      <a:pt x="539" y="2062"/>
                      <a:pt x="515" y="2061"/>
                      <a:pt x="492" y="2061"/>
                    </a:cubicBezTo>
                    <a:cubicBezTo>
                      <a:pt x="372" y="2061"/>
                      <a:pt x="249" y="2086"/>
                      <a:pt x="181" y="2179"/>
                    </a:cubicBezTo>
                    <a:cubicBezTo>
                      <a:pt x="130" y="2251"/>
                      <a:pt x="14" y="2561"/>
                      <a:pt x="10" y="2649"/>
                    </a:cubicBezTo>
                    <a:cubicBezTo>
                      <a:pt x="1" y="2897"/>
                      <a:pt x="48" y="2972"/>
                      <a:pt x="112" y="3211"/>
                    </a:cubicBezTo>
                    <a:cubicBezTo>
                      <a:pt x="177" y="3451"/>
                      <a:pt x="375" y="3639"/>
                      <a:pt x="582" y="3775"/>
                    </a:cubicBezTo>
                    <a:lnTo>
                      <a:pt x="569" y="3843"/>
                    </a:lnTo>
                    <a:cubicBezTo>
                      <a:pt x="497" y="5075"/>
                      <a:pt x="541" y="6309"/>
                      <a:pt x="701" y="7534"/>
                    </a:cubicBezTo>
                    <a:lnTo>
                      <a:pt x="841" y="7694"/>
                    </a:lnTo>
                    <a:cubicBezTo>
                      <a:pt x="861" y="7473"/>
                      <a:pt x="797" y="7096"/>
                      <a:pt x="817" y="6878"/>
                    </a:cubicBezTo>
                    <a:cubicBezTo>
                      <a:pt x="902" y="5937"/>
                      <a:pt x="990" y="4983"/>
                      <a:pt x="1342" y="4110"/>
                    </a:cubicBezTo>
                    <a:lnTo>
                      <a:pt x="1342" y="4110"/>
                    </a:lnTo>
                    <a:cubicBezTo>
                      <a:pt x="1571" y="4389"/>
                      <a:pt x="1937" y="4519"/>
                      <a:pt x="2302" y="4519"/>
                    </a:cubicBezTo>
                    <a:cubicBezTo>
                      <a:pt x="2404" y="4519"/>
                      <a:pt x="2505" y="4509"/>
                      <a:pt x="2603" y="4489"/>
                    </a:cubicBezTo>
                    <a:cubicBezTo>
                      <a:pt x="3066" y="4398"/>
                      <a:pt x="3468" y="4125"/>
                      <a:pt x="3831" y="3826"/>
                    </a:cubicBezTo>
                    <a:lnTo>
                      <a:pt x="3879" y="3785"/>
                    </a:lnTo>
                    <a:cubicBezTo>
                      <a:pt x="3967" y="3972"/>
                      <a:pt x="4151" y="4105"/>
                      <a:pt x="4346" y="4180"/>
                    </a:cubicBezTo>
                    <a:cubicBezTo>
                      <a:pt x="4542" y="4252"/>
                      <a:pt x="4754" y="4272"/>
                      <a:pt x="4964" y="4288"/>
                    </a:cubicBezTo>
                    <a:cubicBezTo>
                      <a:pt x="5076" y="4296"/>
                      <a:pt x="5191" y="4303"/>
                      <a:pt x="5305" y="4303"/>
                    </a:cubicBezTo>
                    <a:cubicBezTo>
                      <a:pt x="5584" y="4303"/>
                      <a:pt x="5861" y="4264"/>
                      <a:pt x="6090" y="4112"/>
                    </a:cubicBezTo>
                    <a:lnTo>
                      <a:pt x="6145" y="4255"/>
                    </a:lnTo>
                    <a:cubicBezTo>
                      <a:pt x="6927" y="5207"/>
                      <a:pt x="7373" y="6490"/>
                      <a:pt x="7639" y="7694"/>
                    </a:cubicBezTo>
                    <a:lnTo>
                      <a:pt x="7782" y="7364"/>
                    </a:lnTo>
                    <a:cubicBezTo>
                      <a:pt x="7928" y="6460"/>
                      <a:pt x="7914" y="5370"/>
                      <a:pt x="7901" y="4452"/>
                    </a:cubicBezTo>
                    <a:cubicBezTo>
                      <a:pt x="7890" y="3823"/>
                      <a:pt x="7812" y="3125"/>
                      <a:pt x="7336" y="2721"/>
                    </a:cubicBezTo>
                    <a:lnTo>
                      <a:pt x="7319" y="2547"/>
                    </a:lnTo>
                    <a:cubicBezTo>
                      <a:pt x="7278" y="2223"/>
                      <a:pt x="7111" y="1920"/>
                      <a:pt x="6860" y="1713"/>
                    </a:cubicBezTo>
                    <a:cubicBezTo>
                      <a:pt x="6637" y="1530"/>
                      <a:pt x="6345" y="1426"/>
                      <a:pt x="6054" y="1426"/>
                    </a:cubicBezTo>
                    <a:cubicBezTo>
                      <a:pt x="6021" y="1426"/>
                      <a:pt x="5987" y="1428"/>
                      <a:pt x="5954" y="1430"/>
                    </a:cubicBezTo>
                    <a:lnTo>
                      <a:pt x="5958" y="1390"/>
                    </a:lnTo>
                    <a:cubicBezTo>
                      <a:pt x="5900" y="995"/>
                      <a:pt x="5556" y="659"/>
                      <a:pt x="5162" y="611"/>
                    </a:cubicBezTo>
                    <a:cubicBezTo>
                      <a:pt x="5127" y="606"/>
                      <a:pt x="5091" y="604"/>
                      <a:pt x="5056" y="604"/>
                    </a:cubicBezTo>
                    <a:cubicBezTo>
                      <a:pt x="4692" y="604"/>
                      <a:pt x="4335" y="835"/>
                      <a:pt x="4199" y="1172"/>
                    </a:cubicBezTo>
                    <a:lnTo>
                      <a:pt x="4168" y="1118"/>
                    </a:lnTo>
                    <a:cubicBezTo>
                      <a:pt x="4087" y="958"/>
                      <a:pt x="4005" y="802"/>
                      <a:pt x="3920" y="642"/>
                    </a:cubicBezTo>
                    <a:cubicBezTo>
                      <a:pt x="3780" y="373"/>
                      <a:pt x="3603" y="73"/>
                      <a:pt x="3304" y="12"/>
                    </a:cubicBezTo>
                    <a:cubicBezTo>
                      <a:pt x="3267" y="4"/>
                      <a:pt x="3230" y="0"/>
                      <a:pt x="3193" y="0"/>
                    </a:cubicBezTo>
                    <a:close/>
                  </a:path>
                </a:pathLst>
              </a:custGeom>
              <a:solidFill>
                <a:schemeClr val="accent4"/>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65" name="Google Shape;1243;p75"/>
              <p:cNvSpPr/>
              <p:nvPr/>
            </p:nvSpPr>
            <p:spPr>
              <a:xfrm flipH="1">
                <a:off x="947160" y="3270600"/>
                <a:ext cx="110160" cy="134640"/>
              </a:xfrm>
              <a:custGeom>
                <a:avLst/>
                <a:gdLst>
                  <a:gd name="textAreaLeft" fmla="*/ 360 w 110160"/>
                  <a:gd name="textAreaRight" fmla="*/ 110880 w 110160"/>
                  <a:gd name="textAreaTop" fmla="*/ 0 h 134640"/>
                  <a:gd name="textAreaBottom" fmla="*/ 135000 h 134640"/>
                </a:gdLst>
                <a:ahLst/>
                <a:rect l="textAreaLeft" t="textAreaTop" r="textAreaRight" b="textAreaBottom"/>
                <a:pathLst>
                  <a:path w="2689" h="3327">
                    <a:moveTo>
                      <a:pt x="1112" y="1"/>
                    </a:moveTo>
                    <a:cubicBezTo>
                      <a:pt x="1029" y="1"/>
                      <a:pt x="938" y="64"/>
                      <a:pt x="945" y="156"/>
                    </a:cubicBezTo>
                    <a:cubicBezTo>
                      <a:pt x="961" y="506"/>
                      <a:pt x="951" y="864"/>
                      <a:pt x="928" y="1220"/>
                    </a:cubicBezTo>
                    <a:cubicBezTo>
                      <a:pt x="733" y="819"/>
                      <a:pt x="455" y="459"/>
                      <a:pt x="216" y="265"/>
                    </a:cubicBezTo>
                    <a:cubicBezTo>
                      <a:pt x="193" y="246"/>
                      <a:pt x="164" y="238"/>
                      <a:pt x="136" y="238"/>
                    </a:cubicBezTo>
                    <a:cubicBezTo>
                      <a:pt x="66" y="238"/>
                      <a:pt x="0" y="291"/>
                      <a:pt x="29" y="374"/>
                    </a:cubicBezTo>
                    <a:cubicBezTo>
                      <a:pt x="158" y="775"/>
                      <a:pt x="315" y="1156"/>
                      <a:pt x="383" y="1571"/>
                    </a:cubicBezTo>
                    <a:cubicBezTo>
                      <a:pt x="434" y="1891"/>
                      <a:pt x="386" y="2228"/>
                      <a:pt x="516" y="2514"/>
                    </a:cubicBezTo>
                    <a:cubicBezTo>
                      <a:pt x="577" y="2853"/>
                      <a:pt x="808" y="3164"/>
                      <a:pt x="1162" y="3262"/>
                    </a:cubicBezTo>
                    <a:cubicBezTo>
                      <a:pt x="1203" y="3272"/>
                      <a:pt x="1244" y="3279"/>
                      <a:pt x="1284" y="3282"/>
                    </a:cubicBezTo>
                    <a:cubicBezTo>
                      <a:pt x="1346" y="3310"/>
                      <a:pt x="1411" y="3327"/>
                      <a:pt x="1475" y="3327"/>
                    </a:cubicBezTo>
                    <a:cubicBezTo>
                      <a:pt x="1550" y="3327"/>
                      <a:pt x="1624" y="3305"/>
                      <a:pt x="1689" y="3255"/>
                    </a:cubicBezTo>
                    <a:cubicBezTo>
                      <a:pt x="1716" y="3235"/>
                      <a:pt x="1751" y="3208"/>
                      <a:pt x="1782" y="3180"/>
                    </a:cubicBezTo>
                    <a:cubicBezTo>
                      <a:pt x="1880" y="3129"/>
                      <a:pt x="1969" y="3058"/>
                      <a:pt x="2043" y="2976"/>
                    </a:cubicBezTo>
                    <a:cubicBezTo>
                      <a:pt x="2129" y="2919"/>
                      <a:pt x="2217" y="2864"/>
                      <a:pt x="2295" y="2800"/>
                    </a:cubicBezTo>
                    <a:cubicBezTo>
                      <a:pt x="2526" y="2605"/>
                      <a:pt x="2659" y="2384"/>
                      <a:pt x="2676" y="2082"/>
                    </a:cubicBezTo>
                    <a:cubicBezTo>
                      <a:pt x="2688" y="1855"/>
                      <a:pt x="2508" y="1736"/>
                      <a:pt x="2322" y="1736"/>
                    </a:cubicBezTo>
                    <a:cubicBezTo>
                      <a:pt x="2253" y="1736"/>
                      <a:pt x="2183" y="1752"/>
                      <a:pt x="2121" y="1785"/>
                    </a:cubicBezTo>
                    <a:cubicBezTo>
                      <a:pt x="2162" y="1289"/>
                      <a:pt x="2091" y="785"/>
                      <a:pt x="1914" y="298"/>
                    </a:cubicBezTo>
                    <a:cubicBezTo>
                      <a:pt x="1893" y="241"/>
                      <a:pt x="1847" y="215"/>
                      <a:pt x="1802" y="215"/>
                    </a:cubicBezTo>
                    <a:cubicBezTo>
                      <a:pt x="1746" y="215"/>
                      <a:pt x="1690" y="256"/>
                      <a:pt x="1683" y="330"/>
                    </a:cubicBezTo>
                    <a:cubicBezTo>
                      <a:pt x="1655" y="564"/>
                      <a:pt x="1622" y="796"/>
                      <a:pt x="1577" y="1027"/>
                    </a:cubicBezTo>
                    <a:cubicBezTo>
                      <a:pt x="1509" y="694"/>
                      <a:pt x="1377" y="394"/>
                      <a:pt x="1234" y="77"/>
                    </a:cubicBezTo>
                    <a:cubicBezTo>
                      <a:pt x="1211" y="24"/>
                      <a:pt x="1163" y="1"/>
                      <a:pt x="1112" y="1"/>
                    </a:cubicBezTo>
                    <a:close/>
                  </a:path>
                </a:pathLst>
              </a:custGeom>
              <a:solidFill>
                <a:srgbClr val="b66464"/>
              </a:solidFill>
              <a:ln w="0">
                <a:noFill/>
              </a:ln>
            </p:spPr>
            <p:style>
              <a:lnRef idx="0"/>
              <a:fillRef idx="0"/>
              <a:effectRef idx="0"/>
              <a:fontRef idx="minor"/>
            </p:style>
            <p:txBody>
              <a:bodyPr tIns="135360" bIns="135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66" name="Google Shape;1244;p75"/>
              <p:cNvSpPr/>
              <p:nvPr/>
            </p:nvSpPr>
            <p:spPr>
              <a:xfrm flipH="1">
                <a:off x="335160" y="4203720"/>
                <a:ext cx="80640" cy="78840"/>
              </a:xfrm>
              <a:custGeom>
                <a:avLst/>
                <a:gdLst>
                  <a:gd name="textAreaLeft" fmla="*/ 360 w 80640"/>
                  <a:gd name="textAreaRight" fmla="*/ 81360 w 80640"/>
                  <a:gd name="textAreaTop" fmla="*/ 0 h 78840"/>
                  <a:gd name="textAreaBottom" fmla="*/ 79200 h 78840"/>
                </a:gdLst>
                <a:ahLst/>
                <a:rect l="textAreaLeft" t="textAreaTop" r="textAreaRight" b="textAreaBottom"/>
                <a:pathLst>
                  <a:path w="1970" h="1950">
                    <a:moveTo>
                      <a:pt x="953" y="1"/>
                    </a:moveTo>
                    <a:cubicBezTo>
                      <a:pt x="785" y="1"/>
                      <a:pt x="592" y="63"/>
                      <a:pt x="445" y="166"/>
                    </a:cubicBezTo>
                    <a:cubicBezTo>
                      <a:pt x="330" y="166"/>
                      <a:pt x="245" y="248"/>
                      <a:pt x="197" y="360"/>
                    </a:cubicBezTo>
                    <a:cubicBezTo>
                      <a:pt x="136" y="510"/>
                      <a:pt x="112" y="683"/>
                      <a:pt x="75" y="847"/>
                    </a:cubicBezTo>
                    <a:cubicBezTo>
                      <a:pt x="37" y="1007"/>
                      <a:pt x="0" y="1153"/>
                      <a:pt x="17" y="1323"/>
                    </a:cubicBezTo>
                    <a:cubicBezTo>
                      <a:pt x="26" y="1426"/>
                      <a:pt x="129" y="1524"/>
                      <a:pt x="230" y="1524"/>
                    </a:cubicBezTo>
                    <a:cubicBezTo>
                      <a:pt x="273" y="1524"/>
                      <a:pt x="316" y="1506"/>
                      <a:pt x="351" y="1462"/>
                    </a:cubicBezTo>
                    <a:cubicBezTo>
                      <a:pt x="432" y="1364"/>
                      <a:pt x="497" y="1241"/>
                      <a:pt x="552" y="1112"/>
                    </a:cubicBezTo>
                    <a:cubicBezTo>
                      <a:pt x="555" y="1119"/>
                      <a:pt x="555" y="1126"/>
                      <a:pt x="555" y="1132"/>
                    </a:cubicBezTo>
                    <a:cubicBezTo>
                      <a:pt x="572" y="1330"/>
                      <a:pt x="527" y="1520"/>
                      <a:pt x="497" y="1715"/>
                    </a:cubicBezTo>
                    <a:cubicBezTo>
                      <a:pt x="480" y="1823"/>
                      <a:pt x="581" y="1950"/>
                      <a:pt x="684" y="1950"/>
                    </a:cubicBezTo>
                    <a:cubicBezTo>
                      <a:pt x="724" y="1950"/>
                      <a:pt x="763" y="1932"/>
                      <a:pt x="797" y="1888"/>
                    </a:cubicBezTo>
                    <a:cubicBezTo>
                      <a:pt x="871" y="1792"/>
                      <a:pt x="932" y="1670"/>
                      <a:pt x="973" y="1537"/>
                    </a:cubicBezTo>
                    <a:lnTo>
                      <a:pt x="973" y="1537"/>
                    </a:lnTo>
                    <a:cubicBezTo>
                      <a:pt x="970" y="1568"/>
                      <a:pt x="966" y="1599"/>
                      <a:pt x="956" y="1629"/>
                    </a:cubicBezTo>
                    <a:cubicBezTo>
                      <a:pt x="939" y="1690"/>
                      <a:pt x="956" y="1779"/>
                      <a:pt x="1007" y="1820"/>
                    </a:cubicBezTo>
                    <a:cubicBezTo>
                      <a:pt x="1017" y="1830"/>
                      <a:pt x="1031" y="1840"/>
                      <a:pt x="1042" y="1847"/>
                    </a:cubicBezTo>
                    <a:cubicBezTo>
                      <a:pt x="1045" y="1847"/>
                      <a:pt x="1045" y="1850"/>
                      <a:pt x="1048" y="1850"/>
                    </a:cubicBezTo>
                    <a:cubicBezTo>
                      <a:pt x="1076" y="1870"/>
                      <a:pt x="1107" y="1879"/>
                      <a:pt x="1138" y="1879"/>
                    </a:cubicBezTo>
                    <a:cubicBezTo>
                      <a:pt x="1207" y="1879"/>
                      <a:pt x="1277" y="1836"/>
                      <a:pt x="1317" y="1779"/>
                    </a:cubicBezTo>
                    <a:cubicBezTo>
                      <a:pt x="1402" y="1657"/>
                      <a:pt x="1439" y="1514"/>
                      <a:pt x="1442" y="1360"/>
                    </a:cubicBezTo>
                    <a:cubicBezTo>
                      <a:pt x="1446" y="1371"/>
                      <a:pt x="1446" y="1381"/>
                      <a:pt x="1450" y="1391"/>
                    </a:cubicBezTo>
                    <a:cubicBezTo>
                      <a:pt x="1464" y="1495"/>
                      <a:pt x="1486" y="1826"/>
                      <a:pt x="1649" y="1826"/>
                    </a:cubicBezTo>
                    <a:cubicBezTo>
                      <a:pt x="1668" y="1826"/>
                      <a:pt x="1689" y="1822"/>
                      <a:pt x="1711" y="1813"/>
                    </a:cubicBezTo>
                    <a:cubicBezTo>
                      <a:pt x="1970" y="1701"/>
                      <a:pt x="1865" y="1241"/>
                      <a:pt x="1821" y="1027"/>
                    </a:cubicBezTo>
                    <a:cubicBezTo>
                      <a:pt x="1800" y="939"/>
                      <a:pt x="1776" y="843"/>
                      <a:pt x="1745" y="755"/>
                    </a:cubicBezTo>
                    <a:cubicBezTo>
                      <a:pt x="1708" y="424"/>
                      <a:pt x="1384" y="77"/>
                      <a:pt x="1075" y="13"/>
                    </a:cubicBezTo>
                    <a:cubicBezTo>
                      <a:pt x="1037" y="5"/>
                      <a:pt x="996" y="1"/>
                      <a:pt x="953" y="1"/>
                    </a:cubicBezTo>
                    <a:close/>
                  </a:path>
                </a:pathLst>
              </a:custGeom>
              <a:solidFill>
                <a:srgbClr val="b66464"/>
              </a:solidFill>
              <a:ln w="0">
                <a:noFill/>
              </a:ln>
            </p:spPr>
            <p:style>
              <a:lnRef idx="0"/>
              <a:fillRef idx="0"/>
              <a:effectRef idx="0"/>
              <a:fontRef idx="minor"/>
            </p:style>
            <p:txBody>
              <a:bodyPr tIns="79200" bIns="7920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sp>
        <p:nvSpPr>
          <p:cNvPr id="1067" name="Google Shape;1206;p75"/>
          <p:cNvSpPr/>
          <p:nvPr/>
        </p:nvSpPr>
        <p:spPr>
          <a:xfrm>
            <a:off x="1115640" y="1491480"/>
            <a:ext cx="4320000" cy="3187440"/>
          </a:xfrm>
          <a:prstGeom prst="rect">
            <a:avLst/>
          </a:prstGeom>
          <a:noFill/>
          <a:ln w="0">
            <a:noFill/>
          </a:ln>
        </p:spPr>
        <p:style>
          <a:lnRef idx="0"/>
          <a:fillRef idx="0"/>
          <a:effectRef idx="0"/>
          <a:fontRef idx="minor"/>
        </p:style>
        <p:txBody>
          <a:bodyPr tIns="91440" bIns="91440" anchor="ctr">
            <a:noAutofit/>
          </a:bodyPr>
          <a:p>
            <a:pPr algn="just">
              <a:lnSpc>
                <a:spcPct val="100000"/>
              </a:lnSpc>
              <a:tabLst>
                <a:tab algn="l" pos="0"/>
              </a:tabLst>
            </a:pPr>
            <a:r>
              <a:rPr b="0" lang="en-ID" sz="1200" spc="-1" strike="noStrike">
                <a:solidFill>
                  <a:schemeClr val="accent4"/>
                </a:solidFill>
                <a:latin typeface="Lato"/>
                <a:ea typeface="Lato"/>
              </a:rPr>
              <a:t>Casing merupakan bagian komputer yang berisi komponen-komponen mainboard, processor, video card, power supply, harddisk, optical drive, dan kipas angin. Casing berfungsi sebagai pelindung CPU atau komponen lainnya. Casing komputer bisa dimaknai sebgai tempat kreasi, dengan adanya casing komputer dengan model unik yaitu dengan kayu, setiap user atau pemakai akan tertarik untuk menggunakannya. Selain itu juga menambah nuansa alami pada komputer. Proses pembuatan casing komputer yang pertama ketam/serut permukaan kayu, jika kayu yang digunakan tidak sesuai lebarnya maka bisa disambung dengan lem kayu, langkah kedua pres kayu menggunakan karet ban, langkah ketiga setelah lem mengering buat mal dari kertas dan taruh di papan untuk diukir kayunya, langkah kelima siapkan veneer dan rekatkan veneer pada kayu yang sudah diukir tadi, langkah terakhir amplas lalu permis untuk proses finishing.</a:t>
            </a:r>
            <a:endParaRPr b="0" lang="en-ID" sz="1200" spc="-1" strike="noStrike">
              <a:solidFill>
                <a:srgbClr val="000000"/>
              </a:solidFill>
              <a:latin typeface="Arial"/>
            </a:endParaRPr>
          </a:p>
        </p:txBody>
      </p:sp>
      <p:pic>
        <p:nvPicPr>
          <p:cNvPr id="1068" name="Picture 2" descr=""/>
          <p:cNvPicPr/>
          <p:nvPr/>
        </p:nvPicPr>
        <p:blipFill>
          <a:blip r:embed="rId1"/>
          <a:stretch/>
        </p:blipFill>
        <p:spPr>
          <a:xfrm>
            <a:off x="5652000" y="1765440"/>
            <a:ext cx="3212280" cy="223560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9" name="PlaceHolder 1"/>
          <p:cNvSpPr>
            <a:spLocks noGrp="1"/>
          </p:cNvSpPr>
          <p:nvPr>
            <p:ph type="title"/>
          </p:nvPr>
        </p:nvSpPr>
        <p:spPr>
          <a:xfrm>
            <a:off x="1239120" y="444960"/>
            <a:ext cx="6788880" cy="572400"/>
          </a:xfrm>
          <a:prstGeom prst="rect">
            <a:avLst/>
          </a:prstGeom>
          <a:noFill/>
          <a:ln w="0">
            <a:noFill/>
          </a:ln>
        </p:spPr>
        <p:txBody>
          <a:bodyPr tIns="91440" bIns="91440" anchor="ctr">
            <a:noAutofit/>
          </a:bodyPr>
          <a:p>
            <a:pPr indent="0" algn="ctr">
              <a:lnSpc>
                <a:spcPct val="100000"/>
              </a:lnSpc>
              <a:buNone/>
              <a:tabLst>
                <a:tab algn="l" pos="0"/>
              </a:tabLst>
            </a:pPr>
            <a:r>
              <a:rPr b="0" lang="en" sz="3200" spc="-1" strike="noStrike">
                <a:solidFill>
                  <a:schemeClr val="accent4"/>
                </a:solidFill>
                <a:latin typeface="Black Han Sans"/>
                <a:ea typeface="Black Han Sans"/>
              </a:rPr>
              <a:t>Analisis SWOT</a:t>
            </a:r>
            <a:endParaRPr b="0" lang="en-ID" sz="3200" spc="-1" strike="noStrike">
              <a:solidFill>
                <a:srgbClr val="000000"/>
              </a:solidFill>
              <a:latin typeface="Arial"/>
            </a:endParaRPr>
          </a:p>
        </p:txBody>
      </p:sp>
      <p:grpSp>
        <p:nvGrpSpPr>
          <p:cNvPr id="1070" name="Google Shape;1437;p80"/>
          <p:cNvGrpSpPr/>
          <p:nvPr/>
        </p:nvGrpSpPr>
        <p:grpSpPr>
          <a:xfrm>
            <a:off x="3096720" y="1503720"/>
            <a:ext cx="2955960" cy="2525040"/>
            <a:chOff x="3096720" y="1503720"/>
            <a:chExt cx="2955960" cy="2525040"/>
          </a:xfrm>
        </p:grpSpPr>
        <p:grpSp>
          <p:nvGrpSpPr>
            <p:cNvPr id="1071" name="Google Shape;1438;p80"/>
            <p:cNvGrpSpPr/>
            <p:nvPr/>
          </p:nvGrpSpPr>
          <p:grpSpPr>
            <a:xfrm>
              <a:off x="3185640" y="1503720"/>
              <a:ext cx="2772360" cy="2525040"/>
              <a:chOff x="3185640" y="1503720"/>
              <a:chExt cx="2772360" cy="2525040"/>
            </a:xfrm>
          </p:grpSpPr>
          <p:grpSp>
            <p:nvGrpSpPr>
              <p:cNvPr id="1072" name="Google Shape;1439;p80"/>
              <p:cNvGrpSpPr/>
              <p:nvPr/>
            </p:nvGrpSpPr>
            <p:grpSpPr>
              <a:xfrm>
                <a:off x="3185640" y="2793960"/>
                <a:ext cx="1358280" cy="1234800"/>
                <a:chOff x="3185640" y="2793960"/>
                <a:chExt cx="1358280" cy="1234800"/>
              </a:xfrm>
            </p:grpSpPr>
            <p:sp>
              <p:nvSpPr>
                <p:cNvPr id="1073" name="Google Shape;1440;p80"/>
                <p:cNvSpPr/>
                <p:nvPr/>
              </p:nvSpPr>
              <p:spPr>
                <a:xfrm>
                  <a:off x="3309120" y="2793960"/>
                  <a:ext cx="1234800" cy="1234800"/>
                </a:xfrm>
                <a:custGeom>
                  <a:avLst/>
                  <a:gdLst>
                    <a:gd name="textAreaLeft" fmla="*/ 0 w 1234800"/>
                    <a:gd name="textAreaRight" fmla="*/ 1235160 w 1234800"/>
                    <a:gd name="textAreaTop" fmla="*/ 0 h 1234800"/>
                    <a:gd name="textAreaBottom" fmla="*/ 1235160 h 1234800"/>
                  </a:gdLst>
                  <a:ahLst/>
                  <a:rect l="textAreaLeft" t="textAreaTop" r="textAreaRight" b="textAreaBottom"/>
                  <a:pathLst>
                    <a:path w="8384" h="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74" name="Google Shape;1441;p80"/>
                <p:cNvSpPr/>
                <p:nvPr/>
              </p:nvSpPr>
              <p:spPr>
                <a:xfrm>
                  <a:off x="3185640" y="3301920"/>
                  <a:ext cx="466560" cy="466200"/>
                </a:xfrm>
                <a:custGeom>
                  <a:avLst/>
                  <a:gdLst>
                    <a:gd name="textAreaLeft" fmla="*/ 0 w 466560"/>
                    <a:gd name="textAreaRight" fmla="*/ 466920 w 466560"/>
                    <a:gd name="textAreaTop" fmla="*/ 0 h 466200"/>
                    <a:gd name="textAreaBottom" fmla="*/ 466560 h 466200"/>
                  </a:gdLst>
                  <a:ahLst/>
                  <a:rect l="textAreaLeft" t="textAreaTop" r="textAreaRight" b="textAreaBottom"/>
                  <a:pathLst>
                    <a:path w="3169" h="3168">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nvGrpSpPr>
              <p:cNvPr id="1075" name="Google Shape;1442;p80"/>
              <p:cNvGrpSpPr/>
              <p:nvPr/>
            </p:nvGrpSpPr>
            <p:grpSpPr>
              <a:xfrm>
                <a:off x="4599720" y="2793960"/>
                <a:ext cx="1358280" cy="1234800"/>
                <a:chOff x="4599720" y="2793960"/>
                <a:chExt cx="1358280" cy="1234800"/>
              </a:xfrm>
            </p:grpSpPr>
            <p:sp>
              <p:nvSpPr>
                <p:cNvPr id="1076" name="Google Shape;1443;p80"/>
                <p:cNvSpPr/>
                <p:nvPr/>
              </p:nvSpPr>
              <p:spPr>
                <a:xfrm>
                  <a:off x="4599720" y="2793960"/>
                  <a:ext cx="1234800" cy="1234800"/>
                </a:xfrm>
                <a:custGeom>
                  <a:avLst/>
                  <a:gdLst>
                    <a:gd name="textAreaLeft" fmla="*/ 0 w 1234800"/>
                    <a:gd name="textAreaRight" fmla="*/ 1235160 w 1234800"/>
                    <a:gd name="textAreaTop" fmla="*/ 0 h 1234800"/>
                    <a:gd name="textAreaBottom" fmla="*/ 1235160 h 1234800"/>
                  </a:gdLst>
                  <a:ahLst/>
                  <a:rect l="textAreaLeft" t="textAreaTop" r="textAreaRight" b="textAreaBottom"/>
                  <a:pathLst>
                    <a:path w="8384" h="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77" name="Google Shape;1444;p80"/>
                <p:cNvSpPr/>
                <p:nvPr/>
              </p:nvSpPr>
              <p:spPr>
                <a:xfrm>
                  <a:off x="5491800" y="3301920"/>
                  <a:ext cx="466200" cy="466200"/>
                </a:xfrm>
                <a:custGeom>
                  <a:avLst/>
                  <a:gdLst>
                    <a:gd name="textAreaLeft" fmla="*/ 0 w 466200"/>
                    <a:gd name="textAreaRight" fmla="*/ 466560 w 466200"/>
                    <a:gd name="textAreaTop" fmla="*/ 0 h 466200"/>
                    <a:gd name="textAreaBottom" fmla="*/ 466560 h 466200"/>
                  </a:gdLst>
                  <a:ahLst/>
                  <a:rect l="textAreaLeft" t="textAreaTop" r="textAreaRight" b="textAreaBottom"/>
                  <a:pathLst>
                    <a:path w="3167" h="3168">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chemeClr val="l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nvGrpSpPr>
              <p:cNvPr id="1078" name="Google Shape;1445;p80"/>
              <p:cNvGrpSpPr/>
              <p:nvPr/>
            </p:nvGrpSpPr>
            <p:grpSpPr>
              <a:xfrm>
                <a:off x="4599720" y="1503720"/>
                <a:ext cx="1358280" cy="1234800"/>
                <a:chOff x="4599720" y="1503720"/>
                <a:chExt cx="1358280" cy="1234800"/>
              </a:xfrm>
            </p:grpSpPr>
            <p:sp>
              <p:nvSpPr>
                <p:cNvPr id="1079" name="Google Shape;1446;p80"/>
                <p:cNvSpPr/>
                <p:nvPr/>
              </p:nvSpPr>
              <p:spPr>
                <a:xfrm>
                  <a:off x="4599720" y="1503720"/>
                  <a:ext cx="1234800" cy="1234800"/>
                </a:xfrm>
                <a:custGeom>
                  <a:avLst/>
                  <a:gdLst>
                    <a:gd name="textAreaLeft" fmla="*/ 0 w 1234800"/>
                    <a:gd name="textAreaRight" fmla="*/ 1235160 w 1234800"/>
                    <a:gd name="textAreaTop" fmla="*/ 0 h 1234800"/>
                    <a:gd name="textAreaBottom" fmla="*/ 1235160 h 1234800"/>
                  </a:gdLst>
                  <a:ahLst/>
                  <a:rect l="textAreaLeft" t="textAreaTop" r="textAreaRight" b="textAreaBottom"/>
                  <a:pathLst>
                    <a:path w="8383" h="8384">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80" name="Google Shape;1447;p80"/>
                <p:cNvSpPr/>
                <p:nvPr/>
              </p:nvSpPr>
              <p:spPr>
                <a:xfrm>
                  <a:off x="5491800" y="1764000"/>
                  <a:ext cx="466200" cy="466200"/>
                </a:xfrm>
                <a:custGeom>
                  <a:avLst/>
                  <a:gdLst>
                    <a:gd name="textAreaLeft" fmla="*/ 0 w 466200"/>
                    <a:gd name="textAreaRight" fmla="*/ 466560 w 466200"/>
                    <a:gd name="textAreaTop" fmla="*/ 0 h 466200"/>
                    <a:gd name="textAreaBottom" fmla="*/ 466560 h 466200"/>
                  </a:gdLst>
                  <a:ahLst/>
                  <a:rect l="textAreaLeft" t="textAreaTop" r="textAreaRight" b="textAreaBottom"/>
                  <a:pathLst>
                    <a:path w="3167" h="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chemeClr val="accent2"/>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nvGrpSpPr>
              <p:cNvPr id="1081" name="Google Shape;1448;p80"/>
              <p:cNvGrpSpPr/>
              <p:nvPr/>
            </p:nvGrpSpPr>
            <p:grpSpPr>
              <a:xfrm>
                <a:off x="3185640" y="1503720"/>
                <a:ext cx="1358280" cy="1234440"/>
                <a:chOff x="3185640" y="1503720"/>
                <a:chExt cx="1358280" cy="1234440"/>
              </a:xfrm>
            </p:grpSpPr>
            <p:sp>
              <p:nvSpPr>
                <p:cNvPr id="1082" name="Google Shape;1449;p80"/>
                <p:cNvSpPr/>
                <p:nvPr/>
              </p:nvSpPr>
              <p:spPr>
                <a:xfrm>
                  <a:off x="3309120" y="1503720"/>
                  <a:ext cx="1234800" cy="1234440"/>
                </a:xfrm>
                <a:custGeom>
                  <a:avLst/>
                  <a:gdLst>
                    <a:gd name="textAreaLeft" fmla="*/ 0 w 1234800"/>
                    <a:gd name="textAreaRight" fmla="*/ 1235160 w 1234800"/>
                    <a:gd name="textAreaTop" fmla="*/ 0 h 1234440"/>
                    <a:gd name="textAreaBottom" fmla="*/ 1234800 h 1234440"/>
                  </a:gdLst>
                  <a:ahLst/>
                  <a:rect l="textAreaLeft" t="textAreaTop" r="textAreaRight" b="textAreaBottom"/>
                  <a:pathLst>
                    <a:path w="8384" h="8382">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83" name="Google Shape;1450;p80"/>
                <p:cNvSpPr/>
                <p:nvPr/>
              </p:nvSpPr>
              <p:spPr>
                <a:xfrm>
                  <a:off x="3185640" y="1764000"/>
                  <a:ext cx="466560" cy="466200"/>
                </a:xfrm>
                <a:custGeom>
                  <a:avLst/>
                  <a:gdLst>
                    <a:gd name="textAreaLeft" fmla="*/ 0 w 466560"/>
                    <a:gd name="textAreaRight" fmla="*/ 466920 w 466560"/>
                    <a:gd name="textAreaTop" fmla="*/ 0 h 466200"/>
                    <a:gd name="textAreaBottom" fmla="*/ 466560 h 466200"/>
                  </a:gdLst>
                  <a:ahLst/>
                  <a:rect l="textAreaLeft" t="textAreaTop" r="textAreaRight" b="textAreaBottom"/>
                  <a:pathLst>
                    <a:path w="3169" h="3167">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chemeClr val="l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sp>
          <p:nvSpPr>
            <p:cNvPr id="1084" name="Google Shape;1451;p80"/>
            <p:cNvSpPr/>
            <p:nvPr/>
          </p:nvSpPr>
          <p:spPr>
            <a:xfrm rot="3601200">
              <a:off x="5812560" y="1775160"/>
              <a:ext cx="213480" cy="184320"/>
            </a:xfrm>
            <a:prstGeom prst="triangle">
              <a:avLst>
                <a:gd name="adj" fmla="val 50000"/>
              </a:avLst>
            </a:prstGeom>
            <a:solidFill>
              <a:schemeClr val="accent2"/>
            </a:solidFill>
            <a:ln w="0">
              <a:noFill/>
            </a:ln>
          </p:spPr>
          <p:style>
            <a:lnRef idx="0"/>
            <a:fillRef idx="0"/>
            <a:effectRef idx="0"/>
            <a:fontRef idx="minor"/>
          </p:style>
          <p:txBody>
            <a:bodyPr tIns="92880" bIns="9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85" name="Google Shape;1452;p80"/>
            <p:cNvSpPr/>
            <p:nvPr/>
          </p:nvSpPr>
          <p:spPr>
            <a:xfrm flipH="1" rot="17998800">
              <a:off x="3123000" y="1775160"/>
              <a:ext cx="213480" cy="184320"/>
            </a:xfrm>
            <a:prstGeom prst="triangle">
              <a:avLst>
                <a:gd name="adj" fmla="val 50000"/>
              </a:avLst>
            </a:prstGeom>
            <a:solidFill>
              <a:schemeClr val="lt1"/>
            </a:solidFill>
            <a:ln w="0">
              <a:noFill/>
            </a:ln>
          </p:spPr>
          <p:style>
            <a:lnRef idx="0"/>
            <a:fillRef idx="0"/>
            <a:effectRef idx="0"/>
            <a:fontRef idx="minor"/>
          </p:style>
          <p:txBody>
            <a:bodyPr tIns="92880" bIns="9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86" name="Google Shape;1453;p80"/>
            <p:cNvSpPr/>
            <p:nvPr/>
          </p:nvSpPr>
          <p:spPr>
            <a:xfrm flipH="1" rot="7198800">
              <a:off x="5811840" y="3573000"/>
              <a:ext cx="213480" cy="184320"/>
            </a:xfrm>
            <a:prstGeom prst="triangle">
              <a:avLst>
                <a:gd name="adj" fmla="val 50000"/>
              </a:avLst>
            </a:prstGeom>
            <a:solidFill>
              <a:schemeClr val="lt2"/>
            </a:solidFill>
            <a:ln w="0">
              <a:noFill/>
            </a:ln>
          </p:spPr>
          <p:style>
            <a:lnRef idx="0"/>
            <a:fillRef idx="0"/>
            <a:effectRef idx="0"/>
            <a:fontRef idx="minor"/>
          </p:style>
          <p:txBody>
            <a:bodyPr tIns="92880" bIns="9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87" name="Google Shape;1454;p80"/>
            <p:cNvSpPr/>
            <p:nvPr/>
          </p:nvSpPr>
          <p:spPr>
            <a:xfrm rot="14401200">
              <a:off x="3123000" y="3573000"/>
              <a:ext cx="213480" cy="184320"/>
            </a:xfrm>
            <a:prstGeom prst="triangle">
              <a:avLst>
                <a:gd name="adj" fmla="val 50000"/>
              </a:avLst>
            </a:prstGeom>
            <a:solidFill>
              <a:schemeClr val="accent4"/>
            </a:solidFill>
            <a:ln w="0">
              <a:noFill/>
            </a:ln>
          </p:spPr>
          <p:style>
            <a:lnRef idx="0"/>
            <a:fillRef idx="0"/>
            <a:effectRef idx="0"/>
            <a:fontRef idx="minor"/>
          </p:style>
          <p:txBody>
            <a:bodyPr tIns="92880" bIns="92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1088" name="PlaceHolder 2"/>
          <p:cNvSpPr>
            <a:spLocks noGrp="1"/>
          </p:cNvSpPr>
          <p:nvPr>
            <p:ph type="title"/>
          </p:nvPr>
        </p:nvSpPr>
        <p:spPr>
          <a:xfrm>
            <a:off x="323640" y="3078360"/>
            <a:ext cx="2713320" cy="452160"/>
          </a:xfrm>
          <a:prstGeom prst="rect">
            <a:avLst/>
          </a:prstGeom>
          <a:noFill/>
          <a:ln w="0">
            <a:noFill/>
          </a:ln>
        </p:spPr>
        <p:txBody>
          <a:bodyPr tIns="91440" bIns="91440" anchor="b">
            <a:noAutofit/>
          </a:bodyPr>
          <a:p>
            <a:pPr indent="0" algn="r">
              <a:lnSpc>
                <a:spcPct val="100000"/>
              </a:lnSpc>
              <a:buNone/>
              <a:tabLst>
                <a:tab algn="l" pos="0"/>
              </a:tabLst>
            </a:pPr>
            <a:r>
              <a:rPr b="0" lang="en" sz="1800" spc="-1" strike="noStrike">
                <a:solidFill>
                  <a:schemeClr val="accent4"/>
                </a:solidFill>
                <a:latin typeface="Black Han Sans"/>
                <a:ea typeface="Black Han Sans"/>
              </a:rPr>
              <a:t>OPPORTUNITY (O)</a:t>
            </a:r>
            <a:endParaRPr b="0" lang="en-ID" sz="1800" spc="-1" strike="noStrike">
              <a:solidFill>
                <a:srgbClr val="000000"/>
              </a:solidFill>
              <a:latin typeface="Arial"/>
            </a:endParaRPr>
          </a:p>
        </p:txBody>
      </p:sp>
      <p:sp>
        <p:nvSpPr>
          <p:cNvPr id="1089" name="PlaceHolder 3"/>
          <p:cNvSpPr>
            <a:spLocks noGrp="1"/>
          </p:cNvSpPr>
          <p:nvPr>
            <p:ph type="subTitle"/>
          </p:nvPr>
        </p:nvSpPr>
        <p:spPr>
          <a:xfrm>
            <a:off x="395640" y="3495600"/>
            <a:ext cx="2641320" cy="515880"/>
          </a:xfrm>
          <a:prstGeom prst="rect">
            <a:avLst/>
          </a:prstGeom>
          <a:noFill/>
          <a:ln w="0">
            <a:noFill/>
          </a:ln>
        </p:spPr>
        <p:txBody>
          <a:bodyPr tIns="91440" bIns="91440" anchor="ctr">
            <a:noAutofit/>
          </a:bodyPr>
          <a:p>
            <a:pPr indent="0" algn="r">
              <a:lnSpc>
                <a:spcPct val="100000"/>
              </a:lnSpc>
              <a:buNone/>
              <a:tabLst>
                <a:tab algn="l" pos="0"/>
              </a:tabLst>
            </a:pPr>
            <a:r>
              <a:rPr b="1" lang="en-ID" sz="1400" spc="-1" strike="noStrike">
                <a:solidFill>
                  <a:schemeClr val="accent4"/>
                </a:solidFill>
                <a:latin typeface="Lato"/>
                <a:ea typeface="Lato"/>
              </a:rPr>
              <a:t>Kesempatan</a:t>
            </a:r>
            <a:r>
              <a:rPr b="0" lang="en-ID" sz="1400" spc="-1" strike="noStrike">
                <a:solidFill>
                  <a:schemeClr val="accent4"/>
                </a:solidFill>
                <a:latin typeface="Lato"/>
                <a:ea typeface="Lato"/>
              </a:rPr>
              <a:t> yang datang dari organisasi atau bisnis</a:t>
            </a:r>
            <a:endParaRPr b="0" lang="en-ID" sz="1400" spc="-1" strike="noStrike">
              <a:solidFill>
                <a:srgbClr val="000000"/>
              </a:solidFill>
              <a:latin typeface="Arial"/>
            </a:endParaRPr>
          </a:p>
        </p:txBody>
      </p:sp>
      <p:sp>
        <p:nvSpPr>
          <p:cNvPr id="1090" name="PlaceHolder 4"/>
          <p:cNvSpPr>
            <a:spLocks noGrp="1"/>
          </p:cNvSpPr>
          <p:nvPr>
            <p:ph type="title"/>
          </p:nvPr>
        </p:nvSpPr>
        <p:spPr>
          <a:xfrm>
            <a:off x="6108120" y="1503720"/>
            <a:ext cx="2855880" cy="452160"/>
          </a:xfrm>
          <a:prstGeom prst="rect">
            <a:avLst/>
          </a:prstGeom>
          <a:noFill/>
          <a:ln w="0">
            <a:noFill/>
          </a:ln>
        </p:spPr>
        <p:txBody>
          <a:bodyPr tIns="91440" bIns="91440" anchor="b">
            <a:noAutofit/>
          </a:bodyPr>
          <a:p>
            <a:pPr indent="0">
              <a:lnSpc>
                <a:spcPct val="100000"/>
              </a:lnSpc>
              <a:buNone/>
              <a:tabLst>
                <a:tab algn="l" pos="0"/>
              </a:tabLst>
            </a:pPr>
            <a:r>
              <a:rPr b="0" lang="en" sz="1800" spc="-1" strike="noStrike">
                <a:solidFill>
                  <a:schemeClr val="accent4"/>
                </a:solidFill>
                <a:latin typeface="Black Han Sans"/>
                <a:ea typeface="Black Han Sans"/>
              </a:rPr>
              <a:t>WEAKNESS (W)</a:t>
            </a:r>
            <a:endParaRPr b="0" lang="en-ID" sz="1800" spc="-1" strike="noStrike">
              <a:solidFill>
                <a:srgbClr val="000000"/>
              </a:solidFill>
              <a:latin typeface="Arial"/>
            </a:endParaRPr>
          </a:p>
        </p:txBody>
      </p:sp>
      <p:sp>
        <p:nvSpPr>
          <p:cNvPr id="1091" name="PlaceHolder 5"/>
          <p:cNvSpPr>
            <a:spLocks noGrp="1"/>
          </p:cNvSpPr>
          <p:nvPr>
            <p:ph type="subTitle"/>
          </p:nvPr>
        </p:nvSpPr>
        <p:spPr>
          <a:xfrm>
            <a:off x="6108120" y="1925280"/>
            <a:ext cx="2711880" cy="718200"/>
          </a:xfrm>
          <a:prstGeom prst="rect">
            <a:avLst/>
          </a:prstGeom>
          <a:noFill/>
          <a:ln w="0">
            <a:noFill/>
          </a:ln>
        </p:spPr>
        <p:txBody>
          <a:bodyPr tIns="91440" bIns="91440" anchor="ctr">
            <a:noAutofit/>
          </a:bodyPr>
          <a:p>
            <a:pPr indent="0">
              <a:lnSpc>
                <a:spcPct val="100000"/>
              </a:lnSpc>
              <a:buNone/>
              <a:tabLst>
                <a:tab algn="l" pos="0"/>
              </a:tabLst>
            </a:pPr>
            <a:r>
              <a:rPr b="0" lang="en-ID" sz="1400" spc="-1" strike="noStrike">
                <a:solidFill>
                  <a:schemeClr val="accent4"/>
                </a:solidFill>
                <a:latin typeface="Lato"/>
                <a:ea typeface="Lato"/>
              </a:rPr>
              <a:t>Karakteristik dari suatu organisasi atau bisnis yang merupakan suatu </a:t>
            </a:r>
            <a:r>
              <a:rPr b="1" lang="en-ID" sz="1400" spc="-1" strike="noStrike">
                <a:solidFill>
                  <a:schemeClr val="accent4"/>
                </a:solidFill>
                <a:latin typeface="Lato"/>
                <a:ea typeface="Lato"/>
              </a:rPr>
              <a:t>kelemahan</a:t>
            </a:r>
            <a:endParaRPr b="0" lang="en-ID" sz="1400" spc="-1" strike="noStrike">
              <a:solidFill>
                <a:srgbClr val="000000"/>
              </a:solidFill>
              <a:latin typeface="Arial"/>
            </a:endParaRPr>
          </a:p>
        </p:txBody>
      </p:sp>
      <p:sp>
        <p:nvSpPr>
          <p:cNvPr id="1092" name="PlaceHolder 6"/>
          <p:cNvSpPr>
            <a:spLocks noGrp="1"/>
          </p:cNvSpPr>
          <p:nvPr>
            <p:ph type="title"/>
          </p:nvPr>
        </p:nvSpPr>
        <p:spPr>
          <a:xfrm>
            <a:off x="6108120" y="3055320"/>
            <a:ext cx="2103120" cy="452160"/>
          </a:xfrm>
          <a:prstGeom prst="rect">
            <a:avLst/>
          </a:prstGeom>
          <a:noFill/>
          <a:ln w="0">
            <a:noFill/>
          </a:ln>
        </p:spPr>
        <p:txBody>
          <a:bodyPr tIns="91440" bIns="91440" anchor="b">
            <a:noAutofit/>
          </a:bodyPr>
          <a:p>
            <a:pPr indent="0">
              <a:lnSpc>
                <a:spcPct val="100000"/>
              </a:lnSpc>
              <a:buNone/>
              <a:tabLst>
                <a:tab algn="l" pos="0"/>
              </a:tabLst>
            </a:pPr>
            <a:r>
              <a:rPr b="0" lang="en" sz="1800" spc="-1" strike="noStrike">
                <a:solidFill>
                  <a:schemeClr val="accent4"/>
                </a:solidFill>
                <a:latin typeface="Black Han Sans"/>
                <a:ea typeface="Black Han Sans"/>
              </a:rPr>
              <a:t>THREAT (T)</a:t>
            </a:r>
            <a:endParaRPr b="0" lang="en-ID" sz="1800" spc="-1" strike="noStrike">
              <a:solidFill>
                <a:srgbClr val="000000"/>
              </a:solidFill>
              <a:latin typeface="Arial"/>
            </a:endParaRPr>
          </a:p>
        </p:txBody>
      </p:sp>
      <p:sp>
        <p:nvSpPr>
          <p:cNvPr id="1093" name="PlaceHolder 7"/>
          <p:cNvSpPr>
            <a:spLocks noGrp="1"/>
          </p:cNvSpPr>
          <p:nvPr>
            <p:ph type="subTitle"/>
          </p:nvPr>
        </p:nvSpPr>
        <p:spPr>
          <a:xfrm>
            <a:off x="6108120" y="3488040"/>
            <a:ext cx="2783880" cy="667440"/>
          </a:xfrm>
          <a:prstGeom prst="rect">
            <a:avLst/>
          </a:prstGeom>
          <a:noFill/>
          <a:ln w="0">
            <a:noFill/>
          </a:ln>
        </p:spPr>
        <p:txBody>
          <a:bodyPr tIns="91440" bIns="91440" anchor="ctr">
            <a:noAutofit/>
          </a:bodyPr>
          <a:p>
            <a:pPr indent="0">
              <a:lnSpc>
                <a:spcPct val="100000"/>
              </a:lnSpc>
              <a:buNone/>
              <a:tabLst>
                <a:tab algn="l" pos="0"/>
              </a:tabLst>
            </a:pPr>
            <a:r>
              <a:rPr b="0" lang="en" sz="1400" spc="-1" strike="noStrike">
                <a:solidFill>
                  <a:schemeClr val="accent4"/>
                </a:solidFill>
                <a:latin typeface="Lato"/>
                <a:ea typeface="Lato"/>
              </a:rPr>
              <a:t>Elemen dari luar yang dapat menjadi </a:t>
            </a:r>
            <a:r>
              <a:rPr b="1" lang="en" sz="1400" spc="-1" strike="noStrike">
                <a:solidFill>
                  <a:schemeClr val="accent4"/>
                </a:solidFill>
                <a:latin typeface="Lato"/>
                <a:ea typeface="Lato"/>
              </a:rPr>
              <a:t>ancaman</a:t>
            </a:r>
            <a:r>
              <a:rPr b="0" lang="en" sz="1400" spc="-1" strike="noStrike">
                <a:solidFill>
                  <a:schemeClr val="accent4"/>
                </a:solidFill>
                <a:latin typeface="Lato"/>
                <a:ea typeface="Lato"/>
              </a:rPr>
              <a:t> bagi organisasi atau bisnis </a:t>
            </a:r>
            <a:endParaRPr b="0" lang="en-ID" sz="1400" spc="-1" strike="noStrike">
              <a:solidFill>
                <a:srgbClr val="000000"/>
              </a:solidFill>
              <a:latin typeface="Arial"/>
            </a:endParaRPr>
          </a:p>
        </p:txBody>
      </p:sp>
      <p:sp>
        <p:nvSpPr>
          <p:cNvPr id="1094" name="PlaceHolder 8"/>
          <p:cNvSpPr>
            <a:spLocks noGrp="1"/>
          </p:cNvSpPr>
          <p:nvPr>
            <p:ph type="title"/>
          </p:nvPr>
        </p:nvSpPr>
        <p:spPr>
          <a:xfrm>
            <a:off x="395640" y="1503720"/>
            <a:ext cx="2641320" cy="452160"/>
          </a:xfrm>
          <a:prstGeom prst="rect">
            <a:avLst/>
          </a:prstGeom>
          <a:noFill/>
          <a:ln w="0">
            <a:noFill/>
          </a:ln>
        </p:spPr>
        <p:txBody>
          <a:bodyPr tIns="91440" bIns="91440" anchor="b">
            <a:noAutofit/>
          </a:bodyPr>
          <a:p>
            <a:pPr indent="0" algn="r">
              <a:lnSpc>
                <a:spcPct val="100000"/>
              </a:lnSpc>
              <a:buNone/>
              <a:tabLst>
                <a:tab algn="l" pos="0"/>
              </a:tabLst>
            </a:pPr>
            <a:r>
              <a:rPr b="0" lang="en" sz="1800" spc="-1" strike="noStrike">
                <a:solidFill>
                  <a:schemeClr val="accent4"/>
                </a:solidFill>
                <a:latin typeface="Black Han Sans"/>
                <a:ea typeface="Black Han Sans"/>
              </a:rPr>
              <a:t>STRENGTH (S)</a:t>
            </a:r>
            <a:endParaRPr b="0" lang="en-ID" sz="1800" spc="-1" strike="noStrike">
              <a:solidFill>
                <a:srgbClr val="000000"/>
              </a:solidFill>
              <a:latin typeface="Arial"/>
            </a:endParaRPr>
          </a:p>
        </p:txBody>
      </p:sp>
      <p:sp>
        <p:nvSpPr>
          <p:cNvPr id="1095" name="PlaceHolder 9"/>
          <p:cNvSpPr>
            <a:spLocks noGrp="1"/>
          </p:cNvSpPr>
          <p:nvPr>
            <p:ph type="subTitle"/>
          </p:nvPr>
        </p:nvSpPr>
        <p:spPr>
          <a:xfrm>
            <a:off x="323640" y="1928520"/>
            <a:ext cx="2713320" cy="665280"/>
          </a:xfrm>
          <a:prstGeom prst="rect">
            <a:avLst/>
          </a:prstGeom>
          <a:noFill/>
          <a:ln w="0">
            <a:noFill/>
          </a:ln>
        </p:spPr>
        <p:txBody>
          <a:bodyPr tIns="91440" bIns="91440" anchor="ctr">
            <a:noAutofit/>
          </a:bodyPr>
          <a:p>
            <a:pPr indent="0" algn="r">
              <a:lnSpc>
                <a:spcPct val="100000"/>
              </a:lnSpc>
              <a:buNone/>
              <a:tabLst>
                <a:tab algn="l" pos="0"/>
              </a:tabLst>
            </a:pPr>
            <a:r>
              <a:rPr b="0" lang="en-ID" sz="1400" spc="-1" strike="noStrike">
                <a:solidFill>
                  <a:schemeClr val="accent4"/>
                </a:solidFill>
                <a:latin typeface="Lato"/>
                <a:ea typeface="Lato"/>
              </a:rPr>
              <a:t>Karakteristik dari suatu organisasi atau bisnis yang merupakan suatu </a:t>
            </a:r>
            <a:r>
              <a:rPr b="1" lang="en-ID" sz="1400" spc="-1" strike="noStrike">
                <a:solidFill>
                  <a:schemeClr val="accent4"/>
                </a:solidFill>
                <a:latin typeface="Lato"/>
                <a:ea typeface="Lato"/>
              </a:rPr>
              <a:t>keunggulan</a:t>
            </a:r>
            <a:endParaRPr b="0" lang="en-ID" sz="1400" spc="-1" strike="noStrike">
              <a:solidFill>
                <a:srgbClr val="000000"/>
              </a:solidFill>
              <a:latin typeface="Arial"/>
            </a:endParaRPr>
          </a:p>
        </p:txBody>
      </p:sp>
      <p:grpSp>
        <p:nvGrpSpPr>
          <p:cNvPr id="1096" name="Google Shape;1463;p80"/>
          <p:cNvGrpSpPr/>
          <p:nvPr/>
        </p:nvGrpSpPr>
        <p:grpSpPr>
          <a:xfrm>
            <a:off x="4416120" y="2512080"/>
            <a:ext cx="316800" cy="508320"/>
            <a:chOff x="4416120" y="2512080"/>
            <a:chExt cx="316800" cy="508320"/>
          </a:xfrm>
        </p:grpSpPr>
        <p:sp>
          <p:nvSpPr>
            <p:cNvPr id="1097" name="Google Shape;1464;p80"/>
            <p:cNvSpPr/>
            <p:nvPr/>
          </p:nvSpPr>
          <p:spPr>
            <a:xfrm>
              <a:off x="4563720" y="2544840"/>
              <a:ext cx="169200" cy="180000"/>
            </a:xfrm>
            <a:custGeom>
              <a:avLst/>
              <a:gdLst>
                <a:gd name="textAreaLeft" fmla="*/ 0 w 169200"/>
                <a:gd name="textAreaRight" fmla="*/ 169560 w 169200"/>
                <a:gd name="textAreaTop" fmla="*/ 0 h 180000"/>
                <a:gd name="textAreaBottom" fmla="*/ 180360 h 180000"/>
              </a:gdLst>
              <a:ahLst/>
              <a:rect l="textAreaLeft" t="textAreaTop" r="textAreaRight" b="textAreaBottom"/>
              <a:pathLst>
                <a:path w="4718" h="5023">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chemeClr val="accent1"/>
            </a:solidFill>
            <a:ln w="0">
              <a:noFill/>
            </a:ln>
          </p:spPr>
          <p:style>
            <a:lnRef idx="0"/>
            <a:fillRef idx="0"/>
            <a:effectRef idx="0"/>
            <a:fontRef idx="minor"/>
          </p:style>
          <p:txBody>
            <a:bodyPr tIns="180720" bIns="180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98" name="Google Shape;1465;p80"/>
            <p:cNvSpPr/>
            <p:nvPr/>
          </p:nvSpPr>
          <p:spPr>
            <a:xfrm>
              <a:off x="4564080" y="2546640"/>
              <a:ext cx="54720" cy="30960"/>
            </a:xfrm>
            <a:custGeom>
              <a:avLst/>
              <a:gdLst>
                <a:gd name="textAreaLeft" fmla="*/ 0 w 54720"/>
                <a:gd name="textAreaRight" fmla="*/ 55080 w 54720"/>
                <a:gd name="textAreaTop" fmla="*/ 0 h 30960"/>
                <a:gd name="textAreaBottom" fmla="*/ 31320 h 30960"/>
              </a:gdLst>
              <a:ahLst/>
              <a:rect l="textAreaLeft" t="textAreaTop" r="textAreaRight" b="textAreaBottom"/>
              <a:pathLst>
                <a:path w="1534" h="868">
                  <a:moveTo>
                    <a:pt x="91" y="1"/>
                  </a:moveTo>
                  <a:cubicBezTo>
                    <a:pt x="35" y="42"/>
                    <a:pt x="1" y="112"/>
                    <a:pt x="1" y="181"/>
                  </a:cubicBezTo>
                  <a:lnTo>
                    <a:pt x="1" y="868"/>
                  </a:lnTo>
                  <a:lnTo>
                    <a:pt x="1388" y="868"/>
                  </a:lnTo>
                  <a:cubicBezTo>
                    <a:pt x="1492" y="868"/>
                    <a:pt x="1534" y="722"/>
                    <a:pt x="1430" y="674"/>
                  </a:cubicBezTo>
                  <a:lnTo>
                    <a:pt x="91" y="1"/>
                  </a:lnTo>
                  <a:close/>
                </a:path>
              </a:pathLst>
            </a:custGeom>
            <a:solidFill>
              <a:schemeClr val="accent4"/>
            </a:solidFill>
            <a:ln w="0">
              <a:noFill/>
            </a:ln>
          </p:spPr>
          <p:style>
            <a:lnRef idx="0"/>
            <a:fillRef idx="0"/>
            <a:effectRef idx="0"/>
            <a:fontRef idx="minor"/>
          </p:style>
          <p:txBody>
            <a:bodyPr tIns="31680" bIns="316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099" name="Google Shape;1466;p80"/>
            <p:cNvSpPr/>
            <p:nvPr/>
          </p:nvSpPr>
          <p:spPr>
            <a:xfrm>
              <a:off x="4457160" y="2577600"/>
              <a:ext cx="32400" cy="16200"/>
            </a:xfrm>
            <a:custGeom>
              <a:avLst/>
              <a:gdLst>
                <a:gd name="textAreaLeft" fmla="*/ 0 w 32400"/>
                <a:gd name="textAreaRight" fmla="*/ 32760 w 32400"/>
                <a:gd name="textAreaTop" fmla="*/ 0 h 16200"/>
                <a:gd name="textAreaBottom" fmla="*/ 16560 h 16200"/>
              </a:gdLst>
              <a:ahLst/>
              <a:rect l="textAreaLeft" t="textAreaTop" r="textAreaRight" b="textAreaBottom"/>
              <a:pathLst>
                <a:path w="909" h="459">
                  <a:moveTo>
                    <a:pt x="0" y="1"/>
                  </a:moveTo>
                  <a:lnTo>
                    <a:pt x="0" y="459"/>
                  </a:lnTo>
                  <a:lnTo>
                    <a:pt x="909" y="459"/>
                  </a:lnTo>
                  <a:lnTo>
                    <a:pt x="909" y="1"/>
                  </a:lnTo>
                  <a:close/>
                </a:path>
              </a:pathLst>
            </a:custGeom>
            <a:solidFill>
              <a:schemeClr val="dk2"/>
            </a:solidFill>
            <a:ln w="0">
              <a:noFill/>
            </a:ln>
          </p:spPr>
          <p:style>
            <a:lnRef idx="0"/>
            <a:fillRef idx="0"/>
            <a:effectRef idx="0"/>
            <a:fontRef idx="minor"/>
          </p:style>
          <p:txBody>
            <a:bodyPr tIns="16560" bIns="16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00" name="Google Shape;1467;p80"/>
            <p:cNvSpPr/>
            <p:nvPr/>
          </p:nvSpPr>
          <p:spPr>
            <a:xfrm>
              <a:off x="4457160" y="2741760"/>
              <a:ext cx="32400" cy="16200"/>
            </a:xfrm>
            <a:custGeom>
              <a:avLst/>
              <a:gdLst>
                <a:gd name="textAreaLeft" fmla="*/ 0 w 32400"/>
                <a:gd name="textAreaRight" fmla="*/ 32760 w 32400"/>
                <a:gd name="textAreaTop" fmla="*/ 0 h 16200"/>
                <a:gd name="textAreaBottom" fmla="*/ 16560 h 16200"/>
              </a:gdLst>
              <a:ahLst/>
              <a:rect l="textAreaLeft" t="textAreaTop" r="textAreaRight" b="textAreaBottom"/>
              <a:pathLst>
                <a:path w="909" h="459">
                  <a:moveTo>
                    <a:pt x="0" y="1"/>
                  </a:moveTo>
                  <a:lnTo>
                    <a:pt x="0" y="459"/>
                  </a:lnTo>
                  <a:lnTo>
                    <a:pt x="909" y="459"/>
                  </a:lnTo>
                  <a:lnTo>
                    <a:pt x="909" y="1"/>
                  </a:lnTo>
                  <a:close/>
                </a:path>
              </a:pathLst>
            </a:custGeom>
            <a:solidFill>
              <a:schemeClr val="dk2"/>
            </a:solidFill>
            <a:ln w="0">
              <a:noFill/>
            </a:ln>
          </p:spPr>
          <p:style>
            <a:lnRef idx="0"/>
            <a:fillRef idx="0"/>
            <a:effectRef idx="0"/>
            <a:fontRef idx="minor"/>
          </p:style>
          <p:txBody>
            <a:bodyPr tIns="16560" bIns="16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01" name="Google Shape;1468;p80"/>
            <p:cNvSpPr/>
            <p:nvPr/>
          </p:nvSpPr>
          <p:spPr>
            <a:xfrm>
              <a:off x="4481640" y="2569320"/>
              <a:ext cx="139320" cy="196560"/>
            </a:xfrm>
            <a:custGeom>
              <a:avLst/>
              <a:gdLst>
                <a:gd name="textAreaLeft" fmla="*/ 0 w 139320"/>
                <a:gd name="textAreaRight" fmla="*/ 139680 w 139320"/>
                <a:gd name="textAreaTop" fmla="*/ 0 h 196560"/>
                <a:gd name="textAreaBottom" fmla="*/ 196920 h 196560"/>
              </a:gdLst>
              <a:ahLst/>
              <a:rect l="textAreaLeft" t="textAreaTop" r="textAreaRight" b="textAreaBottom"/>
              <a:pathLst>
                <a:path w="3886" h="5481">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chemeClr val="lt2"/>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02" name="Google Shape;1469;p80"/>
            <p:cNvSpPr/>
            <p:nvPr/>
          </p:nvSpPr>
          <p:spPr>
            <a:xfrm>
              <a:off x="4449240" y="2536560"/>
              <a:ext cx="16200" cy="459000"/>
            </a:xfrm>
            <a:custGeom>
              <a:avLst/>
              <a:gdLst>
                <a:gd name="textAreaLeft" fmla="*/ 0 w 16200"/>
                <a:gd name="textAreaRight" fmla="*/ 16560 w 16200"/>
                <a:gd name="textAreaTop" fmla="*/ 0 h 459000"/>
                <a:gd name="textAreaBottom" fmla="*/ 459360 h 459000"/>
              </a:gdLst>
              <a:ahLst/>
              <a:rect l="textAreaLeft" t="textAreaTop" r="textAreaRight" b="textAreaBottom"/>
              <a:pathLst>
                <a:path w="458" h="12784">
                  <a:moveTo>
                    <a:pt x="0" y="0"/>
                  </a:moveTo>
                  <a:lnTo>
                    <a:pt x="0" y="12784"/>
                  </a:lnTo>
                  <a:lnTo>
                    <a:pt x="458" y="12784"/>
                  </a:lnTo>
                  <a:lnTo>
                    <a:pt x="458" y="0"/>
                  </a:lnTo>
                  <a:close/>
                </a:path>
              </a:pathLst>
            </a:custGeom>
            <a:solidFill>
              <a:schemeClr val="accent4"/>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03" name="Google Shape;1470;p80"/>
            <p:cNvSpPr/>
            <p:nvPr/>
          </p:nvSpPr>
          <p:spPr>
            <a:xfrm>
              <a:off x="4416480" y="2988000"/>
              <a:ext cx="81720" cy="32400"/>
            </a:xfrm>
            <a:custGeom>
              <a:avLst/>
              <a:gdLst>
                <a:gd name="textAreaLeft" fmla="*/ 0 w 81720"/>
                <a:gd name="textAreaRight" fmla="*/ 82080 w 81720"/>
                <a:gd name="textAreaTop" fmla="*/ 0 h 32400"/>
                <a:gd name="textAreaBottom" fmla="*/ 32760 h 32400"/>
              </a:gdLst>
              <a:ahLst/>
              <a:rect l="textAreaLeft" t="textAreaTop" r="textAreaRight" b="textAreaBottom"/>
              <a:pathLst>
                <a:path w="2283" h="91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chemeClr val="accent2"/>
            </a:solidFill>
            <a:ln w="0">
              <a:noFill/>
            </a:ln>
          </p:spPr>
          <p:style>
            <a:lnRef idx="0"/>
            <a:fillRef idx="0"/>
            <a:effectRef idx="0"/>
            <a:fontRef idx="minor"/>
          </p:style>
          <p:txBody>
            <a:bodyPr tIns="33120" bIns="33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04" name="Google Shape;1471;p80"/>
            <p:cNvSpPr/>
            <p:nvPr/>
          </p:nvSpPr>
          <p:spPr>
            <a:xfrm>
              <a:off x="4440960" y="2512080"/>
              <a:ext cx="32400" cy="32760"/>
            </a:xfrm>
            <a:custGeom>
              <a:avLst/>
              <a:gdLst>
                <a:gd name="textAreaLeft" fmla="*/ 0 w 32400"/>
                <a:gd name="textAreaRight" fmla="*/ 32760 w 32400"/>
                <a:gd name="textAreaTop" fmla="*/ 0 h 32760"/>
                <a:gd name="textAreaBottom" fmla="*/ 33120 h 32760"/>
              </a:gdLst>
              <a:ahLst/>
              <a:rect l="textAreaLeft" t="textAreaTop" r="textAreaRight" b="textAreaBottom"/>
              <a:pathLst>
                <a:path w="909" h="917">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chemeClr val="accent2"/>
            </a:solidFill>
            <a:ln w="0">
              <a:noFill/>
            </a:ln>
          </p:spPr>
          <p:style>
            <a:lnRef idx="0"/>
            <a:fillRef idx="0"/>
            <a:effectRef idx="0"/>
            <a:fontRef idx="minor"/>
          </p:style>
          <p:txBody>
            <a:bodyPr tIns="33120" bIns="33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05" name="Google Shape;1472;p80"/>
            <p:cNvSpPr/>
            <p:nvPr/>
          </p:nvSpPr>
          <p:spPr>
            <a:xfrm>
              <a:off x="4416120" y="2988000"/>
              <a:ext cx="40680" cy="32400"/>
            </a:xfrm>
            <a:custGeom>
              <a:avLst/>
              <a:gdLst>
                <a:gd name="textAreaLeft" fmla="*/ 0 w 40680"/>
                <a:gd name="textAreaRight" fmla="*/ 41040 w 40680"/>
                <a:gd name="textAreaTop" fmla="*/ 0 h 32400"/>
                <a:gd name="textAreaBottom" fmla="*/ 32760 h 32400"/>
              </a:gdLst>
              <a:ahLst/>
              <a:rect l="textAreaLeft" t="textAreaTop" r="textAreaRight" b="textAreaBottom"/>
              <a:pathLst>
                <a:path w="1146" h="91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chemeClr val="accent2"/>
            </a:solidFill>
            <a:ln w="0">
              <a:noFill/>
            </a:ln>
          </p:spPr>
          <p:style>
            <a:lnRef idx="0"/>
            <a:fillRef idx="0"/>
            <a:effectRef idx="0"/>
            <a:fontRef idx="minor"/>
          </p:style>
          <p:txBody>
            <a:bodyPr tIns="33120" bIns="331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06" name="Google Shape;1473;p80"/>
            <p:cNvSpPr/>
            <p:nvPr/>
          </p:nvSpPr>
          <p:spPr>
            <a:xfrm>
              <a:off x="4437720" y="2513520"/>
              <a:ext cx="34200" cy="30960"/>
            </a:xfrm>
            <a:custGeom>
              <a:avLst/>
              <a:gdLst>
                <a:gd name="textAreaLeft" fmla="*/ 0 w 34200"/>
                <a:gd name="textAreaRight" fmla="*/ 34560 w 34200"/>
                <a:gd name="textAreaTop" fmla="*/ 0 h 30960"/>
                <a:gd name="textAreaBottom" fmla="*/ 31320 h 30960"/>
              </a:gdLst>
              <a:ahLst/>
              <a:rect l="textAreaLeft" t="textAreaTop" r="textAreaRight" b="textAreaBottom"/>
              <a:pathLst>
                <a:path w="958" h="867">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chemeClr val="accent2"/>
            </a:solidFill>
            <a:ln w="0">
              <a:noFill/>
            </a:ln>
          </p:spPr>
          <p:style>
            <a:lnRef idx="0"/>
            <a:fillRef idx="0"/>
            <a:effectRef idx="0"/>
            <a:fontRef idx="minor"/>
          </p:style>
          <p:txBody>
            <a:bodyPr tIns="31680" bIns="31680" anchor="ctr">
              <a:noAutofit/>
            </a:bodyPr>
            <a:p>
              <a:pPr>
                <a:lnSpc>
                  <a:spcPct val="100000"/>
                </a:lnSpc>
                <a:tabLst>
                  <a:tab algn="l" pos="0"/>
                </a:tabLst>
              </a:pPr>
              <a:endParaRPr b="0" lang="en-ID" sz="1400" spc="-1" strike="noStrike">
                <a:solidFill>
                  <a:srgbClr val="000000"/>
                </a:solidFill>
                <a:latin typeface="Arial"/>
                <a:ea typeface="Arial"/>
              </a:endParaRPr>
            </a:p>
          </p:txBody>
        </p:sp>
      </p:gr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1107" name="PlaceHolder 1"/>
          <p:cNvSpPr>
            <a:spLocks noGrp="1"/>
          </p:cNvSpPr>
          <p:nvPr>
            <p:ph type="title"/>
          </p:nvPr>
        </p:nvSpPr>
        <p:spPr>
          <a:xfrm>
            <a:off x="395640" y="342720"/>
            <a:ext cx="4536000" cy="572400"/>
          </a:xfrm>
          <a:prstGeom prst="rect">
            <a:avLst/>
          </a:prstGeom>
          <a:noFill/>
          <a:ln w="0">
            <a:noFill/>
          </a:ln>
        </p:spPr>
        <p:txBody>
          <a:bodyPr tIns="91440" bIns="91440" anchor="t">
            <a:noAutofit/>
          </a:bodyPr>
          <a:p>
            <a:pPr indent="0">
              <a:lnSpc>
                <a:spcPct val="100000"/>
              </a:lnSpc>
              <a:buNone/>
              <a:tabLst>
                <a:tab algn="l" pos="0"/>
              </a:tabLst>
            </a:pPr>
            <a:r>
              <a:rPr b="0" lang="en" sz="2800" spc="-1" strike="noStrike">
                <a:solidFill>
                  <a:schemeClr val="accent4"/>
                </a:solidFill>
                <a:latin typeface="Black Han Sans"/>
                <a:ea typeface="Black Han Sans"/>
              </a:rPr>
              <a:t>Analisis SWOT</a:t>
            </a:r>
            <a:endParaRPr b="0" lang="en-ID" sz="2800" spc="-1" strike="noStrike">
              <a:solidFill>
                <a:srgbClr val="000000"/>
              </a:solidFill>
              <a:latin typeface="Arial"/>
            </a:endParaRPr>
          </a:p>
        </p:txBody>
      </p:sp>
      <p:sp>
        <p:nvSpPr>
          <p:cNvPr id="1108" name="PlaceHolder 2"/>
          <p:cNvSpPr>
            <a:spLocks noGrp="1"/>
          </p:cNvSpPr>
          <p:nvPr>
            <p:ph type="subTitle"/>
          </p:nvPr>
        </p:nvSpPr>
        <p:spPr>
          <a:xfrm>
            <a:off x="3420000" y="987480"/>
            <a:ext cx="5256360" cy="2938320"/>
          </a:xfrm>
          <a:prstGeom prst="rect">
            <a:avLst/>
          </a:prstGeom>
          <a:noFill/>
          <a:ln w="0">
            <a:noFill/>
          </a:ln>
        </p:spPr>
        <p:txBody>
          <a:bodyPr tIns="91440" bIns="91440" anchor="ctr">
            <a:noAutofit/>
          </a:bodyPr>
          <a:p>
            <a:pPr indent="0" algn="r">
              <a:lnSpc>
                <a:spcPct val="100000"/>
              </a:lnSpc>
              <a:spcAft>
                <a:spcPts val="601"/>
              </a:spcAft>
              <a:buNone/>
              <a:tabLst>
                <a:tab algn="l" pos="0"/>
              </a:tabLst>
            </a:pPr>
            <a:r>
              <a:rPr b="1" lang="en-US" sz="1600" spc="-1" strike="noStrike">
                <a:solidFill>
                  <a:schemeClr val="accent4"/>
                </a:solidFill>
                <a:latin typeface="Lato"/>
                <a:ea typeface="Lato"/>
              </a:rPr>
              <a:t>Analisis SWOT </a:t>
            </a:r>
            <a:r>
              <a:rPr b="0" lang="en-US" sz="1600" spc="-1" strike="noStrike">
                <a:solidFill>
                  <a:schemeClr val="accent4"/>
                </a:solidFill>
                <a:latin typeface="Lato"/>
                <a:ea typeface="Lato"/>
              </a:rPr>
              <a:t>adalah singkatan dari </a:t>
            </a:r>
            <a:r>
              <a:rPr b="0" i="1" lang="en-US" sz="1600" spc="-1" strike="noStrike">
                <a:solidFill>
                  <a:schemeClr val="accent4"/>
                </a:solidFill>
                <a:latin typeface="Lato"/>
                <a:ea typeface="Lato"/>
              </a:rPr>
              <a:t>Strength</a:t>
            </a:r>
            <a:r>
              <a:rPr b="0" lang="en-US" sz="1600" spc="-1" strike="noStrike">
                <a:solidFill>
                  <a:schemeClr val="accent4"/>
                </a:solidFill>
                <a:latin typeface="Lato"/>
                <a:ea typeface="Lato"/>
              </a:rPr>
              <a:t> (kekuatan), </a:t>
            </a:r>
            <a:r>
              <a:rPr b="0" i="1" lang="en-US" sz="1600" spc="-1" strike="noStrike">
                <a:solidFill>
                  <a:schemeClr val="accent4"/>
                </a:solidFill>
                <a:latin typeface="Lato"/>
                <a:ea typeface="Lato"/>
              </a:rPr>
              <a:t>Weakness</a:t>
            </a:r>
            <a:r>
              <a:rPr b="0" lang="en-US" sz="1600" spc="-1" strike="noStrike">
                <a:solidFill>
                  <a:schemeClr val="accent4"/>
                </a:solidFill>
                <a:latin typeface="Lato"/>
                <a:ea typeface="Lato"/>
              </a:rPr>
              <a:t> (kelemahan), </a:t>
            </a:r>
            <a:r>
              <a:rPr b="0" i="1" lang="en-US" sz="1600" spc="-1" strike="noStrike">
                <a:solidFill>
                  <a:schemeClr val="accent4"/>
                </a:solidFill>
                <a:latin typeface="Lato"/>
                <a:ea typeface="Lato"/>
              </a:rPr>
              <a:t>Opportunities</a:t>
            </a:r>
            <a:r>
              <a:rPr b="0" lang="en-US" sz="1600" spc="-1" strike="noStrike">
                <a:solidFill>
                  <a:schemeClr val="accent4"/>
                </a:solidFill>
                <a:latin typeface="Lato"/>
                <a:ea typeface="Lato"/>
              </a:rPr>
              <a:t> (kesempatan),dan </a:t>
            </a:r>
            <a:r>
              <a:rPr b="0" i="1" lang="en-US" sz="1600" spc="-1" strike="noStrike">
                <a:solidFill>
                  <a:schemeClr val="accent4"/>
                </a:solidFill>
                <a:latin typeface="Lato"/>
                <a:ea typeface="Lato"/>
              </a:rPr>
              <a:t>Threats</a:t>
            </a:r>
            <a:r>
              <a:rPr b="0" lang="en-US" sz="1600" spc="-1" strike="noStrike">
                <a:solidFill>
                  <a:schemeClr val="accent4"/>
                </a:solidFill>
                <a:latin typeface="Lato"/>
                <a:ea typeface="Lato"/>
              </a:rPr>
              <a:t> (ancaman). </a:t>
            </a:r>
            <a:endParaRPr b="0" lang="en-ID" sz="1600" spc="-1" strike="noStrike">
              <a:solidFill>
                <a:srgbClr val="000000"/>
              </a:solidFill>
              <a:latin typeface="Arial"/>
            </a:endParaRPr>
          </a:p>
          <a:p>
            <a:pPr indent="0" algn="r">
              <a:lnSpc>
                <a:spcPct val="100000"/>
              </a:lnSpc>
              <a:spcAft>
                <a:spcPts val="601"/>
              </a:spcAft>
              <a:buNone/>
              <a:tabLst>
                <a:tab algn="l" pos="0"/>
              </a:tabLst>
            </a:pPr>
            <a:r>
              <a:rPr b="0" lang="en-US" sz="1600" spc="-1" strike="noStrike">
                <a:solidFill>
                  <a:schemeClr val="accent4"/>
                </a:solidFill>
                <a:latin typeface="Lato"/>
                <a:ea typeface="Lato"/>
              </a:rPr>
              <a:t>Analisis ini pertama kali diperkenalkan oleh Albert S Humphrey memimpin proyek riset di Stanford University. Melalui analisis SWOT, kita dapat melakukan identifikasi faktor internal (</a:t>
            </a:r>
            <a:r>
              <a:rPr b="0" i="1" lang="en-US" sz="1600" spc="-1" strike="noStrike">
                <a:solidFill>
                  <a:schemeClr val="accent4"/>
                </a:solidFill>
                <a:latin typeface="Lato"/>
                <a:ea typeface="Lato"/>
              </a:rPr>
              <a:t>Strength</a:t>
            </a:r>
            <a:r>
              <a:rPr b="0" lang="en-US" sz="1600" spc="-1" strike="noStrike">
                <a:solidFill>
                  <a:schemeClr val="accent4"/>
                </a:solidFill>
                <a:latin typeface="Lato"/>
                <a:ea typeface="Lato"/>
              </a:rPr>
              <a:t> dan </a:t>
            </a:r>
            <a:r>
              <a:rPr b="0" i="1" lang="en-US" sz="1600" spc="-1" strike="noStrike">
                <a:solidFill>
                  <a:schemeClr val="accent4"/>
                </a:solidFill>
                <a:latin typeface="Lato"/>
                <a:ea typeface="Lato"/>
              </a:rPr>
              <a:t>Weakness</a:t>
            </a:r>
            <a:r>
              <a:rPr b="0" lang="en-US" sz="1600" spc="-1" strike="noStrike">
                <a:solidFill>
                  <a:schemeClr val="accent4"/>
                </a:solidFill>
                <a:latin typeface="Lato"/>
                <a:ea typeface="Lato"/>
              </a:rPr>
              <a:t>) dan faktor eksternal (</a:t>
            </a:r>
            <a:r>
              <a:rPr b="0" i="1" lang="en-US" sz="1600" spc="-1" strike="noStrike">
                <a:solidFill>
                  <a:schemeClr val="accent4"/>
                </a:solidFill>
                <a:latin typeface="Lato"/>
                <a:ea typeface="Lato"/>
              </a:rPr>
              <a:t>Opportunity</a:t>
            </a:r>
            <a:r>
              <a:rPr b="0" lang="en-US" sz="1600" spc="-1" strike="noStrike">
                <a:solidFill>
                  <a:schemeClr val="accent4"/>
                </a:solidFill>
                <a:latin typeface="Lato"/>
                <a:ea typeface="Lato"/>
              </a:rPr>
              <a:t> dan </a:t>
            </a:r>
            <a:r>
              <a:rPr b="0" i="1" lang="en-US" sz="1600" spc="-1" strike="noStrike">
                <a:solidFill>
                  <a:schemeClr val="accent4"/>
                </a:solidFill>
                <a:latin typeface="Lato"/>
                <a:ea typeface="Lato"/>
              </a:rPr>
              <a:t>Threat</a:t>
            </a:r>
            <a:r>
              <a:rPr b="0" lang="en-US" sz="1600" spc="-1" strike="noStrike">
                <a:solidFill>
                  <a:schemeClr val="accent4"/>
                </a:solidFill>
                <a:latin typeface="Lato"/>
                <a:ea typeface="Lato"/>
              </a:rPr>
              <a:t>) dari organisasi secara sistematis untuk merumuskan strategi organisasi. </a:t>
            </a:r>
            <a:endParaRPr b="0" lang="en-ID" sz="1600" spc="-1" strike="noStrike">
              <a:solidFill>
                <a:srgbClr val="000000"/>
              </a:solidFill>
              <a:latin typeface="Arial"/>
            </a:endParaRPr>
          </a:p>
        </p:txBody>
      </p:sp>
      <p:grpSp>
        <p:nvGrpSpPr>
          <p:cNvPr id="1109" name="Google Shape;759;p61"/>
          <p:cNvGrpSpPr/>
          <p:nvPr/>
        </p:nvGrpSpPr>
        <p:grpSpPr>
          <a:xfrm>
            <a:off x="846360" y="1410120"/>
            <a:ext cx="2429280" cy="2817360"/>
            <a:chOff x="846360" y="1410120"/>
            <a:chExt cx="2429280" cy="2817360"/>
          </a:xfrm>
        </p:grpSpPr>
        <p:sp>
          <p:nvSpPr>
            <p:cNvPr id="1110" name="Google Shape;760;p61"/>
            <p:cNvSpPr/>
            <p:nvPr/>
          </p:nvSpPr>
          <p:spPr>
            <a:xfrm>
              <a:off x="862560" y="3993120"/>
              <a:ext cx="1270800" cy="234360"/>
            </a:xfrm>
            <a:custGeom>
              <a:avLst/>
              <a:gdLst>
                <a:gd name="textAreaLeft" fmla="*/ 0 w 1270800"/>
                <a:gd name="textAreaRight" fmla="*/ 1271160 w 1270800"/>
                <a:gd name="textAreaTop" fmla="*/ 0 h 234360"/>
                <a:gd name="textAreaBottom" fmla="*/ 234720 h 234360"/>
              </a:gdLst>
              <a:ahLst/>
              <a:rect l="textAreaLeft" t="textAreaTop" r="textAreaRight" b="textAreaBottom"/>
              <a:pathLst>
                <a:path w="23332" h="4307">
                  <a:moveTo>
                    <a:pt x="8936" y="1"/>
                  </a:moveTo>
                  <a:lnTo>
                    <a:pt x="8936" y="703"/>
                  </a:lnTo>
                  <a:cubicBezTo>
                    <a:pt x="8936" y="1664"/>
                    <a:pt x="8625" y="2444"/>
                    <a:pt x="7666" y="2444"/>
                  </a:cubicBezTo>
                  <a:lnTo>
                    <a:pt x="6727" y="2444"/>
                  </a:lnTo>
                  <a:cubicBezTo>
                    <a:pt x="5418" y="2444"/>
                    <a:pt x="5608" y="1783"/>
                    <a:pt x="4522" y="703"/>
                  </a:cubicBezTo>
                  <a:lnTo>
                    <a:pt x="4102" y="146"/>
                  </a:lnTo>
                  <a:cubicBezTo>
                    <a:pt x="1592" y="580"/>
                    <a:pt x="1" y="1222"/>
                    <a:pt x="1" y="1946"/>
                  </a:cubicBezTo>
                  <a:cubicBezTo>
                    <a:pt x="1" y="3248"/>
                    <a:pt x="5224" y="4307"/>
                    <a:pt x="11668" y="4307"/>
                  </a:cubicBezTo>
                  <a:cubicBezTo>
                    <a:pt x="18108" y="4307"/>
                    <a:pt x="23331" y="3248"/>
                    <a:pt x="23331" y="1946"/>
                  </a:cubicBezTo>
                  <a:cubicBezTo>
                    <a:pt x="23331" y="1187"/>
                    <a:pt x="21574" y="513"/>
                    <a:pt x="18839" y="79"/>
                  </a:cubicBezTo>
                  <a:lnTo>
                    <a:pt x="18370" y="703"/>
                  </a:lnTo>
                  <a:cubicBezTo>
                    <a:pt x="17282" y="1783"/>
                    <a:pt x="17473" y="2444"/>
                    <a:pt x="16160" y="2444"/>
                  </a:cubicBezTo>
                  <a:lnTo>
                    <a:pt x="15221" y="2444"/>
                  </a:lnTo>
                  <a:cubicBezTo>
                    <a:pt x="14308" y="2444"/>
                    <a:pt x="13987" y="1737"/>
                    <a:pt x="13954" y="841"/>
                  </a:cubicBezTo>
                  <a:lnTo>
                    <a:pt x="13954" y="703"/>
                  </a:lnTo>
                  <a:lnTo>
                    <a:pt x="13954" y="26"/>
                  </a:lnTo>
                  <a:cubicBezTo>
                    <a:pt x="13231" y="72"/>
                    <a:pt x="12508" y="82"/>
                    <a:pt x="11795" y="82"/>
                  </a:cubicBezTo>
                  <a:cubicBezTo>
                    <a:pt x="10856" y="82"/>
                    <a:pt x="9889" y="68"/>
                    <a:pt x="8936" y="1"/>
                  </a:cubicBezTo>
                  <a:close/>
                </a:path>
              </a:pathLst>
            </a:custGeom>
            <a:solidFill>
              <a:schemeClr val="accent4">
                <a:alpha val="23000"/>
              </a:schemeClr>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11" name="Google Shape;761;p61"/>
            <p:cNvSpPr/>
            <p:nvPr/>
          </p:nvSpPr>
          <p:spPr>
            <a:xfrm>
              <a:off x="961560" y="3814560"/>
              <a:ext cx="387720" cy="311760"/>
            </a:xfrm>
            <a:custGeom>
              <a:avLst/>
              <a:gdLst>
                <a:gd name="textAreaLeft" fmla="*/ 0 w 387720"/>
                <a:gd name="textAreaRight" fmla="*/ 388080 w 387720"/>
                <a:gd name="textAreaTop" fmla="*/ 0 h 311760"/>
                <a:gd name="textAreaBottom" fmla="*/ 312120 h 311760"/>
              </a:gdLst>
              <a:ahLst/>
              <a:rect l="textAreaLeft" t="textAreaTop" r="textAreaRight" b="textAreaBottom"/>
              <a:pathLst>
                <a:path w="7123" h="5727">
                  <a:moveTo>
                    <a:pt x="767" y="1"/>
                  </a:moveTo>
                  <a:cubicBezTo>
                    <a:pt x="309" y="1"/>
                    <a:pt x="1" y="101"/>
                    <a:pt x="1" y="387"/>
                  </a:cubicBezTo>
                  <a:lnTo>
                    <a:pt x="2708" y="3986"/>
                  </a:lnTo>
                  <a:cubicBezTo>
                    <a:pt x="3794" y="5066"/>
                    <a:pt x="3604" y="5727"/>
                    <a:pt x="4913" y="5727"/>
                  </a:cubicBezTo>
                  <a:lnTo>
                    <a:pt x="5852" y="5727"/>
                  </a:lnTo>
                  <a:cubicBezTo>
                    <a:pt x="6811" y="5727"/>
                    <a:pt x="7122" y="4947"/>
                    <a:pt x="7122" y="3986"/>
                  </a:cubicBezTo>
                  <a:lnTo>
                    <a:pt x="7122" y="2296"/>
                  </a:lnTo>
                  <a:cubicBezTo>
                    <a:pt x="7122" y="1336"/>
                    <a:pt x="6342" y="560"/>
                    <a:pt x="5383" y="560"/>
                  </a:cubicBezTo>
                  <a:lnTo>
                    <a:pt x="4444" y="560"/>
                  </a:lnTo>
                  <a:cubicBezTo>
                    <a:pt x="3769" y="560"/>
                    <a:pt x="1850" y="1"/>
                    <a:pt x="767" y="1"/>
                  </a:cubicBezTo>
                  <a:close/>
                </a:path>
              </a:pathLst>
            </a:custGeom>
            <a:solidFill>
              <a:srgbClr val="ff9caa"/>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12" name="Google Shape;762;p61"/>
            <p:cNvSpPr/>
            <p:nvPr/>
          </p:nvSpPr>
          <p:spPr>
            <a:xfrm>
              <a:off x="1622880" y="3814560"/>
              <a:ext cx="387720" cy="311760"/>
            </a:xfrm>
            <a:custGeom>
              <a:avLst/>
              <a:gdLst>
                <a:gd name="textAreaLeft" fmla="*/ 0 w 387720"/>
                <a:gd name="textAreaRight" fmla="*/ 388080 w 387720"/>
                <a:gd name="textAreaTop" fmla="*/ 0 h 311760"/>
                <a:gd name="textAreaBottom" fmla="*/ 312120 h 311760"/>
              </a:gdLst>
              <a:ahLst/>
              <a:rect l="textAreaLeft" t="textAreaTop" r="textAreaRight" b="textAreaBottom"/>
              <a:pathLst>
                <a:path w="7122" h="5727">
                  <a:moveTo>
                    <a:pt x="6355" y="1"/>
                  </a:moveTo>
                  <a:cubicBezTo>
                    <a:pt x="5271" y="1"/>
                    <a:pt x="3350" y="560"/>
                    <a:pt x="2675" y="560"/>
                  </a:cubicBezTo>
                  <a:lnTo>
                    <a:pt x="1737" y="560"/>
                  </a:lnTo>
                  <a:cubicBezTo>
                    <a:pt x="777" y="560"/>
                    <a:pt x="0" y="1336"/>
                    <a:pt x="0" y="2296"/>
                  </a:cubicBezTo>
                  <a:lnTo>
                    <a:pt x="0" y="3986"/>
                  </a:lnTo>
                  <a:cubicBezTo>
                    <a:pt x="0" y="4947"/>
                    <a:pt x="308" y="5727"/>
                    <a:pt x="1267" y="5727"/>
                  </a:cubicBezTo>
                  <a:lnTo>
                    <a:pt x="2206" y="5727"/>
                  </a:lnTo>
                  <a:cubicBezTo>
                    <a:pt x="3519" y="5727"/>
                    <a:pt x="3328" y="5066"/>
                    <a:pt x="4416" y="3986"/>
                  </a:cubicBezTo>
                  <a:lnTo>
                    <a:pt x="7122" y="387"/>
                  </a:lnTo>
                  <a:cubicBezTo>
                    <a:pt x="7122" y="101"/>
                    <a:pt x="6813" y="1"/>
                    <a:pt x="6355" y="1"/>
                  </a:cubicBezTo>
                  <a:close/>
                </a:path>
              </a:pathLst>
            </a:custGeom>
            <a:solidFill>
              <a:srgbClr val="ff9caa"/>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13" name="Google Shape;763;p61"/>
            <p:cNvSpPr/>
            <p:nvPr/>
          </p:nvSpPr>
          <p:spPr>
            <a:xfrm>
              <a:off x="961560" y="3835800"/>
              <a:ext cx="387360" cy="232560"/>
            </a:xfrm>
            <a:custGeom>
              <a:avLst/>
              <a:gdLst>
                <a:gd name="textAreaLeft" fmla="*/ 0 w 387360"/>
                <a:gd name="textAreaRight" fmla="*/ 387720 w 387360"/>
                <a:gd name="textAreaTop" fmla="*/ 0 h 232560"/>
                <a:gd name="textAreaBottom" fmla="*/ 232920 h 232560"/>
              </a:gdLst>
              <a:ahLst/>
              <a:rect l="textAreaLeft" t="textAreaTop" r="textAreaRight" b="textAreaBottom"/>
              <a:pathLst>
                <a:path w="7119" h="4278">
                  <a:moveTo>
                    <a:pt x="0" y="1"/>
                  </a:moveTo>
                  <a:lnTo>
                    <a:pt x="1493" y="1987"/>
                  </a:lnTo>
                  <a:cubicBezTo>
                    <a:pt x="2213" y="2040"/>
                    <a:pt x="3000" y="2203"/>
                    <a:pt x="3741" y="2474"/>
                  </a:cubicBezTo>
                  <a:cubicBezTo>
                    <a:pt x="3812" y="2481"/>
                    <a:pt x="3879" y="2492"/>
                    <a:pt x="3953" y="2516"/>
                  </a:cubicBezTo>
                  <a:cubicBezTo>
                    <a:pt x="4186" y="2594"/>
                    <a:pt x="4415" y="2675"/>
                    <a:pt x="4641" y="2764"/>
                  </a:cubicBezTo>
                  <a:cubicBezTo>
                    <a:pt x="4859" y="2841"/>
                    <a:pt x="5075" y="2919"/>
                    <a:pt x="5290" y="3007"/>
                  </a:cubicBezTo>
                  <a:cubicBezTo>
                    <a:pt x="5876" y="3078"/>
                    <a:pt x="6416" y="3378"/>
                    <a:pt x="6723" y="3847"/>
                  </a:cubicBezTo>
                  <a:cubicBezTo>
                    <a:pt x="6843" y="3981"/>
                    <a:pt x="6952" y="4122"/>
                    <a:pt x="7051" y="4274"/>
                  </a:cubicBezTo>
                  <a:lnTo>
                    <a:pt x="7055" y="4278"/>
                  </a:lnTo>
                  <a:cubicBezTo>
                    <a:pt x="7097" y="4070"/>
                    <a:pt x="7118" y="3840"/>
                    <a:pt x="7118" y="3596"/>
                  </a:cubicBezTo>
                  <a:lnTo>
                    <a:pt x="7118" y="2894"/>
                  </a:lnTo>
                  <a:cubicBezTo>
                    <a:pt x="4387" y="2697"/>
                    <a:pt x="1740" y="2050"/>
                    <a:pt x="0" y="1"/>
                  </a:cubicBezTo>
                  <a:close/>
                </a:path>
              </a:pathLst>
            </a:custGeom>
            <a:solidFill>
              <a:srgbClr val="ed8fa6"/>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14" name="Google Shape;764;p61"/>
            <p:cNvSpPr/>
            <p:nvPr/>
          </p:nvSpPr>
          <p:spPr>
            <a:xfrm>
              <a:off x="1898640" y="3909960"/>
              <a:ext cx="56160" cy="74520"/>
            </a:xfrm>
            <a:custGeom>
              <a:avLst/>
              <a:gdLst>
                <a:gd name="textAreaLeft" fmla="*/ 0 w 56160"/>
                <a:gd name="textAreaRight" fmla="*/ 56520 w 56160"/>
                <a:gd name="textAreaTop" fmla="*/ 0 h 74520"/>
                <a:gd name="textAreaBottom" fmla="*/ 74880 h 74520"/>
              </a:gdLst>
              <a:ahLst/>
              <a:rect l="textAreaLeft" t="textAreaTop" r="textAreaRight" b="textAreaBottom"/>
              <a:pathLst>
                <a:path w="1036" h="1377">
                  <a:moveTo>
                    <a:pt x="1035" y="1"/>
                  </a:moveTo>
                  <a:lnTo>
                    <a:pt x="1" y="1377"/>
                  </a:lnTo>
                  <a:lnTo>
                    <a:pt x="1" y="1377"/>
                  </a:lnTo>
                  <a:close/>
                </a:path>
              </a:pathLst>
            </a:custGeom>
            <a:solidFill>
              <a:srgbClr val="ede9f8"/>
            </a:solidFill>
            <a:ln w="0">
              <a:noFill/>
            </a:ln>
          </p:spPr>
          <p:style>
            <a:lnRef idx="0"/>
            <a:fillRef idx="0"/>
            <a:effectRef idx="0"/>
            <a:fontRef idx="minor"/>
          </p:style>
          <p:txBody>
            <a:bodyPr tIns="74880" bIns="74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15" name="Google Shape;765;p61"/>
            <p:cNvSpPr/>
            <p:nvPr/>
          </p:nvSpPr>
          <p:spPr>
            <a:xfrm>
              <a:off x="1622880" y="3994560"/>
              <a:ext cx="360" cy="44280"/>
            </a:xfrm>
            <a:custGeom>
              <a:avLst/>
              <a:gdLst>
                <a:gd name="textAreaLeft" fmla="*/ 0 w 360"/>
                <a:gd name="textAreaRight" fmla="*/ 720 w 360"/>
                <a:gd name="textAreaTop" fmla="*/ 0 h 44280"/>
                <a:gd name="textAreaBottom" fmla="*/ 44640 h 44280"/>
              </a:gdLst>
              <a:ahLst/>
              <a:rect l="textAreaLeft" t="textAreaTop" r="textAreaRight" b="textAreaBottom"/>
              <a:pathLst>
                <a:path w="1" h="817">
                  <a:moveTo>
                    <a:pt x="0" y="1"/>
                  </a:moveTo>
                  <a:lnTo>
                    <a:pt x="0" y="1"/>
                  </a:lnTo>
                  <a:lnTo>
                    <a:pt x="0" y="678"/>
                  </a:lnTo>
                  <a:lnTo>
                    <a:pt x="0" y="816"/>
                  </a:lnTo>
                  <a:lnTo>
                    <a:pt x="0" y="678"/>
                  </a:lnTo>
                  <a:close/>
                </a:path>
              </a:pathLst>
            </a:custGeom>
            <a:solidFill>
              <a:srgbClr val="dcd5f2"/>
            </a:solidFill>
            <a:ln w="0">
              <a:noFill/>
            </a:ln>
          </p:spPr>
          <p:style>
            <a:lnRef idx="0"/>
            <a:fillRef idx="0"/>
            <a:effectRef idx="0"/>
            <a:fontRef idx="minor"/>
          </p:style>
          <p:txBody>
            <a:bodyPr tIns="44640" bIns="446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16" name="Google Shape;766;p61"/>
            <p:cNvSpPr/>
            <p:nvPr/>
          </p:nvSpPr>
          <p:spPr>
            <a:xfrm>
              <a:off x="1622880" y="3846240"/>
              <a:ext cx="379440" cy="216360"/>
            </a:xfrm>
            <a:custGeom>
              <a:avLst/>
              <a:gdLst>
                <a:gd name="textAreaLeft" fmla="*/ 0 w 379440"/>
                <a:gd name="textAreaRight" fmla="*/ 379800 w 379440"/>
                <a:gd name="textAreaTop" fmla="*/ 0 h 216360"/>
                <a:gd name="textAreaBottom" fmla="*/ 216720 h 216360"/>
              </a:gdLst>
              <a:ahLst/>
              <a:rect l="textAreaLeft" t="textAreaTop" r="textAreaRight" b="textAreaBottom"/>
              <a:pathLst>
                <a:path w="6971" h="3979">
                  <a:moveTo>
                    <a:pt x="6970" y="1"/>
                  </a:moveTo>
                  <a:lnTo>
                    <a:pt x="6970" y="1"/>
                  </a:lnTo>
                  <a:cubicBezTo>
                    <a:pt x="6603" y="424"/>
                    <a:pt x="6190" y="784"/>
                    <a:pt x="5750" y="1087"/>
                  </a:cubicBezTo>
                  <a:cubicBezTo>
                    <a:pt x="4133" y="2203"/>
                    <a:pt x="2082" y="2597"/>
                    <a:pt x="0" y="2725"/>
                  </a:cubicBezTo>
                  <a:lnTo>
                    <a:pt x="0" y="3402"/>
                  </a:lnTo>
                  <a:lnTo>
                    <a:pt x="0" y="3540"/>
                  </a:lnTo>
                  <a:cubicBezTo>
                    <a:pt x="7" y="3692"/>
                    <a:pt x="22" y="3840"/>
                    <a:pt x="46" y="3978"/>
                  </a:cubicBezTo>
                  <a:cubicBezTo>
                    <a:pt x="515" y="3289"/>
                    <a:pt x="1455" y="2838"/>
                    <a:pt x="2252" y="2838"/>
                  </a:cubicBezTo>
                  <a:lnTo>
                    <a:pt x="2259" y="2838"/>
                  </a:lnTo>
                  <a:cubicBezTo>
                    <a:pt x="2379" y="2817"/>
                    <a:pt x="2499" y="2806"/>
                    <a:pt x="2619" y="2806"/>
                  </a:cubicBezTo>
                  <a:cubicBezTo>
                    <a:pt x="2672" y="2806"/>
                    <a:pt x="2725" y="2809"/>
                    <a:pt x="2778" y="2813"/>
                  </a:cubicBezTo>
                  <a:cubicBezTo>
                    <a:pt x="3180" y="2753"/>
                    <a:pt x="3579" y="2703"/>
                    <a:pt x="3978" y="2672"/>
                  </a:cubicBezTo>
                  <a:cubicBezTo>
                    <a:pt x="4189" y="2644"/>
                    <a:pt x="4398" y="2615"/>
                    <a:pt x="4610" y="2591"/>
                  </a:cubicBezTo>
                  <a:cubicBezTo>
                    <a:pt x="4644" y="2587"/>
                    <a:pt x="4683" y="2584"/>
                    <a:pt x="4719" y="2576"/>
                  </a:cubicBezTo>
                  <a:cubicBezTo>
                    <a:pt x="4831" y="2566"/>
                    <a:pt x="4948" y="2555"/>
                    <a:pt x="5061" y="2545"/>
                  </a:cubicBezTo>
                  <a:lnTo>
                    <a:pt x="6095" y="1169"/>
                  </a:lnTo>
                  <a:lnTo>
                    <a:pt x="6970" y="1"/>
                  </a:lnTo>
                  <a:close/>
                </a:path>
              </a:pathLst>
            </a:custGeom>
            <a:solidFill>
              <a:srgbClr val="ed8fa6"/>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17" name="Google Shape;767;p61"/>
            <p:cNvSpPr/>
            <p:nvPr/>
          </p:nvSpPr>
          <p:spPr>
            <a:xfrm>
              <a:off x="846360" y="2823480"/>
              <a:ext cx="1267200" cy="1173960"/>
            </a:xfrm>
            <a:custGeom>
              <a:avLst/>
              <a:gdLst>
                <a:gd name="textAreaLeft" fmla="*/ 0 w 1267200"/>
                <a:gd name="textAreaRight" fmla="*/ 1267560 w 1267200"/>
                <a:gd name="textAreaTop" fmla="*/ 0 h 1173960"/>
                <a:gd name="textAreaBottom" fmla="*/ 1174320 h 1173960"/>
              </a:gdLst>
              <a:ahLst/>
              <a:rect l="textAreaLeft" t="textAreaTop" r="textAreaRight" b="textAreaBottom"/>
              <a:pathLst>
                <a:path w="23264" h="21556">
                  <a:moveTo>
                    <a:pt x="12091" y="0"/>
                  </a:moveTo>
                  <a:cubicBezTo>
                    <a:pt x="5001" y="0"/>
                    <a:pt x="4398" y="3642"/>
                    <a:pt x="2129" y="7242"/>
                  </a:cubicBezTo>
                  <a:cubicBezTo>
                    <a:pt x="795" y="9356"/>
                    <a:pt x="0" y="13037"/>
                    <a:pt x="385" y="14846"/>
                  </a:cubicBezTo>
                  <a:cubicBezTo>
                    <a:pt x="1737" y="21185"/>
                    <a:pt x="7249" y="21555"/>
                    <a:pt x="12091" y="21555"/>
                  </a:cubicBezTo>
                  <a:cubicBezTo>
                    <a:pt x="16933" y="21555"/>
                    <a:pt x="22353" y="20966"/>
                    <a:pt x="23158" y="13845"/>
                  </a:cubicBezTo>
                  <a:cubicBezTo>
                    <a:pt x="23264" y="12909"/>
                    <a:pt x="22618" y="9162"/>
                    <a:pt x="21252" y="7023"/>
                  </a:cubicBezTo>
                  <a:cubicBezTo>
                    <a:pt x="18976" y="3458"/>
                    <a:pt x="18041" y="0"/>
                    <a:pt x="12091" y="0"/>
                  </a:cubicBezTo>
                  <a:close/>
                </a:path>
              </a:pathLst>
            </a:custGeom>
            <a:solidFill>
              <a:srgbClr val="ff9caa"/>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18" name="Google Shape;768;p61"/>
            <p:cNvSpPr/>
            <p:nvPr/>
          </p:nvSpPr>
          <p:spPr>
            <a:xfrm>
              <a:off x="867600" y="3632400"/>
              <a:ext cx="93600" cy="203040"/>
            </a:xfrm>
            <a:custGeom>
              <a:avLst/>
              <a:gdLst>
                <a:gd name="textAreaLeft" fmla="*/ 0 w 93600"/>
                <a:gd name="textAreaRight" fmla="*/ 93960 w 93600"/>
                <a:gd name="textAreaTop" fmla="*/ 0 h 203040"/>
                <a:gd name="textAreaBottom" fmla="*/ 203400 h 203040"/>
              </a:gdLst>
              <a:ahLst/>
              <a:rect l="textAreaLeft" t="textAreaTop" r="textAreaRight" b="textAreaBottom"/>
              <a:pathLst>
                <a:path w="1727" h="3735">
                  <a:moveTo>
                    <a:pt x="1" y="1"/>
                  </a:moveTo>
                  <a:cubicBezTo>
                    <a:pt x="340" y="1592"/>
                    <a:pt x="940" y="2806"/>
                    <a:pt x="1727" y="3735"/>
                  </a:cubicBezTo>
                  <a:lnTo>
                    <a:pt x="1727" y="3731"/>
                  </a:lnTo>
                  <a:cubicBezTo>
                    <a:pt x="940" y="2806"/>
                    <a:pt x="340" y="1589"/>
                    <a:pt x="1" y="1"/>
                  </a:cubicBezTo>
                  <a:close/>
                </a:path>
              </a:pathLst>
            </a:custGeom>
            <a:solidFill>
              <a:srgbClr val="ede9f8"/>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19" name="Google Shape;769;p61"/>
            <p:cNvSpPr/>
            <p:nvPr/>
          </p:nvSpPr>
          <p:spPr>
            <a:xfrm>
              <a:off x="1349640" y="3993120"/>
              <a:ext cx="273240" cy="4320"/>
            </a:xfrm>
            <a:custGeom>
              <a:avLst/>
              <a:gdLst>
                <a:gd name="textAreaLeft" fmla="*/ 0 w 273240"/>
                <a:gd name="textAreaRight" fmla="*/ 273600 w 273240"/>
                <a:gd name="textAreaTop" fmla="*/ 0 h 4320"/>
                <a:gd name="textAreaBottom" fmla="*/ 4680 h 4320"/>
              </a:gdLst>
              <a:ahLst/>
              <a:rect l="textAreaLeft" t="textAreaTop" r="textAreaRight" b="textAreaBottom"/>
              <a:pathLst>
                <a:path w="5019" h="83">
                  <a:moveTo>
                    <a:pt x="0" y="1"/>
                  </a:moveTo>
                  <a:lnTo>
                    <a:pt x="0" y="1"/>
                  </a:lnTo>
                  <a:cubicBezTo>
                    <a:pt x="953" y="68"/>
                    <a:pt x="1920" y="82"/>
                    <a:pt x="2859" y="82"/>
                  </a:cubicBezTo>
                  <a:cubicBezTo>
                    <a:pt x="3572" y="82"/>
                    <a:pt x="4295" y="72"/>
                    <a:pt x="5018" y="26"/>
                  </a:cubicBezTo>
                  <a:lnTo>
                    <a:pt x="5018" y="26"/>
                  </a:lnTo>
                  <a:cubicBezTo>
                    <a:pt x="4295" y="72"/>
                    <a:pt x="3572" y="82"/>
                    <a:pt x="2859" y="82"/>
                  </a:cubicBezTo>
                  <a:cubicBezTo>
                    <a:pt x="1920" y="82"/>
                    <a:pt x="953" y="68"/>
                    <a:pt x="0" y="1"/>
                  </a:cubicBezTo>
                  <a:close/>
                </a:path>
              </a:pathLst>
            </a:custGeom>
            <a:solidFill>
              <a:srgbClr val="dcd5f2"/>
            </a:solidFill>
            <a:ln w="0">
              <a:noFill/>
            </a:ln>
          </p:spPr>
          <p:style>
            <a:lnRef idx="0"/>
            <a:fillRef idx="0"/>
            <a:effectRef idx="0"/>
            <a:fontRef idx="minor"/>
          </p:style>
          <p:txBody>
            <a:bodyPr tIns="5040" bIns="50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20" name="Google Shape;770;p61"/>
            <p:cNvSpPr/>
            <p:nvPr/>
          </p:nvSpPr>
          <p:spPr>
            <a:xfrm>
              <a:off x="961560" y="38354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5" h="5">
                  <a:moveTo>
                    <a:pt x="1" y="1"/>
                  </a:moveTo>
                  <a:lnTo>
                    <a:pt x="1" y="5"/>
                  </a:lnTo>
                  <a:lnTo>
                    <a:pt x="4" y="5"/>
                  </a:lnTo>
                  <a:lnTo>
                    <a:pt x="1" y="5"/>
                  </a:lnTo>
                  <a:close/>
                </a:path>
              </a:pathLst>
            </a:custGeom>
            <a:solidFill>
              <a:srgbClr val="ed8fa6"/>
            </a:solidFill>
            <a:ln w="0">
              <a:noFill/>
            </a:ln>
          </p:spPr>
          <p:style>
            <a:lnRef idx="0"/>
            <a:fillRef idx="0"/>
            <a:effectRef idx="0"/>
            <a:fontRef idx="minor"/>
          </p:style>
          <p:txBody>
            <a:bodyPr tIns="720" bIns="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21" name="Google Shape;771;p61"/>
            <p:cNvSpPr/>
            <p:nvPr/>
          </p:nvSpPr>
          <p:spPr>
            <a:xfrm>
              <a:off x="961560" y="3835800"/>
              <a:ext cx="387720" cy="157320"/>
            </a:xfrm>
            <a:custGeom>
              <a:avLst/>
              <a:gdLst>
                <a:gd name="textAreaLeft" fmla="*/ 0 w 387720"/>
                <a:gd name="textAreaRight" fmla="*/ 388080 w 387720"/>
                <a:gd name="textAreaTop" fmla="*/ 0 h 157320"/>
                <a:gd name="textAreaBottom" fmla="*/ 157680 h 157320"/>
              </a:gdLst>
              <a:ahLst/>
              <a:rect l="textAreaLeft" t="textAreaTop" r="textAreaRight" b="textAreaBottom"/>
              <a:pathLst>
                <a:path w="7123" h="2894">
                  <a:moveTo>
                    <a:pt x="1" y="1"/>
                  </a:moveTo>
                  <a:cubicBezTo>
                    <a:pt x="1744" y="2050"/>
                    <a:pt x="4391" y="2697"/>
                    <a:pt x="7122" y="2894"/>
                  </a:cubicBezTo>
                  <a:cubicBezTo>
                    <a:pt x="4391" y="2697"/>
                    <a:pt x="1744" y="2050"/>
                    <a:pt x="4" y="1"/>
                  </a:cubicBezTo>
                  <a:close/>
                </a:path>
              </a:pathLst>
            </a:custGeom>
            <a:solidFill>
              <a:srgbClr val="dc83a2"/>
            </a:solidFill>
            <a:ln w="0">
              <a:noFill/>
            </a:ln>
          </p:spPr>
          <p:style>
            <a:lnRef idx="0"/>
            <a:fillRef idx="0"/>
            <a:effectRef idx="0"/>
            <a:fontRef idx="minor"/>
          </p:style>
          <p:txBody>
            <a:bodyPr tIns="157680" bIns="1576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22" name="Google Shape;772;p61"/>
            <p:cNvSpPr/>
            <p:nvPr/>
          </p:nvSpPr>
          <p:spPr>
            <a:xfrm>
              <a:off x="1622880" y="399456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0" y="1"/>
                  </a:moveTo>
                  <a:lnTo>
                    <a:pt x="0" y="1"/>
                  </a:lnTo>
                  <a:lnTo>
                    <a:pt x="0" y="1"/>
                  </a:lnTo>
                  <a:close/>
                </a:path>
              </a:pathLst>
            </a:custGeom>
            <a:solidFill>
              <a:srgbClr val="ccc3eb"/>
            </a:solidFill>
            <a:ln w="0">
              <a:noFill/>
            </a:ln>
          </p:spPr>
          <p:style>
            <a:lnRef idx="0"/>
            <a:fillRef idx="0"/>
            <a:effectRef idx="0"/>
            <a:fontRef idx="minor"/>
          </p:style>
          <p:txBody>
            <a:bodyPr tIns="720" bIns="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23" name="Google Shape;773;p61"/>
            <p:cNvSpPr/>
            <p:nvPr/>
          </p:nvSpPr>
          <p:spPr>
            <a:xfrm>
              <a:off x="1622880" y="3905640"/>
              <a:ext cx="312840" cy="88920"/>
            </a:xfrm>
            <a:custGeom>
              <a:avLst/>
              <a:gdLst>
                <a:gd name="textAreaLeft" fmla="*/ 0 w 312840"/>
                <a:gd name="textAreaRight" fmla="*/ 313200 w 312840"/>
                <a:gd name="textAreaTop" fmla="*/ 0 h 88920"/>
                <a:gd name="textAreaBottom" fmla="*/ 89280 h 88920"/>
              </a:gdLst>
              <a:ahLst/>
              <a:rect l="textAreaLeft" t="textAreaTop" r="textAreaRight" b="textAreaBottom"/>
              <a:pathLst>
                <a:path w="5750" h="1638">
                  <a:moveTo>
                    <a:pt x="5750" y="0"/>
                  </a:moveTo>
                  <a:cubicBezTo>
                    <a:pt x="4133" y="1116"/>
                    <a:pt x="2082" y="1510"/>
                    <a:pt x="0" y="1638"/>
                  </a:cubicBezTo>
                  <a:lnTo>
                    <a:pt x="0" y="1638"/>
                  </a:lnTo>
                  <a:cubicBezTo>
                    <a:pt x="2082" y="1510"/>
                    <a:pt x="4133" y="1116"/>
                    <a:pt x="5750" y="0"/>
                  </a:cubicBezTo>
                  <a:close/>
                </a:path>
              </a:pathLst>
            </a:custGeom>
            <a:solidFill>
              <a:srgbClr val="dc83a2"/>
            </a:solidFill>
            <a:ln w="0">
              <a:noFill/>
            </a:ln>
          </p:spPr>
          <p:style>
            <a:lnRef idx="0"/>
            <a:fillRef idx="0"/>
            <a:effectRef idx="0"/>
            <a:fontRef idx="minor"/>
          </p:style>
          <p:txBody>
            <a:bodyPr tIns="89280" bIns="89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24" name="Google Shape;774;p61"/>
            <p:cNvSpPr/>
            <p:nvPr/>
          </p:nvSpPr>
          <p:spPr>
            <a:xfrm>
              <a:off x="846360" y="2823480"/>
              <a:ext cx="1265400" cy="1173960"/>
            </a:xfrm>
            <a:custGeom>
              <a:avLst/>
              <a:gdLst>
                <a:gd name="textAreaLeft" fmla="*/ 0 w 1265400"/>
                <a:gd name="textAreaRight" fmla="*/ 1265760 w 1265400"/>
                <a:gd name="textAreaTop" fmla="*/ 0 h 1173960"/>
                <a:gd name="textAreaBottom" fmla="*/ 1174320 h 1173960"/>
              </a:gdLst>
              <a:ahLst/>
              <a:rect l="textAreaLeft" t="textAreaTop" r="textAreaRight" b="textAreaBottom"/>
              <a:pathLst>
                <a:path w="23232" h="21556">
                  <a:moveTo>
                    <a:pt x="12091" y="0"/>
                  </a:moveTo>
                  <a:cubicBezTo>
                    <a:pt x="9133" y="0"/>
                    <a:pt x="7305" y="632"/>
                    <a:pt x="6014" y="1634"/>
                  </a:cubicBezTo>
                  <a:cubicBezTo>
                    <a:pt x="6268" y="1934"/>
                    <a:pt x="6473" y="2277"/>
                    <a:pt x="6613" y="2665"/>
                  </a:cubicBezTo>
                  <a:cubicBezTo>
                    <a:pt x="7439" y="2054"/>
                    <a:pt x="8371" y="1595"/>
                    <a:pt x="9419" y="1341"/>
                  </a:cubicBezTo>
                  <a:cubicBezTo>
                    <a:pt x="10118" y="1168"/>
                    <a:pt x="10919" y="1049"/>
                    <a:pt x="11721" y="1049"/>
                  </a:cubicBezTo>
                  <a:cubicBezTo>
                    <a:pt x="11837" y="1049"/>
                    <a:pt x="11953" y="1049"/>
                    <a:pt x="12066" y="1055"/>
                  </a:cubicBezTo>
                  <a:cubicBezTo>
                    <a:pt x="12257" y="1038"/>
                    <a:pt x="12447" y="1031"/>
                    <a:pt x="12638" y="1031"/>
                  </a:cubicBezTo>
                  <a:cubicBezTo>
                    <a:pt x="13125" y="1031"/>
                    <a:pt x="13608" y="1087"/>
                    <a:pt x="14084" y="1210"/>
                  </a:cubicBezTo>
                  <a:cubicBezTo>
                    <a:pt x="15125" y="1479"/>
                    <a:pt x="16008" y="2061"/>
                    <a:pt x="16752" y="2795"/>
                  </a:cubicBezTo>
                  <a:cubicBezTo>
                    <a:pt x="16774" y="2771"/>
                    <a:pt x="16795" y="2749"/>
                    <a:pt x="16819" y="2725"/>
                  </a:cubicBezTo>
                  <a:cubicBezTo>
                    <a:pt x="16823" y="2721"/>
                    <a:pt x="16830" y="2714"/>
                    <a:pt x="16837" y="2710"/>
                  </a:cubicBezTo>
                  <a:cubicBezTo>
                    <a:pt x="16978" y="2301"/>
                    <a:pt x="17190" y="1938"/>
                    <a:pt x="17459" y="1627"/>
                  </a:cubicBezTo>
                  <a:cubicBezTo>
                    <a:pt x="16252" y="629"/>
                    <a:pt x="14628" y="0"/>
                    <a:pt x="12091" y="0"/>
                  </a:cubicBezTo>
                  <a:close/>
                  <a:moveTo>
                    <a:pt x="18256" y="4694"/>
                  </a:moveTo>
                  <a:cubicBezTo>
                    <a:pt x="20352" y="7958"/>
                    <a:pt x="21972" y="12631"/>
                    <a:pt x="19555" y="16170"/>
                  </a:cubicBezTo>
                  <a:cubicBezTo>
                    <a:pt x="18210" y="18139"/>
                    <a:pt x="15803" y="18979"/>
                    <a:pt x="13407" y="19152"/>
                  </a:cubicBezTo>
                  <a:cubicBezTo>
                    <a:pt x="13298" y="19187"/>
                    <a:pt x="13182" y="19216"/>
                    <a:pt x="13050" y="19219"/>
                  </a:cubicBezTo>
                  <a:cubicBezTo>
                    <a:pt x="12690" y="19237"/>
                    <a:pt x="12335" y="19247"/>
                    <a:pt x="11981" y="19247"/>
                  </a:cubicBezTo>
                  <a:cubicBezTo>
                    <a:pt x="11851" y="19307"/>
                    <a:pt x="11695" y="19343"/>
                    <a:pt x="11516" y="19343"/>
                  </a:cubicBezTo>
                  <a:lnTo>
                    <a:pt x="11459" y="19343"/>
                  </a:lnTo>
                  <a:cubicBezTo>
                    <a:pt x="11159" y="19332"/>
                    <a:pt x="10869" y="19293"/>
                    <a:pt x="10584" y="19233"/>
                  </a:cubicBezTo>
                  <a:cubicBezTo>
                    <a:pt x="10542" y="19237"/>
                    <a:pt x="10499" y="19237"/>
                    <a:pt x="10457" y="19237"/>
                  </a:cubicBezTo>
                  <a:cubicBezTo>
                    <a:pt x="10242" y="19237"/>
                    <a:pt x="10037" y="19212"/>
                    <a:pt x="9839" y="19163"/>
                  </a:cubicBezTo>
                  <a:cubicBezTo>
                    <a:pt x="9419" y="19159"/>
                    <a:pt x="8996" y="19124"/>
                    <a:pt x="8569" y="19039"/>
                  </a:cubicBezTo>
                  <a:cubicBezTo>
                    <a:pt x="7393" y="18806"/>
                    <a:pt x="6229" y="18337"/>
                    <a:pt x="5188" y="17758"/>
                  </a:cubicBezTo>
                  <a:cubicBezTo>
                    <a:pt x="3251" y="16675"/>
                    <a:pt x="1684" y="14913"/>
                    <a:pt x="2086" y="12775"/>
                  </a:cubicBezTo>
                  <a:cubicBezTo>
                    <a:pt x="1981" y="12115"/>
                    <a:pt x="2047" y="11385"/>
                    <a:pt x="2181" y="10700"/>
                  </a:cubicBezTo>
                  <a:cubicBezTo>
                    <a:pt x="2199" y="10530"/>
                    <a:pt x="2230" y="10365"/>
                    <a:pt x="2266" y="10203"/>
                  </a:cubicBezTo>
                  <a:cubicBezTo>
                    <a:pt x="2284" y="9864"/>
                    <a:pt x="2365" y="9525"/>
                    <a:pt x="2492" y="9211"/>
                  </a:cubicBezTo>
                  <a:cubicBezTo>
                    <a:pt x="2683" y="7714"/>
                    <a:pt x="3399" y="6367"/>
                    <a:pt x="4281" y="5131"/>
                  </a:cubicBezTo>
                  <a:lnTo>
                    <a:pt x="4281" y="5131"/>
                  </a:lnTo>
                  <a:lnTo>
                    <a:pt x="3010" y="5728"/>
                  </a:lnTo>
                  <a:cubicBezTo>
                    <a:pt x="2735" y="6225"/>
                    <a:pt x="2450" y="6733"/>
                    <a:pt x="2129" y="7242"/>
                  </a:cubicBezTo>
                  <a:cubicBezTo>
                    <a:pt x="795" y="9356"/>
                    <a:pt x="0" y="13037"/>
                    <a:pt x="385" y="14846"/>
                  </a:cubicBezTo>
                  <a:cubicBezTo>
                    <a:pt x="724" y="16435"/>
                    <a:pt x="1324" y="17652"/>
                    <a:pt x="2111" y="18577"/>
                  </a:cubicBezTo>
                  <a:lnTo>
                    <a:pt x="2111" y="18581"/>
                  </a:lnTo>
                  <a:cubicBezTo>
                    <a:pt x="3854" y="20630"/>
                    <a:pt x="6501" y="21277"/>
                    <a:pt x="9232" y="21474"/>
                  </a:cubicBezTo>
                  <a:cubicBezTo>
                    <a:pt x="10185" y="21541"/>
                    <a:pt x="11152" y="21555"/>
                    <a:pt x="12091" y="21555"/>
                  </a:cubicBezTo>
                  <a:cubicBezTo>
                    <a:pt x="12804" y="21555"/>
                    <a:pt x="13527" y="21545"/>
                    <a:pt x="14250" y="21499"/>
                  </a:cubicBezTo>
                  <a:cubicBezTo>
                    <a:pt x="16332" y="21371"/>
                    <a:pt x="18383" y="20977"/>
                    <a:pt x="20000" y="19861"/>
                  </a:cubicBezTo>
                  <a:cubicBezTo>
                    <a:pt x="21626" y="18743"/>
                    <a:pt x="22816" y="16890"/>
                    <a:pt x="23158" y="13845"/>
                  </a:cubicBezTo>
                  <a:cubicBezTo>
                    <a:pt x="23232" y="13167"/>
                    <a:pt x="22917" y="11014"/>
                    <a:pt x="22215" y="9066"/>
                  </a:cubicBezTo>
                  <a:cubicBezTo>
                    <a:pt x="21951" y="8325"/>
                    <a:pt x="21630" y="7613"/>
                    <a:pt x="21252" y="7023"/>
                  </a:cubicBezTo>
                  <a:cubicBezTo>
                    <a:pt x="20977" y="6589"/>
                    <a:pt x="20719" y="6158"/>
                    <a:pt x="20472" y="5735"/>
                  </a:cubicBezTo>
                  <a:lnTo>
                    <a:pt x="18256" y="4694"/>
                  </a:lnTo>
                  <a:close/>
                </a:path>
              </a:pathLst>
            </a:custGeom>
            <a:solidFill>
              <a:srgbClr val="ed8fa6"/>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25" name="Google Shape;775;p61"/>
            <p:cNvSpPr/>
            <p:nvPr/>
          </p:nvSpPr>
          <p:spPr>
            <a:xfrm>
              <a:off x="1314000" y="3398400"/>
              <a:ext cx="322560" cy="244080"/>
            </a:xfrm>
            <a:custGeom>
              <a:avLst/>
              <a:gdLst>
                <a:gd name="textAreaLeft" fmla="*/ 0 w 322560"/>
                <a:gd name="textAreaRight" fmla="*/ 322920 w 322560"/>
                <a:gd name="textAreaTop" fmla="*/ 0 h 244080"/>
                <a:gd name="textAreaBottom" fmla="*/ 244440 h 244080"/>
              </a:gdLst>
              <a:ahLst/>
              <a:rect l="textAreaLeft" t="textAreaTop" r="textAreaRight" b="textAreaBottom"/>
              <a:pathLst>
                <a:path w="5930" h="4487">
                  <a:moveTo>
                    <a:pt x="855" y="1"/>
                  </a:moveTo>
                  <a:cubicBezTo>
                    <a:pt x="326" y="477"/>
                    <a:pt x="1" y="1119"/>
                    <a:pt x="1" y="1826"/>
                  </a:cubicBezTo>
                  <a:cubicBezTo>
                    <a:pt x="1" y="3297"/>
                    <a:pt x="1409" y="4486"/>
                    <a:pt x="3145" y="4486"/>
                  </a:cubicBezTo>
                  <a:cubicBezTo>
                    <a:pt x="4352" y="4486"/>
                    <a:pt x="5400" y="3911"/>
                    <a:pt x="5929" y="3067"/>
                  </a:cubicBezTo>
                  <a:cubicBezTo>
                    <a:pt x="5400" y="3911"/>
                    <a:pt x="4352" y="4486"/>
                    <a:pt x="3145" y="4486"/>
                  </a:cubicBezTo>
                  <a:cubicBezTo>
                    <a:pt x="1409" y="4486"/>
                    <a:pt x="1" y="3297"/>
                    <a:pt x="1" y="1826"/>
                  </a:cubicBezTo>
                  <a:cubicBezTo>
                    <a:pt x="1" y="1119"/>
                    <a:pt x="326" y="477"/>
                    <a:pt x="855" y="1"/>
                  </a:cubicBezTo>
                  <a:close/>
                </a:path>
              </a:pathLst>
            </a:custGeom>
            <a:solidFill>
              <a:srgbClr val="db82a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26" name="Google Shape;776;p61"/>
            <p:cNvSpPr/>
            <p:nvPr/>
          </p:nvSpPr>
          <p:spPr>
            <a:xfrm>
              <a:off x="1146960" y="3380760"/>
              <a:ext cx="99000" cy="99000"/>
            </a:xfrm>
            <a:custGeom>
              <a:avLst/>
              <a:gdLst>
                <a:gd name="textAreaLeft" fmla="*/ 0 w 99000"/>
                <a:gd name="textAreaRight" fmla="*/ 99360 w 99000"/>
                <a:gd name="textAreaTop" fmla="*/ 0 h 99000"/>
                <a:gd name="textAreaBottom" fmla="*/ 99360 h 99000"/>
              </a:gdLst>
              <a:ahLst/>
              <a:rect l="textAreaLeft" t="textAreaTop" r="textAreaRight" b="textAreaBottom"/>
              <a:pathLst>
                <a:path w="1826" h="1825">
                  <a:moveTo>
                    <a:pt x="915" y="1"/>
                  </a:moveTo>
                  <a:cubicBezTo>
                    <a:pt x="410" y="1"/>
                    <a:pt x="0" y="406"/>
                    <a:pt x="0" y="911"/>
                  </a:cubicBezTo>
                  <a:cubicBezTo>
                    <a:pt x="0" y="1416"/>
                    <a:pt x="410" y="1825"/>
                    <a:pt x="915" y="1825"/>
                  </a:cubicBezTo>
                  <a:cubicBezTo>
                    <a:pt x="1416" y="1825"/>
                    <a:pt x="1826" y="1416"/>
                    <a:pt x="1826" y="911"/>
                  </a:cubicBezTo>
                  <a:cubicBezTo>
                    <a:pt x="1826" y="406"/>
                    <a:pt x="1416" y="1"/>
                    <a:pt x="915" y="1"/>
                  </a:cubicBezTo>
                  <a:close/>
                </a:path>
              </a:pathLst>
            </a:custGeom>
            <a:solidFill>
              <a:srgbClr val="633b54"/>
            </a:solidFill>
            <a:ln w="0">
              <a:noFill/>
            </a:ln>
          </p:spPr>
          <p:style>
            <a:lnRef idx="0"/>
            <a:fillRef idx="0"/>
            <a:effectRef idx="0"/>
            <a:fontRef idx="minor"/>
          </p:style>
          <p:txBody>
            <a:bodyPr tIns="99360" bIns="99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27" name="Google Shape;777;p61"/>
            <p:cNvSpPr/>
            <p:nvPr/>
          </p:nvSpPr>
          <p:spPr>
            <a:xfrm>
              <a:off x="1706040" y="3380760"/>
              <a:ext cx="99000" cy="99000"/>
            </a:xfrm>
            <a:custGeom>
              <a:avLst/>
              <a:gdLst>
                <a:gd name="textAreaLeft" fmla="*/ 0 w 99000"/>
                <a:gd name="textAreaRight" fmla="*/ 99360 w 99000"/>
                <a:gd name="textAreaTop" fmla="*/ 0 h 99000"/>
                <a:gd name="textAreaBottom" fmla="*/ 99360 h 99000"/>
              </a:gdLst>
              <a:ahLst/>
              <a:rect l="textAreaLeft" t="textAreaTop" r="textAreaRight" b="textAreaBottom"/>
              <a:pathLst>
                <a:path w="1826" h="1825">
                  <a:moveTo>
                    <a:pt x="915" y="1"/>
                  </a:moveTo>
                  <a:cubicBezTo>
                    <a:pt x="410" y="1"/>
                    <a:pt x="1" y="406"/>
                    <a:pt x="1" y="911"/>
                  </a:cubicBezTo>
                  <a:cubicBezTo>
                    <a:pt x="1" y="1416"/>
                    <a:pt x="410" y="1825"/>
                    <a:pt x="915" y="1825"/>
                  </a:cubicBezTo>
                  <a:cubicBezTo>
                    <a:pt x="1416" y="1825"/>
                    <a:pt x="1825" y="1416"/>
                    <a:pt x="1825" y="911"/>
                  </a:cubicBezTo>
                  <a:cubicBezTo>
                    <a:pt x="1825" y="406"/>
                    <a:pt x="1416" y="1"/>
                    <a:pt x="915" y="1"/>
                  </a:cubicBezTo>
                  <a:close/>
                </a:path>
              </a:pathLst>
            </a:custGeom>
            <a:solidFill>
              <a:srgbClr val="633b54"/>
            </a:solidFill>
            <a:ln w="0">
              <a:noFill/>
            </a:ln>
          </p:spPr>
          <p:style>
            <a:lnRef idx="0"/>
            <a:fillRef idx="0"/>
            <a:effectRef idx="0"/>
            <a:fontRef idx="minor"/>
          </p:style>
          <p:txBody>
            <a:bodyPr tIns="99360" bIns="993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28" name="Google Shape;778;p61"/>
            <p:cNvSpPr/>
            <p:nvPr/>
          </p:nvSpPr>
          <p:spPr>
            <a:xfrm>
              <a:off x="879120" y="2822760"/>
              <a:ext cx="352080" cy="351360"/>
            </a:xfrm>
            <a:custGeom>
              <a:avLst/>
              <a:gdLst>
                <a:gd name="textAreaLeft" fmla="*/ 0 w 352080"/>
                <a:gd name="textAreaRight" fmla="*/ 352440 w 352080"/>
                <a:gd name="textAreaTop" fmla="*/ 0 h 351360"/>
                <a:gd name="textAreaBottom" fmla="*/ 351720 h 351360"/>
              </a:gdLst>
              <a:ahLst/>
              <a:rect l="textAreaLeft" t="textAreaTop" r="textAreaRight" b="textAreaBottom"/>
              <a:pathLst>
                <a:path w="6466" h="6455">
                  <a:moveTo>
                    <a:pt x="1807" y="1"/>
                  </a:moveTo>
                  <a:cubicBezTo>
                    <a:pt x="1394" y="1"/>
                    <a:pt x="1153" y="170"/>
                    <a:pt x="939" y="642"/>
                  </a:cubicBezTo>
                  <a:cubicBezTo>
                    <a:pt x="307" y="2230"/>
                    <a:pt x="63" y="3857"/>
                    <a:pt x="14" y="5525"/>
                  </a:cubicBezTo>
                  <a:cubicBezTo>
                    <a:pt x="0" y="6088"/>
                    <a:pt x="313" y="6455"/>
                    <a:pt x="725" y="6455"/>
                  </a:cubicBezTo>
                  <a:cubicBezTo>
                    <a:pt x="835" y="6455"/>
                    <a:pt x="953" y="6428"/>
                    <a:pt x="1073" y="6372"/>
                  </a:cubicBezTo>
                  <a:lnTo>
                    <a:pt x="5598" y="4245"/>
                  </a:lnTo>
                  <a:cubicBezTo>
                    <a:pt x="6102" y="4005"/>
                    <a:pt x="6466" y="3073"/>
                    <a:pt x="6028" y="2723"/>
                  </a:cubicBezTo>
                  <a:cubicBezTo>
                    <a:pt x="5516" y="1223"/>
                    <a:pt x="4065" y="394"/>
                    <a:pt x="2283" y="52"/>
                  </a:cubicBezTo>
                  <a:cubicBezTo>
                    <a:pt x="2102" y="20"/>
                    <a:pt x="1945" y="1"/>
                    <a:pt x="1807" y="1"/>
                  </a:cubicBezTo>
                  <a:close/>
                </a:path>
              </a:pathLst>
            </a:custGeom>
            <a:solidFill>
              <a:srgbClr val="ff9caa"/>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29" name="Google Shape;779;p61"/>
            <p:cNvSpPr/>
            <p:nvPr/>
          </p:nvSpPr>
          <p:spPr>
            <a:xfrm>
              <a:off x="1739880" y="2822760"/>
              <a:ext cx="352080" cy="351360"/>
            </a:xfrm>
            <a:custGeom>
              <a:avLst/>
              <a:gdLst>
                <a:gd name="textAreaLeft" fmla="*/ 0 w 352080"/>
                <a:gd name="textAreaRight" fmla="*/ 352440 w 352080"/>
                <a:gd name="textAreaTop" fmla="*/ 0 h 351360"/>
                <a:gd name="textAreaBottom" fmla="*/ 351720 h 351360"/>
              </a:gdLst>
              <a:ahLst/>
              <a:rect l="textAreaLeft" t="textAreaTop" r="textAreaRight" b="textAreaBottom"/>
              <a:pathLst>
                <a:path w="6466" h="6455">
                  <a:moveTo>
                    <a:pt x="4658" y="1"/>
                  </a:moveTo>
                  <a:cubicBezTo>
                    <a:pt x="4521" y="1"/>
                    <a:pt x="4364" y="20"/>
                    <a:pt x="4182" y="52"/>
                  </a:cubicBezTo>
                  <a:cubicBezTo>
                    <a:pt x="2404" y="394"/>
                    <a:pt x="954" y="1223"/>
                    <a:pt x="438" y="2723"/>
                  </a:cubicBezTo>
                  <a:cubicBezTo>
                    <a:pt x="1" y="3073"/>
                    <a:pt x="368" y="4005"/>
                    <a:pt x="873" y="4245"/>
                  </a:cubicBezTo>
                  <a:lnTo>
                    <a:pt x="5393" y="6372"/>
                  </a:lnTo>
                  <a:cubicBezTo>
                    <a:pt x="5513" y="6428"/>
                    <a:pt x="5630" y="6455"/>
                    <a:pt x="5741" y="6455"/>
                  </a:cubicBezTo>
                  <a:cubicBezTo>
                    <a:pt x="6152" y="6455"/>
                    <a:pt x="6465" y="6088"/>
                    <a:pt x="6451" y="5525"/>
                  </a:cubicBezTo>
                  <a:cubicBezTo>
                    <a:pt x="6406" y="3857"/>
                    <a:pt x="6163" y="2230"/>
                    <a:pt x="5531" y="642"/>
                  </a:cubicBezTo>
                  <a:cubicBezTo>
                    <a:pt x="5313" y="170"/>
                    <a:pt x="5072" y="1"/>
                    <a:pt x="4658" y="1"/>
                  </a:cubicBezTo>
                  <a:close/>
                </a:path>
              </a:pathLst>
            </a:custGeom>
            <a:solidFill>
              <a:srgbClr val="ff9caa"/>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30" name="Google Shape;780;p61"/>
            <p:cNvSpPr/>
            <p:nvPr/>
          </p:nvSpPr>
          <p:spPr>
            <a:xfrm>
              <a:off x="879840" y="2857680"/>
              <a:ext cx="50040" cy="281160"/>
            </a:xfrm>
            <a:custGeom>
              <a:avLst/>
              <a:gdLst>
                <a:gd name="textAreaLeft" fmla="*/ 0 w 50040"/>
                <a:gd name="textAreaRight" fmla="*/ 50400 w 50040"/>
                <a:gd name="textAreaTop" fmla="*/ 0 h 281160"/>
                <a:gd name="textAreaBottom" fmla="*/ 281520 h 281160"/>
              </a:gdLst>
              <a:ahLst/>
              <a:rect l="textAreaLeft" t="textAreaTop" r="textAreaRight" b="textAreaBottom"/>
              <a:pathLst>
                <a:path w="926" h="5168">
                  <a:moveTo>
                    <a:pt x="925" y="1"/>
                  </a:moveTo>
                  <a:cubicBezTo>
                    <a:pt x="290" y="1592"/>
                    <a:pt x="46" y="3216"/>
                    <a:pt x="0" y="4884"/>
                  </a:cubicBezTo>
                  <a:cubicBezTo>
                    <a:pt x="49" y="3216"/>
                    <a:pt x="293" y="1589"/>
                    <a:pt x="925" y="1"/>
                  </a:cubicBezTo>
                  <a:close/>
                  <a:moveTo>
                    <a:pt x="0" y="4885"/>
                  </a:moveTo>
                  <a:cubicBezTo>
                    <a:pt x="0" y="4987"/>
                    <a:pt x="7" y="5079"/>
                    <a:pt x="25" y="5167"/>
                  </a:cubicBezTo>
                  <a:cubicBezTo>
                    <a:pt x="7" y="5079"/>
                    <a:pt x="0" y="4984"/>
                    <a:pt x="0" y="4885"/>
                  </a:cubicBezTo>
                  <a:close/>
                </a:path>
              </a:pathLst>
            </a:custGeom>
            <a:solidFill>
              <a:srgbClr val="ffffff"/>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31" name="Google Shape;781;p61"/>
            <p:cNvSpPr/>
            <p:nvPr/>
          </p:nvSpPr>
          <p:spPr>
            <a:xfrm>
              <a:off x="879840" y="2822760"/>
              <a:ext cx="322920" cy="349200"/>
            </a:xfrm>
            <a:custGeom>
              <a:avLst/>
              <a:gdLst>
                <a:gd name="textAreaLeft" fmla="*/ 0 w 322920"/>
                <a:gd name="textAreaRight" fmla="*/ 323280 w 322920"/>
                <a:gd name="textAreaTop" fmla="*/ 0 h 349200"/>
                <a:gd name="textAreaBottom" fmla="*/ 349560 h 349200"/>
              </a:gdLst>
              <a:ahLst/>
              <a:rect l="textAreaLeft" t="textAreaTop" r="textAreaRight" b="textAreaBottom"/>
              <a:pathLst>
                <a:path w="5933" h="6417">
                  <a:moveTo>
                    <a:pt x="1790" y="1"/>
                  </a:moveTo>
                  <a:cubicBezTo>
                    <a:pt x="1553" y="1"/>
                    <a:pt x="1373" y="57"/>
                    <a:pt x="1222" y="195"/>
                  </a:cubicBezTo>
                  <a:cubicBezTo>
                    <a:pt x="1108" y="297"/>
                    <a:pt x="1013" y="441"/>
                    <a:pt x="925" y="640"/>
                  </a:cubicBezTo>
                  <a:cubicBezTo>
                    <a:pt x="293" y="2228"/>
                    <a:pt x="49" y="3855"/>
                    <a:pt x="0" y="5523"/>
                  </a:cubicBezTo>
                  <a:cubicBezTo>
                    <a:pt x="0" y="5622"/>
                    <a:pt x="7" y="5718"/>
                    <a:pt x="25" y="5806"/>
                  </a:cubicBezTo>
                  <a:cubicBezTo>
                    <a:pt x="85" y="6120"/>
                    <a:pt x="269" y="6339"/>
                    <a:pt x="505" y="6417"/>
                  </a:cubicBezTo>
                  <a:cubicBezTo>
                    <a:pt x="442" y="6285"/>
                    <a:pt x="399" y="6141"/>
                    <a:pt x="378" y="5975"/>
                  </a:cubicBezTo>
                  <a:cubicBezTo>
                    <a:pt x="209" y="4532"/>
                    <a:pt x="681" y="2156"/>
                    <a:pt x="1973" y="1384"/>
                  </a:cubicBezTo>
                  <a:cubicBezTo>
                    <a:pt x="2284" y="1197"/>
                    <a:pt x="2590" y="1123"/>
                    <a:pt x="2898" y="1123"/>
                  </a:cubicBezTo>
                  <a:cubicBezTo>
                    <a:pt x="3950" y="1123"/>
                    <a:pt x="4983" y="2016"/>
                    <a:pt x="5932" y="2513"/>
                  </a:cubicBezTo>
                  <a:cubicBezTo>
                    <a:pt x="5357" y="1148"/>
                    <a:pt x="3963" y="374"/>
                    <a:pt x="2269" y="53"/>
                  </a:cubicBezTo>
                  <a:cubicBezTo>
                    <a:pt x="2086" y="18"/>
                    <a:pt x="1931" y="1"/>
                    <a:pt x="1790" y="1"/>
                  </a:cubicBezTo>
                  <a:close/>
                </a:path>
              </a:pathLst>
            </a:custGeom>
            <a:solidFill>
              <a:srgbClr val="ff9caa"/>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32" name="Google Shape;782;p61"/>
            <p:cNvSpPr/>
            <p:nvPr/>
          </p:nvSpPr>
          <p:spPr>
            <a:xfrm>
              <a:off x="1797480" y="2822760"/>
              <a:ext cx="204480" cy="88920"/>
            </a:xfrm>
            <a:custGeom>
              <a:avLst/>
              <a:gdLst>
                <a:gd name="textAreaLeft" fmla="*/ 0 w 204480"/>
                <a:gd name="textAreaRight" fmla="*/ 204840 w 204480"/>
                <a:gd name="textAreaTop" fmla="*/ 0 h 88920"/>
                <a:gd name="textAreaBottom" fmla="*/ 89280 h 88920"/>
              </a:gdLst>
              <a:ahLst/>
              <a:rect l="textAreaLeft" t="textAreaTop" r="textAreaRight" b="textAreaBottom"/>
              <a:pathLst>
                <a:path w="3759" h="1639">
                  <a:moveTo>
                    <a:pt x="3604" y="1"/>
                  </a:moveTo>
                  <a:cubicBezTo>
                    <a:pt x="3466" y="1"/>
                    <a:pt x="3307" y="18"/>
                    <a:pt x="3123" y="50"/>
                  </a:cubicBezTo>
                  <a:cubicBezTo>
                    <a:pt x="1832" y="297"/>
                    <a:pt x="713" y="806"/>
                    <a:pt x="1" y="1638"/>
                  </a:cubicBezTo>
                  <a:lnTo>
                    <a:pt x="1" y="1638"/>
                  </a:lnTo>
                  <a:cubicBezTo>
                    <a:pt x="713" y="806"/>
                    <a:pt x="1832" y="297"/>
                    <a:pt x="3123" y="50"/>
                  </a:cubicBezTo>
                  <a:cubicBezTo>
                    <a:pt x="3307" y="18"/>
                    <a:pt x="3466" y="1"/>
                    <a:pt x="3604" y="1"/>
                  </a:cubicBezTo>
                  <a:cubicBezTo>
                    <a:pt x="3656" y="1"/>
                    <a:pt x="3710" y="4"/>
                    <a:pt x="3759" y="8"/>
                  </a:cubicBezTo>
                  <a:cubicBezTo>
                    <a:pt x="3710" y="4"/>
                    <a:pt x="3656" y="1"/>
                    <a:pt x="3604" y="1"/>
                  </a:cubicBezTo>
                  <a:close/>
                </a:path>
              </a:pathLst>
            </a:custGeom>
            <a:solidFill>
              <a:srgbClr val="ede9f8"/>
            </a:solidFill>
            <a:ln w="0">
              <a:noFill/>
            </a:ln>
          </p:spPr>
          <p:style>
            <a:lnRef idx="0"/>
            <a:fillRef idx="0"/>
            <a:effectRef idx="0"/>
            <a:fontRef idx="minor"/>
          </p:style>
          <p:txBody>
            <a:bodyPr tIns="89280" bIns="892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33" name="Google Shape;783;p61"/>
            <p:cNvSpPr/>
            <p:nvPr/>
          </p:nvSpPr>
          <p:spPr>
            <a:xfrm>
              <a:off x="1797480" y="2912040"/>
              <a:ext cx="360" cy="360"/>
            </a:xfrm>
            <a:custGeom>
              <a:avLst/>
              <a:gdLst>
                <a:gd name="textAreaLeft" fmla="*/ 0 w 360"/>
                <a:gd name="textAreaRight" fmla="*/ 720 w 360"/>
                <a:gd name="textAreaTop" fmla="*/ 0 h 360"/>
                <a:gd name="textAreaBottom" fmla="*/ 720 h 360"/>
              </a:gdLst>
              <a:ahLst/>
              <a:rect l="textAreaLeft" t="textAreaTop" r="textAreaRight" b="textAreaBottom"/>
              <a:pathLst>
                <a:path w="1" h="1">
                  <a:moveTo>
                    <a:pt x="1" y="0"/>
                  </a:moveTo>
                  <a:lnTo>
                    <a:pt x="1" y="0"/>
                  </a:lnTo>
                  <a:lnTo>
                    <a:pt x="1" y="0"/>
                  </a:lnTo>
                  <a:lnTo>
                    <a:pt x="1" y="0"/>
                  </a:lnTo>
                  <a:close/>
                </a:path>
              </a:pathLst>
            </a:custGeom>
            <a:solidFill>
              <a:srgbClr val="dcd5f2"/>
            </a:solidFill>
            <a:ln w="0">
              <a:noFill/>
            </a:ln>
          </p:spPr>
          <p:style>
            <a:lnRef idx="0"/>
            <a:fillRef idx="0"/>
            <a:effectRef idx="0"/>
            <a:fontRef idx="minor"/>
          </p:style>
          <p:txBody>
            <a:bodyPr tIns="720" bIns="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34" name="Google Shape;784;p61"/>
            <p:cNvSpPr/>
            <p:nvPr/>
          </p:nvSpPr>
          <p:spPr>
            <a:xfrm>
              <a:off x="1762920" y="2912040"/>
              <a:ext cx="34560" cy="59400"/>
            </a:xfrm>
            <a:custGeom>
              <a:avLst/>
              <a:gdLst>
                <a:gd name="textAreaLeft" fmla="*/ 0 w 34560"/>
                <a:gd name="textAreaRight" fmla="*/ 34920 w 34560"/>
                <a:gd name="textAreaTop" fmla="*/ 0 h 59400"/>
                <a:gd name="textAreaBottom" fmla="*/ 59760 h 59400"/>
              </a:gdLst>
              <a:ahLst/>
              <a:rect l="textAreaLeft" t="textAreaTop" r="textAreaRight" b="textAreaBottom"/>
              <a:pathLst>
                <a:path w="640" h="1098">
                  <a:moveTo>
                    <a:pt x="640" y="0"/>
                  </a:moveTo>
                  <a:cubicBezTo>
                    <a:pt x="371" y="311"/>
                    <a:pt x="159" y="674"/>
                    <a:pt x="18" y="1083"/>
                  </a:cubicBezTo>
                  <a:cubicBezTo>
                    <a:pt x="11" y="1087"/>
                    <a:pt x="4" y="1094"/>
                    <a:pt x="0" y="1098"/>
                  </a:cubicBezTo>
                  <a:cubicBezTo>
                    <a:pt x="4" y="1094"/>
                    <a:pt x="11" y="1087"/>
                    <a:pt x="18" y="1083"/>
                  </a:cubicBezTo>
                  <a:cubicBezTo>
                    <a:pt x="159" y="674"/>
                    <a:pt x="371" y="311"/>
                    <a:pt x="640" y="0"/>
                  </a:cubicBezTo>
                  <a:close/>
                </a:path>
              </a:pathLst>
            </a:custGeom>
            <a:solidFill>
              <a:srgbClr val="dc83a2"/>
            </a:solidFill>
            <a:ln w="0">
              <a:noFill/>
            </a:ln>
          </p:spPr>
          <p:style>
            <a:lnRef idx="0"/>
            <a:fillRef idx="0"/>
            <a:effectRef idx="0"/>
            <a:fontRef idx="minor"/>
          </p:style>
          <p:txBody>
            <a:bodyPr tIns="59760" bIns="59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35" name="Google Shape;785;p61"/>
            <p:cNvSpPr/>
            <p:nvPr/>
          </p:nvSpPr>
          <p:spPr>
            <a:xfrm>
              <a:off x="2043720" y="2864520"/>
              <a:ext cx="46800" cy="247680"/>
            </a:xfrm>
            <a:custGeom>
              <a:avLst/>
              <a:gdLst>
                <a:gd name="textAreaLeft" fmla="*/ 0 w 46800"/>
                <a:gd name="textAreaRight" fmla="*/ 47160 w 46800"/>
                <a:gd name="textAreaTop" fmla="*/ 0 h 247680"/>
                <a:gd name="textAreaBottom" fmla="*/ 248040 h 247680"/>
              </a:gdLst>
              <a:ahLst/>
              <a:rect l="textAreaLeft" t="textAreaTop" r="textAreaRight" b="textAreaBottom"/>
              <a:pathLst>
                <a:path w="866" h="4550">
                  <a:moveTo>
                    <a:pt x="1" y="1"/>
                  </a:moveTo>
                  <a:cubicBezTo>
                    <a:pt x="569" y="1483"/>
                    <a:pt x="806" y="2996"/>
                    <a:pt x="866" y="4550"/>
                  </a:cubicBezTo>
                  <a:cubicBezTo>
                    <a:pt x="806" y="2996"/>
                    <a:pt x="569" y="1483"/>
                    <a:pt x="1" y="1"/>
                  </a:cubicBezTo>
                  <a:close/>
                </a:path>
              </a:pathLst>
            </a:custGeom>
            <a:solidFill>
              <a:srgbClr val="ede9f8"/>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36" name="Google Shape;786;p61"/>
            <p:cNvSpPr/>
            <p:nvPr/>
          </p:nvSpPr>
          <p:spPr>
            <a:xfrm>
              <a:off x="1754280" y="2822760"/>
              <a:ext cx="337320" cy="336240"/>
            </a:xfrm>
            <a:custGeom>
              <a:avLst/>
              <a:gdLst>
                <a:gd name="textAreaLeft" fmla="*/ 0 w 337320"/>
                <a:gd name="textAreaRight" fmla="*/ 337680 w 337320"/>
                <a:gd name="textAreaTop" fmla="*/ 0 h 336240"/>
                <a:gd name="textAreaBottom" fmla="*/ 336600 h 336240"/>
              </a:gdLst>
              <a:ahLst/>
              <a:rect l="textAreaLeft" t="textAreaTop" r="textAreaRight" b="textAreaBottom"/>
              <a:pathLst>
                <a:path w="6199" h="6180">
                  <a:moveTo>
                    <a:pt x="4402" y="1"/>
                  </a:moveTo>
                  <a:cubicBezTo>
                    <a:pt x="4264" y="1"/>
                    <a:pt x="4105" y="18"/>
                    <a:pt x="3921" y="50"/>
                  </a:cubicBezTo>
                  <a:cubicBezTo>
                    <a:pt x="2630" y="297"/>
                    <a:pt x="1511" y="806"/>
                    <a:pt x="799" y="1638"/>
                  </a:cubicBezTo>
                  <a:cubicBezTo>
                    <a:pt x="530" y="1949"/>
                    <a:pt x="318" y="2312"/>
                    <a:pt x="177" y="2721"/>
                  </a:cubicBezTo>
                  <a:cubicBezTo>
                    <a:pt x="170" y="2725"/>
                    <a:pt x="163" y="2732"/>
                    <a:pt x="159" y="2736"/>
                  </a:cubicBezTo>
                  <a:cubicBezTo>
                    <a:pt x="71" y="2813"/>
                    <a:pt x="22" y="2915"/>
                    <a:pt x="1" y="3029"/>
                  </a:cubicBezTo>
                  <a:cubicBezTo>
                    <a:pt x="291" y="2651"/>
                    <a:pt x="678" y="2361"/>
                    <a:pt x="1112" y="2167"/>
                  </a:cubicBezTo>
                  <a:cubicBezTo>
                    <a:pt x="1850" y="1708"/>
                    <a:pt x="2669" y="1200"/>
                    <a:pt x="3456" y="1200"/>
                  </a:cubicBezTo>
                  <a:cubicBezTo>
                    <a:pt x="3893" y="1200"/>
                    <a:pt x="4317" y="1359"/>
                    <a:pt x="4712" y="1772"/>
                  </a:cubicBezTo>
                  <a:cubicBezTo>
                    <a:pt x="5686" y="2809"/>
                    <a:pt x="5933" y="4757"/>
                    <a:pt x="6007" y="6180"/>
                  </a:cubicBezTo>
                  <a:cubicBezTo>
                    <a:pt x="6127" y="6021"/>
                    <a:pt x="6198" y="5795"/>
                    <a:pt x="6190" y="5523"/>
                  </a:cubicBezTo>
                  <a:cubicBezTo>
                    <a:pt x="6187" y="5453"/>
                    <a:pt x="6187" y="5386"/>
                    <a:pt x="6184" y="5316"/>
                  </a:cubicBezTo>
                  <a:cubicBezTo>
                    <a:pt x="6124" y="3762"/>
                    <a:pt x="5887" y="2249"/>
                    <a:pt x="5319" y="767"/>
                  </a:cubicBezTo>
                  <a:cubicBezTo>
                    <a:pt x="5301" y="724"/>
                    <a:pt x="5283" y="682"/>
                    <a:pt x="5270" y="640"/>
                  </a:cubicBezTo>
                  <a:cubicBezTo>
                    <a:pt x="5083" y="230"/>
                    <a:pt x="4878" y="50"/>
                    <a:pt x="4557" y="8"/>
                  </a:cubicBezTo>
                  <a:cubicBezTo>
                    <a:pt x="4508" y="4"/>
                    <a:pt x="4454" y="1"/>
                    <a:pt x="4402" y="1"/>
                  </a:cubicBezTo>
                  <a:close/>
                </a:path>
              </a:pathLst>
            </a:custGeom>
            <a:solidFill>
              <a:srgbClr val="ed8fa6"/>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37" name="Google Shape;787;p61"/>
            <p:cNvSpPr/>
            <p:nvPr/>
          </p:nvSpPr>
          <p:spPr>
            <a:xfrm>
              <a:off x="1427040" y="3462480"/>
              <a:ext cx="5760" cy="360"/>
            </a:xfrm>
            <a:custGeom>
              <a:avLst/>
              <a:gdLst>
                <a:gd name="textAreaLeft" fmla="*/ 0 w 5760"/>
                <a:gd name="textAreaRight" fmla="*/ 6120 w 5760"/>
                <a:gd name="textAreaTop" fmla="*/ 0 h 360"/>
                <a:gd name="textAreaBottom" fmla="*/ 720 h 360"/>
              </a:gdLst>
              <a:ahLst/>
              <a:rect l="textAreaLeft" t="textAreaTop" r="textAreaRight" b="textAreaBottom"/>
              <a:pathLst>
                <a:path w="114" h="9">
                  <a:moveTo>
                    <a:pt x="57" y="1"/>
                  </a:moveTo>
                  <a:cubicBezTo>
                    <a:pt x="36" y="1"/>
                    <a:pt x="18" y="4"/>
                    <a:pt x="0" y="9"/>
                  </a:cubicBezTo>
                  <a:cubicBezTo>
                    <a:pt x="18" y="4"/>
                    <a:pt x="36" y="1"/>
                    <a:pt x="57" y="1"/>
                  </a:cubicBezTo>
                  <a:cubicBezTo>
                    <a:pt x="75" y="1"/>
                    <a:pt x="96" y="4"/>
                    <a:pt x="114" y="9"/>
                  </a:cubicBezTo>
                  <a:cubicBezTo>
                    <a:pt x="96" y="4"/>
                    <a:pt x="75" y="1"/>
                    <a:pt x="57" y="1"/>
                  </a:cubicBezTo>
                  <a:close/>
                </a:path>
              </a:pathLst>
            </a:custGeom>
            <a:solidFill>
              <a:srgbClr val="edacbf"/>
            </a:solidFill>
            <a:ln w="0">
              <a:noFill/>
            </a:ln>
          </p:spPr>
          <p:style>
            <a:lnRef idx="0"/>
            <a:fillRef idx="0"/>
            <a:effectRef idx="0"/>
            <a:fontRef idx="minor"/>
          </p:style>
          <p:txBody>
            <a:bodyPr tIns="720" bIns="7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38" name="Google Shape;788;p61"/>
            <p:cNvSpPr/>
            <p:nvPr/>
          </p:nvSpPr>
          <p:spPr>
            <a:xfrm>
              <a:off x="1190520" y="2967480"/>
              <a:ext cx="421920" cy="253440"/>
            </a:xfrm>
            <a:custGeom>
              <a:avLst/>
              <a:gdLst>
                <a:gd name="textAreaLeft" fmla="*/ 0 w 421920"/>
                <a:gd name="textAreaRight" fmla="*/ 422280 w 421920"/>
                <a:gd name="textAreaTop" fmla="*/ 0 h 253440"/>
                <a:gd name="textAreaBottom" fmla="*/ 253800 h 253440"/>
              </a:gdLst>
              <a:ahLst/>
              <a:rect l="textAreaLeft" t="textAreaTop" r="textAreaRight" b="textAreaBottom"/>
              <a:pathLst>
                <a:path w="7751" h="4659">
                  <a:moveTo>
                    <a:pt x="4211" y="0"/>
                  </a:moveTo>
                  <a:cubicBezTo>
                    <a:pt x="2574" y="18"/>
                    <a:pt x="1" y="858"/>
                    <a:pt x="224" y="2961"/>
                  </a:cubicBezTo>
                  <a:cubicBezTo>
                    <a:pt x="365" y="4330"/>
                    <a:pt x="1752" y="4659"/>
                    <a:pt x="3160" y="4659"/>
                  </a:cubicBezTo>
                  <a:cubicBezTo>
                    <a:pt x="4099" y="4659"/>
                    <a:pt x="5048" y="4511"/>
                    <a:pt x="5648" y="4433"/>
                  </a:cubicBezTo>
                  <a:cubicBezTo>
                    <a:pt x="6558" y="4309"/>
                    <a:pt x="7430" y="3890"/>
                    <a:pt x="7592" y="2895"/>
                  </a:cubicBezTo>
                  <a:cubicBezTo>
                    <a:pt x="7751" y="1924"/>
                    <a:pt x="7115" y="1052"/>
                    <a:pt x="6304" y="587"/>
                  </a:cubicBezTo>
                  <a:cubicBezTo>
                    <a:pt x="5874" y="339"/>
                    <a:pt x="5327" y="184"/>
                    <a:pt x="4748" y="124"/>
                  </a:cubicBezTo>
                  <a:cubicBezTo>
                    <a:pt x="4603" y="46"/>
                    <a:pt x="4431" y="0"/>
                    <a:pt x="4229" y="0"/>
                  </a:cubicBezTo>
                  <a:close/>
                </a:path>
              </a:pathLst>
            </a:custGeom>
            <a:solidFill>
              <a:srgbClr val="ffb0bb"/>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39" name="Google Shape;789;p61"/>
            <p:cNvSpPr/>
            <p:nvPr/>
          </p:nvSpPr>
          <p:spPr>
            <a:xfrm>
              <a:off x="1608120" y="3013560"/>
              <a:ext cx="182160" cy="169200"/>
            </a:xfrm>
            <a:custGeom>
              <a:avLst/>
              <a:gdLst>
                <a:gd name="textAreaLeft" fmla="*/ 0 w 182160"/>
                <a:gd name="textAreaRight" fmla="*/ 182520 w 182160"/>
                <a:gd name="textAreaTop" fmla="*/ 0 h 169200"/>
                <a:gd name="textAreaBottom" fmla="*/ 169560 h 169200"/>
              </a:gdLst>
              <a:ahLst/>
              <a:rect l="textAreaLeft" t="textAreaTop" r="textAreaRight" b="textAreaBottom"/>
              <a:pathLst>
                <a:path w="3351" h="3111">
                  <a:moveTo>
                    <a:pt x="1243" y="1"/>
                  </a:moveTo>
                  <a:cubicBezTo>
                    <a:pt x="598" y="1"/>
                    <a:pt x="1" y="788"/>
                    <a:pt x="245" y="1402"/>
                  </a:cubicBezTo>
                  <a:cubicBezTo>
                    <a:pt x="276" y="1486"/>
                    <a:pt x="312" y="1568"/>
                    <a:pt x="351" y="1649"/>
                  </a:cubicBezTo>
                  <a:cubicBezTo>
                    <a:pt x="365" y="2012"/>
                    <a:pt x="559" y="2355"/>
                    <a:pt x="869" y="2545"/>
                  </a:cubicBezTo>
                  <a:cubicBezTo>
                    <a:pt x="944" y="2644"/>
                    <a:pt x="1035" y="2726"/>
                    <a:pt x="1155" y="2796"/>
                  </a:cubicBezTo>
                  <a:cubicBezTo>
                    <a:pt x="1286" y="2874"/>
                    <a:pt x="1452" y="2926"/>
                    <a:pt x="1621" y="2941"/>
                  </a:cubicBezTo>
                  <a:cubicBezTo>
                    <a:pt x="1716" y="2986"/>
                    <a:pt x="1812" y="3025"/>
                    <a:pt x="1911" y="3064"/>
                  </a:cubicBezTo>
                  <a:cubicBezTo>
                    <a:pt x="1991" y="3096"/>
                    <a:pt x="2080" y="3110"/>
                    <a:pt x="2168" y="3110"/>
                  </a:cubicBezTo>
                  <a:cubicBezTo>
                    <a:pt x="2330" y="3110"/>
                    <a:pt x="2496" y="3068"/>
                    <a:pt x="2631" y="3008"/>
                  </a:cubicBezTo>
                  <a:cubicBezTo>
                    <a:pt x="2842" y="2919"/>
                    <a:pt x="3050" y="2768"/>
                    <a:pt x="3160" y="2556"/>
                  </a:cubicBezTo>
                  <a:cubicBezTo>
                    <a:pt x="3351" y="2200"/>
                    <a:pt x="3343" y="1797"/>
                    <a:pt x="3160" y="1458"/>
                  </a:cubicBezTo>
                  <a:cubicBezTo>
                    <a:pt x="3075" y="1120"/>
                    <a:pt x="2859" y="763"/>
                    <a:pt x="2602" y="541"/>
                  </a:cubicBezTo>
                  <a:cubicBezTo>
                    <a:pt x="2217" y="206"/>
                    <a:pt x="1815" y="47"/>
                    <a:pt x="1310" y="4"/>
                  </a:cubicBezTo>
                  <a:cubicBezTo>
                    <a:pt x="1289" y="1"/>
                    <a:pt x="1265" y="1"/>
                    <a:pt x="1243" y="1"/>
                  </a:cubicBezTo>
                  <a:close/>
                </a:path>
              </a:pathLst>
            </a:custGeom>
            <a:solidFill>
              <a:srgbClr val="ffb0bb"/>
            </a:solidFill>
            <a:ln w="0">
              <a:noFill/>
            </a:ln>
          </p:spPr>
          <p:style>
            <a:lnRef idx="0"/>
            <a:fillRef idx="0"/>
            <a:effectRef idx="0"/>
            <a:fontRef idx="minor"/>
          </p:style>
          <p:txBody>
            <a:bodyPr tIns="169920" bIns="169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40" name="Google Shape;790;p61"/>
            <p:cNvSpPr/>
            <p:nvPr/>
          </p:nvSpPr>
          <p:spPr>
            <a:xfrm>
              <a:off x="948600" y="2948760"/>
              <a:ext cx="116280" cy="110160"/>
            </a:xfrm>
            <a:custGeom>
              <a:avLst/>
              <a:gdLst>
                <a:gd name="textAreaLeft" fmla="*/ 0 w 116280"/>
                <a:gd name="textAreaRight" fmla="*/ 116640 w 116280"/>
                <a:gd name="textAreaTop" fmla="*/ 0 h 110160"/>
                <a:gd name="textAreaBottom" fmla="*/ 110520 h 110160"/>
              </a:gdLst>
              <a:ahLst/>
              <a:rect l="textAreaLeft" t="textAreaTop" r="textAreaRight" b="textAreaBottom"/>
              <a:pathLst>
                <a:path w="2143" h="2030">
                  <a:moveTo>
                    <a:pt x="1701" y="0"/>
                  </a:moveTo>
                  <a:cubicBezTo>
                    <a:pt x="1504" y="21"/>
                    <a:pt x="1285" y="35"/>
                    <a:pt x="1105" y="131"/>
                  </a:cubicBezTo>
                  <a:cubicBezTo>
                    <a:pt x="928" y="219"/>
                    <a:pt x="766" y="364"/>
                    <a:pt x="621" y="494"/>
                  </a:cubicBezTo>
                  <a:cubicBezTo>
                    <a:pt x="314" y="780"/>
                    <a:pt x="1" y="1136"/>
                    <a:pt x="57" y="1581"/>
                  </a:cubicBezTo>
                  <a:cubicBezTo>
                    <a:pt x="89" y="1839"/>
                    <a:pt x="276" y="2030"/>
                    <a:pt x="505" y="2030"/>
                  </a:cubicBezTo>
                  <a:cubicBezTo>
                    <a:pt x="579" y="2030"/>
                    <a:pt x="653" y="2012"/>
                    <a:pt x="734" y="1969"/>
                  </a:cubicBezTo>
                  <a:cubicBezTo>
                    <a:pt x="1038" y="1810"/>
                    <a:pt x="1151" y="1546"/>
                    <a:pt x="1369" y="1299"/>
                  </a:cubicBezTo>
                  <a:cubicBezTo>
                    <a:pt x="1465" y="1189"/>
                    <a:pt x="1574" y="1101"/>
                    <a:pt x="1680" y="999"/>
                  </a:cubicBezTo>
                  <a:cubicBezTo>
                    <a:pt x="1789" y="893"/>
                    <a:pt x="1867" y="755"/>
                    <a:pt x="1966" y="639"/>
                  </a:cubicBezTo>
                  <a:cubicBezTo>
                    <a:pt x="2143" y="431"/>
                    <a:pt x="2061" y="0"/>
                    <a:pt x="1744" y="0"/>
                  </a:cubicBezTo>
                  <a:close/>
                </a:path>
              </a:pathLst>
            </a:custGeom>
            <a:solidFill>
              <a:srgbClr val="ffb0bb"/>
            </a:solidFill>
            <a:ln w="0">
              <a:noFill/>
            </a:ln>
          </p:spPr>
          <p:style>
            <a:lnRef idx="0"/>
            <a:fillRef idx="0"/>
            <a:effectRef idx="0"/>
            <a:fontRef idx="minor"/>
          </p:style>
          <p:txBody>
            <a:bodyPr tIns="110880" bIns="110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41" name="Google Shape;791;p61"/>
            <p:cNvSpPr/>
            <p:nvPr/>
          </p:nvSpPr>
          <p:spPr>
            <a:xfrm>
              <a:off x="1945440" y="2961360"/>
              <a:ext cx="88920" cy="121680"/>
            </a:xfrm>
            <a:custGeom>
              <a:avLst/>
              <a:gdLst>
                <a:gd name="textAreaLeft" fmla="*/ 0 w 88920"/>
                <a:gd name="textAreaRight" fmla="*/ 89280 w 88920"/>
                <a:gd name="textAreaTop" fmla="*/ 0 h 121680"/>
                <a:gd name="textAreaBottom" fmla="*/ 122040 h 121680"/>
              </a:gdLst>
              <a:ahLst/>
              <a:rect l="textAreaLeft" t="textAreaTop" r="textAreaRight" b="textAreaBottom"/>
              <a:pathLst>
                <a:path w="1642" h="2238">
                  <a:moveTo>
                    <a:pt x="308" y="0"/>
                  </a:moveTo>
                  <a:cubicBezTo>
                    <a:pt x="131" y="0"/>
                    <a:pt x="1" y="219"/>
                    <a:pt x="86" y="395"/>
                  </a:cubicBezTo>
                  <a:cubicBezTo>
                    <a:pt x="213" y="653"/>
                    <a:pt x="340" y="932"/>
                    <a:pt x="435" y="1204"/>
                  </a:cubicBezTo>
                  <a:cubicBezTo>
                    <a:pt x="530" y="1482"/>
                    <a:pt x="562" y="1789"/>
                    <a:pt x="731" y="2036"/>
                  </a:cubicBezTo>
                  <a:cubicBezTo>
                    <a:pt x="816" y="2167"/>
                    <a:pt x="978" y="2237"/>
                    <a:pt x="1133" y="2237"/>
                  </a:cubicBezTo>
                  <a:cubicBezTo>
                    <a:pt x="1310" y="2237"/>
                    <a:pt x="1479" y="2142"/>
                    <a:pt x="1514" y="1934"/>
                  </a:cubicBezTo>
                  <a:cubicBezTo>
                    <a:pt x="1642" y="1178"/>
                    <a:pt x="1045" y="420"/>
                    <a:pt x="438" y="39"/>
                  </a:cubicBezTo>
                  <a:cubicBezTo>
                    <a:pt x="396" y="10"/>
                    <a:pt x="350" y="0"/>
                    <a:pt x="308" y="0"/>
                  </a:cubicBezTo>
                  <a:close/>
                </a:path>
              </a:pathLst>
            </a:custGeom>
            <a:solidFill>
              <a:srgbClr val="ffb0bb"/>
            </a:solidFill>
            <a:ln w="0">
              <a:noFill/>
            </a:ln>
          </p:spPr>
          <p:style>
            <a:lnRef idx="0"/>
            <a:fillRef idx="0"/>
            <a:effectRef idx="0"/>
            <a:fontRef idx="minor"/>
          </p:style>
          <p:txBody>
            <a:bodyPr tIns="122400" bIns="12240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42" name="Google Shape;792;p61"/>
            <p:cNvSpPr/>
            <p:nvPr/>
          </p:nvSpPr>
          <p:spPr>
            <a:xfrm>
              <a:off x="1139400" y="3386160"/>
              <a:ext cx="41040" cy="41040"/>
            </a:xfrm>
            <a:custGeom>
              <a:avLst/>
              <a:gdLst>
                <a:gd name="textAreaLeft" fmla="*/ 0 w 41040"/>
                <a:gd name="textAreaRight" fmla="*/ 41400 w 41040"/>
                <a:gd name="textAreaTop" fmla="*/ 0 h 41040"/>
                <a:gd name="textAreaBottom" fmla="*/ 41400 h 41040"/>
              </a:gdLst>
              <a:ahLst/>
              <a:rect l="textAreaLeft" t="textAreaTop" r="textAreaRight" b="textAreaBottom"/>
              <a:pathLst>
                <a:path w="763" h="763">
                  <a:moveTo>
                    <a:pt x="381" y="1"/>
                  </a:moveTo>
                  <a:cubicBezTo>
                    <a:pt x="170" y="1"/>
                    <a:pt x="0" y="173"/>
                    <a:pt x="0" y="382"/>
                  </a:cubicBezTo>
                  <a:cubicBezTo>
                    <a:pt x="0" y="594"/>
                    <a:pt x="170" y="763"/>
                    <a:pt x="381" y="763"/>
                  </a:cubicBezTo>
                  <a:cubicBezTo>
                    <a:pt x="590" y="763"/>
                    <a:pt x="762" y="594"/>
                    <a:pt x="762" y="382"/>
                  </a:cubicBezTo>
                  <a:cubicBezTo>
                    <a:pt x="762" y="173"/>
                    <a:pt x="590" y="1"/>
                    <a:pt x="381" y="1"/>
                  </a:cubicBezTo>
                  <a:close/>
                </a:path>
              </a:pathLst>
            </a:custGeom>
            <a:solidFill>
              <a:srgbClr val="ffffff"/>
            </a:solidFill>
            <a:ln w="0">
              <a:noFill/>
            </a:ln>
          </p:spPr>
          <p:style>
            <a:lnRef idx="0"/>
            <a:fillRef idx="0"/>
            <a:effectRef idx="0"/>
            <a:fontRef idx="minor"/>
          </p:style>
          <p:txBody>
            <a:bodyPr tIns="41760" bIns="417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43" name="Google Shape;793;p61"/>
            <p:cNvSpPr/>
            <p:nvPr/>
          </p:nvSpPr>
          <p:spPr>
            <a:xfrm>
              <a:off x="1703160" y="3386160"/>
              <a:ext cx="41400" cy="41040"/>
            </a:xfrm>
            <a:custGeom>
              <a:avLst/>
              <a:gdLst>
                <a:gd name="textAreaLeft" fmla="*/ 0 w 41400"/>
                <a:gd name="textAreaRight" fmla="*/ 41760 w 41400"/>
                <a:gd name="textAreaTop" fmla="*/ 0 h 41040"/>
                <a:gd name="textAreaBottom" fmla="*/ 41400 h 41040"/>
              </a:gdLst>
              <a:ahLst/>
              <a:rect l="textAreaLeft" t="textAreaTop" r="textAreaRight" b="textAreaBottom"/>
              <a:pathLst>
                <a:path w="764" h="763">
                  <a:moveTo>
                    <a:pt x="382" y="1"/>
                  </a:moveTo>
                  <a:cubicBezTo>
                    <a:pt x="170" y="1"/>
                    <a:pt x="1" y="173"/>
                    <a:pt x="1" y="382"/>
                  </a:cubicBezTo>
                  <a:cubicBezTo>
                    <a:pt x="1" y="594"/>
                    <a:pt x="170" y="763"/>
                    <a:pt x="382" y="763"/>
                  </a:cubicBezTo>
                  <a:cubicBezTo>
                    <a:pt x="590" y="763"/>
                    <a:pt x="763" y="594"/>
                    <a:pt x="763" y="382"/>
                  </a:cubicBezTo>
                  <a:cubicBezTo>
                    <a:pt x="763" y="173"/>
                    <a:pt x="590" y="1"/>
                    <a:pt x="382" y="1"/>
                  </a:cubicBezTo>
                  <a:close/>
                </a:path>
              </a:pathLst>
            </a:custGeom>
            <a:solidFill>
              <a:srgbClr val="ffffff"/>
            </a:solidFill>
            <a:ln w="0">
              <a:noFill/>
            </a:ln>
          </p:spPr>
          <p:style>
            <a:lnRef idx="0"/>
            <a:fillRef idx="0"/>
            <a:effectRef idx="0"/>
            <a:fontRef idx="minor"/>
          </p:style>
          <p:txBody>
            <a:bodyPr tIns="41760" bIns="4176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1144" name="Google Shape;794;p61"/>
            <p:cNvGrpSpPr/>
            <p:nvPr/>
          </p:nvGrpSpPr>
          <p:grpSpPr>
            <a:xfrm>
              <a:off x="871920" y="3245040"/>
              <a:ext cx="1216440" cy="342360"/>
              <a:chOff x="871920" y="3245040"/>
              <a:chExt cx="1216440" cy="342360"/>
            </a:xfrm>
          </p:grpSpPr>
          <p:sp>
            <p:nvSpPr>
              <p:cNvPr id="1145" name="Google Shape;795;p61"/>
              <p:cNvSpPr/>
              <p:nvPr/>
            </p:nvSpPr>
            <p:spPr>
              <a:xfrm>
                <a:off x="988920" y="3245040"/>
                <a:ext cx="342360" cy="342360"/>
              </a:xfrm>
              <a:prstGeom prst="ellipse">
                <a:avLst/>
              </a:prstGeom>
              <a:noFill/>
              <a:ln w="19050">
                <a:solidFill>
                  <a:srgbClr val="f4f0e9"/>
                </a:solidFill>
                <a:round/>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46" name="Google Shape;796;p61"/>
              <p:cNvSpPr/>
              <p:nvPr/>
            </p:nvSpPr>
            <p:spPr>
              <a:xfrm>
                <a:off x="1645200" y="3245040"/>
                <a:ext cx="342360" cy="342360"/>
              </a:xfrm>
              <a:prstGeom prst="ellipse">
                <a:avLst/>
              </a:prstGeom>
              <a:noFill/>
              <a:ln w="19050">
                <a:solidFill>
                  <a:srgbClr val="f4f0e9"/>
                </a:solidFill>
                <a:round/>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cxnSp>
            <p:nvCxnSpPr>
              <p:cNvPr id="1147" name="Google Shape;797;p61"/>
              <p:cNvCxnSpPr/>
              <p:nvPr/>
            </p:nvCxnSpPr>
            <p:spPr>
              <a:xfrm flipH="1">
                <a:off x="871920" y="3416040"/>
                <a:ext cx="117000" cy="360"/>
              </a:xfrm>
              <a:prstGeom prst="straightConnector1">
                <a:avLst/>
              </a:prstGeom>
              <a:ln w="19050">
                <a:solidFill>
                  <a:srgbClr val="f4f0e9"/>
                </a:solidFill>
                <a:round/>
              </a:ln>
            </p:spPr>
          </p:cxnSp>
          <p:cxnSp>
            <p:nvCxnSpPr>
              <p:cNvPr id="1148" name="Google Shape;798;p61"/>
              <p:cNvCxnSpPr/>
              <p:nvPr/>
            </p:nvCxnSpPr>
            <p:spPr>
              <a:xfrm>
                <a:off x="1987560" y="3416040"/>
                <a:ext cx="101160" cy="360"/>
              </a:xfrm>
              <a:prstGeom prst="straightConnector1">
                <a:avLst/>
              </a:prstGeom>
              <a:ln w="19050">
                <a:solidFill>
                  <a:srgbClr val="f4f0e9"/>
                </a:solidFill>
                <a:round/>
              </a:ln>
            </p:spPr>
          </p:cxnSp>
          <p:cxnSp>
            <p:nvCxnSpPr>
              <p:cNvPr id="1149" name="Google Shape;799;p61"/>
              <p:cNvCxnSpPr/>
              <p:nvPr/>
            </p:nvCxnSpPr>
            <p:spPr>
              <a:xfrm>
                <a:off x="1281240" y="3294720"/>
                <a:ext cx="414360" cy="1080"/>
              </a:xfrm>
              <a:prstGeom prst="curvedConnector3">
                <a:avLst>
                  <a:gd name="adj1" fmla="val 25043"/>
                </a:avLst>
              </a:prstGeom>
              <a:ln w="19050">
                <a:solidFill>
                  <a:srgbClr val="f4f0e9"/>
                </a:solidFill>
                <a:round/>
              </a:ln>
            </p:spPr>
          </p:cxnSp>
        </p:grpSp>
        <p:grpSp>
          <p:nvGrpSpPr>
            <p:cNvPr id="1150" name="Google Shape;800;p61"/>
            <p:cNvGrpSpPr/>
            <p:nvPr/>
          </p:nvGrpSpPr>
          <p:grpSpPr>
            <a:xfrm>
              <a:off x="1314000" y="3352680"/>
              <a:ext cx="342360" cy="289800"/>
              <a:chOff x="1314000" y="3352680"/>
              <a:chExt cx="342360" cy="289800"/>
            </a:xfrm>
          </p:grpSpPr>
          <p:sp>
            <p:nvSpPr>
              <p:cNvPr id="1151" name="Google Shape;801;p61"/>
              <p:cNvSpPr/>
              <p:nvPr/>
            </p:nvSpPr>
            <p:spPr>
              <a:xfrm>
                <a:off x="1314000" y="3352680"/>
                <a:ext cx="342360" cy="289800"/>
              </a:xfrm>
              <a:custGeom>
                <a:avLst/>
                <a:gdLst>
                  <a:gd name="textAreaLeft" fmla="*/ 0 w 342360"/>
                  <a:gd name="textAreaRight" fmla="*/ 342720 w 342360"/>
                  <a:gd name="textAreaTop" fmla="*/ 0 h 289800"/>
                  <a:gd name="textAreaBottom" fmla="*/ 290160 h 289800"/>
                </a:gdLst>
                <a:ahLst/>
                <a:rect l="textAreaLeft" t="textAreaTop" r="textAreaRight" b="textAreaBottom"/>
                <a:pathLst>
                  <a:path w="6290" h="5323">
                    <a:moveTo>
                      <a:pt x="3145" y="1"/>
                    </a:moveTo>
                    <a:cubicBezTo>
                      <a:pt x="1409" y="1"/>
                      <a:pt x="1" y="1190"/>
                      <a:pt x="1" y="2662"/>
                    </a:cubicBezTo>
                    <a:cubicBezTo>
                      <a:pt x="1" y="4133"/>
                      <a:pt x="1409" y="5322"/>
                      <a:pt x="3145" y="5322"/>
                    </a:cubicBezTo>
                    <a:cubicBezTo>
                      <a:pt x="4882" y="5322"/>
                      <a:pt x="6289" y="4133"/>
                      <a:pt x="6289" y="2662"/>
                    </a:cubicBezTo>
                    <a:cubicBezTo>
                      <a:pt x="6289" y="1190"/>
                      <a:pt x="4882" y="1"/>
                      <a:pt x="3145" y="1"/>
                    </a:cubicBezTo>
                    <a:close/>
                  </a:path>
                </a:pathLst>
              </a:custGeom>
              <a:solidFill>
                <a:srgbClr val="ffbdc8"/>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52" name="Google Shape;802;p61"/>
              <p:cNvSpPr/>
              <p:nvPr/>
            </p:nvSpPr>
            <p:spPr>
              <a:xfrm>
                <a:off x="1314000" y="3352680"/>
                <a:ext cx="342360" cy="289800"/>
              </a:xfrm>
              <a:custGeom>
                <a:avLst/>
                <a:gdLst>
                  <a:gd name="textAreaLeft" fmla="*/ 0 w 342360"/>
                  <a:gd name="textAreaRight" fmla="*/ 342720 w 342360"/>
                  <a:gd name="textAreaTop" fmla="*/ 0 h 289800"/>
                  <a:gd name="textAreaBottom" fmla="*/ 290160 h 289800"/>
                </a:gdLst>
                <a:ahLst/>
                <a:rect l="textAreaLeft" t="textAreaTop" r="textAreaRight" b="textAreaBottom"/>
                <a:pathLst>
                  <a:path w="6290" h="5323">
                    <a:moveTo>
                      <a:pt x="3018" y="89"/>
                    </a:moveTo>
                    <a:cubicBezTo>
                      <a:pt x="3315" y="89"/>
                      <a:pt x="3600" y="134"/>
                      <a:pt x="3858" y="227"/>
                    </a:cubicBezTo>
                    <a:cubicBezTo>
                      <a:pt x="4240" y="286"/>
                      <a:pt x="4589" y="364"/>
                      <a:pt x="4955" y="590"/>
                    </a:cubicBezTo>
                    <a:cubicBezTo>
                      <a:pt x="5069" y="660"/>
                      <a:pt x="5160" y="742"/>
                      <a:pt x="5238" y="833"/>
                    </a:cubicBezTo>
                    <a:cubicBezTo>
                      <a:pt x="5545" y="1056"/>
                      <a:pt x="5785" y="1374"/>
                      <a:pt x="5898" y="1776"/>
                    </a:cubicBezTo>
                    <a:cubicBezTo>
                      <a:pt x="5919" y="1843"/>
                      <a:pt x="5929" y="1910"/>
                      <a:pt x="5937" y="1973"/>
                    </a:cubicBezTo>
                    <a:cubicBezTo>
                      <a:pt x="5955" y="2072"/>
                      <a:pt x="5961" y="2171"/>
                      <a:pt x="5965" y="2270"/>
                    </a:cubicBezTo>
                    <a:cubicBezTo>
                      <a:pt x="5989" y="2556"/>
                      <a:pt x="5961" y="2848"/>
                      <a:pt x="5870" y="3138"/>
                    </a:cubicBezTo>
                    <a:cubicBezTo>
                      <a:pt x="5619" y="3925"/>
                      <a:pt x="4860" y="4398"/>
                      <a:pt x="4105" y="4613"/>
                    </a:cubicBezTo>
                    <a:cubicBezTo>
                      <a:pt x="3770" y="4708"/>
                      <a:pt x="3388" y="4761"/>
                      <a:pt x="3000" y="4761"/>
                    </a:cubicBezTo>
                    <a:cubicBezTo>
                      <a:pt x="1702" y="4761"/>
                      <a:pt x="333" y="4179"/>
                      <a:pt x="361" y="2696"/>
                    </a:cubicBezTo>
                    <a:cubicBezTo>
                      <a:pt x="344" y="2509"/>
                      <a:pt x="357" y="2326"/>
                      <a:pt x="393" y="2143"/>
                    </a:cubicBezTo>
                    <a:cubicBezTo>
                      <a:pt x="466" y="1631"/>
                      <a:pt x="714" y="1133"/>
                      <a:pt x="1119" y="766"/>
                    </a:cubicBezTo>
                    <a:cubicBezTo>
                      <a:pt x="1589" y="339"/>
                      <a:pt x="2323" y="89"/>
                      <a:pt x="3018" y="89"/>
                    </a:cubicBezTo>
                    <a:close/>
                    <a:moveTo>
                      <a:pt x="3145" y="1"/>
                    </a:moveTo>
                    <a:cubicBezTo>
                      <a:pt x="2245" y="1"/>
                      <a:pt x="1430" y="322"/>
                      <a:pt x="855" y="837"/>
                    </a:cubicBezTo>
                    <a:cubicBezTo>
                      <a:pt x="326" y="1313"/>
                      <a:pt x="1" y="1955"/>
                      <a:pt x="1" y="2662"/>
                    </a:cubicBezTo>
                    <a:cubicBezTo>
                      <a:pt x="1" y="4133"/>
                      <a:pt x="1409" y="5322"/>
                      <a:pt x="3145" y="5322"/>
                    </a:cubicBezTo>
                    <a:cubicBezTo>
                      <a:pt x="4352" y="5322"/>
                      <a:pt x="5400" y="4747"/>
                      <a:pt x="5929" y="3903"/>
                    </a:cubicBezTo>
                    <a:cubicBezTo>
                      <a:pt x="6159" y="3533"/>
                      <a:pt x="6289" y="3110"/>
                      <a:pt x="6289" y="2662"/>
                    </a:cubicBezTo>
                    <a:cubicBezTo>
                      <a:pt x="6289" y="1190"/>
                      <a:pt x="4882" y="1"/>
                      <a:pt x="3145" y="1"/>
                    </a:cubicBezTo>
                    <a:close/>
                  </a:path>
                </a:pathLst>
              </a:custGeom>
              <a:solidFill>
                <a:srgbClr val="db9dbe"/>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53" name="Google Shape;803;p61"/>
              <p:cNvSpPr/>
              <p:nvPr/>
            </p:nvSpPr>
            <p:spPr>
              <a:xfrm>
                <a:off x="1409040" y="3462480"/>
                <a:ext cx="41760" cy="69840"/>
              </a:xfrm>
              <a:custGeom>
                <a:avLst/>
                <a:gdLst>
                  <a:gd name="textAreaLeft" fmla="*/ 0 w 41760"/>
                  <a:gd name="textAreaRight" fmla="*/ 42120 w 41760"/>
                  <a:gd name="textAreaTop" fmla="*/ 0 h 69840"/>
                  <a:gd name="textAreaBottom" fmla="*/ 70200 h 69840"/>
                </a:gdLst>
                <a:ahLst/>
                <a:rect l="textAreaLeft" t="textAreaTop" r="textAreaRight" b="textAreaBottom"/>
                <a:pathLst>
                  <a:path w="770" h="1286">
                    <a:moveTo>
                      <a:pt x="385" y="1"/>
                    </a:moveTo>
                    <a:cubicBezTo>
                      <a:pt x="170" y="1"/>
                      <a:pt x="0" y="291"/>
                      <a:pt x="0" y="644"/>
                    </a:cubicBezTo>
                    <a:cubicBezTo>
                      <a:pt x="0" y="996"/>
                      <a:pt x="170" y="1286"/>
                      <a:pt x="385" y="1286"/>
                    </a:cubicBezTo>
                    <a:cubicBezTo>
                      <a:pt x="597" y="1286"/>
                      <a:pt x="769" y="996"/>
                      <a:pt x="769" y="644"/>
                    </a:cubicBezTo>
                    <a:cubicBezTo>
                      <a:pt x="769" y="291"/>
                      <a:pt x="597" y="1"/>
                      <a:pt x="385" y="1"/>
                    </a:cubicBezTo>
                    <a:close/>
                  </a:path>
                </a:pathLst>
              </a:custGeom>
              <a:solidFill>
                <a:srgbClr val="ff9caa"/>
              </a:solidFill>
              <a:ln w="0">
                <a:noFill/>
              </a:ln>
            </p:spPr>
            <p:style>
              <a:lnRef idx="0"/>
              <a:fillRef idx="0"/>
              <a:effectRef idx="0"/>
              <a:fontRef idx="minor"/>
            </p:style>
            <p:txBody>
              <a:bodyPr tIns="70560" bIns="70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54" name="Google Shape;804;p61"/>
              <p:cNvSpPr/>
              <p:nvPr/>
            </p:nvSpPr>
            <p:spPr>
              <a:xfrm>
                <a:off x="1519200" y="3462480"/>
                <a:ext cx="41760" cy="69840"/>
              </a:xfrm>
              <a:custGeom>
                <a:avLst/>
                <a:gdLst>
                  <a:gd name="textAreaLeft" fmla="*/ 0 w 41760"/>
                  <a:gd name="textAreaRight" fmla="*/ 42120 w 41760"/>
                  <a:gd name="textAreaTop" fmla="*/ 0 h 69840"/>
                  <a:gd name="textAreaBottom" fmla="*/ 70200 h 69840"/>
                </a:gdLst>
                <a:ahLst/>
                <a:rect l="textAreaLeft" t="textAreaTop" r="textAreaRight" b="textAreaBottom"/>
                <a:pathLst>
                  <a:path w="774" h="1286">
                    <a:moveTo>
                      <a:pt x="389" y="1"/>
                    </a:moveTo>
                    <a:cubicBezTo>
                      <a:pt x="173" y="1"/>
                      <a:pt x="0" y="291"/>
                      <a:pt x="0" y="644"/>
                    </a:cubicBezTo>
                    <a:cubicBezTo>
                      <a:pt x="0" y="996"/>
                      <a:pt x="173" y="1286"/>
                      <a:pt x="389" y="1286"/>
                    </a:cubicBezTo>
                    <a:cubicBezTo>
                      <a:pt x="601" y="1286"/>
                      <a:pt x="773" y="996"/>
                      <a:pt x="773" y="644"/>
                    </a:cubicBezTo>
                    <a:cubicBezTo>
                      <a:pt x="773" y="291"/>
                      <a:pt x="601" y="1"/>
                      <a:pt x="389" y="1"/>
                    </a:cubicBezTo>
                    <a:close/>
                  </a:path>
                </a:pathLst>
              </a:custGeom>
              <a:solidFill>
                <a:srgbClr val="ff9caa"/>
              </a:solidFill>
              <a:ln w="0">
                <a:noFill/>
              </a:ln>
            </p:spPr>
            <p:style>
              <a:lnRef idx="0"/>
              <a:fillRef idx="0"/>
              <a:effectRef idx="0"/>
              <a:fontRef idx="minor"/>
            </p:style>
            <p:txBody>
              <a:bodyPr tIns="70560" bIns="7056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55" name="Google Shape;805;p61"/>
              <p:cNvSpPr/>
              <p:nvPr/>
            </p:nvSpPr>
            <p:spPr>
              <a:xfrm>
                <a:off x="1411200" y="3462480"/>
                <a:ext cx="36360" cy="19080"/>
              </a:xfrm>
              <a:custGeom>
                <a:avLst/>
                <a:gdLst>
                  <a:gd name="textAreaLeft" fmla="*/ 0 w 36360"/>
                  <a:gd name="textAreaRight" fmla="*/ 36720 w 36360"/>
                  <a:gd name="textAreaTop" fmla="*/ 0 h 19080"/>
                  <a:gd name="textAreaBottom" fmla="*/ 19440 h 19080"/>
                </a:gdLst>
                <a:ahLst/>
                <a:rect l="textAreaLeft" t="textAreaTop" r="textAreaRight" b="textAreaBottom"/>
                <a:pathLst>
                  <a:path w="671" h="355">
                    <a:moveTo>
                      <a:pt x="343" y="1"/>
                    </a:moveTo>
                    <a:cubicBezTo>
                      <a:pt x="322" y="1"/>
                      <a:pt x="304" y="4"/>
                      <a:pt x="286" y="9"/>
                    </a:cubicBezTo>
                    <a:cubicBezTo>
                      <a:pt x="159" y="40"/>
                      <a:pt x="57" y="170"/>
                      <a:pt x="1" y="354"/>
                    </a:cubicBezTo>
                    <a:cubicBezTo>
                      <a:pt x="29" y="340"/>
                      <a:pt x="57" y="326"/>
                      <a:pt x="89" y="315"/>
                    </a:cubicBezTo>
                    <a:cubicBezTo>
                      <a:pt x="180" y="284"/>
                      <a:pt x="276" y="269"/>
                      <a:pt x="371" y="269"/>
                    </a:cubicBezTo>
                    <a:cubicBezTo>
                      <a:pt x="473" y="269"/>
                      <a:pt x="572" y="287"/>
                      <a:pt x="671" y="315"/>
                    </a:cubicBezTo>
                    <a:cubicBezTo>
                      <a:pt x="615" y="153"/>
                      <a:pt x="516" y="36"/>
                      <a:pt x="400" y="9"/>
                    </a:cubicBezTo>
                    <a:cubicBezTo>
                      <a:pt x="382" y="4"/>
                      <a:pt x="361" y="1"/>
                      <a:pt x="343" y="1"/>
                    </a:cubicBezTo>
                    <a:close/>
                  </a:path>
                </a:pathLst>
              </a:custGeom>
              <a:solidFill>
                <a:srgbClr val="ed8ea1"/>
              </a:solidFill>
              <a:ln w="0">
                <a:noFill/>
              </a:ln>
            </p:spPr>
            <p:style>
              <a:lnRef idx="0"/>
              <a:fillRef idx="0"/>
              <a:effectRef idx="0"/>
              <a:fontRef idx="minor"/>
            </p:style>
            <p:txBody>
              <a:bodyPr tIns="19440" bIns="19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56" name="Google Shape;806;p61"/>
              <p:cNvSpPr/>
              <p:nvPr/>
            </p:nvSpPr>
            <p:spPr>
              <a:xfrm>
                <a:off x="1520280" y="3462480"/>
                <a:ext cx="39600" cy="25560"/>
              </a:xfrm>
              <a:custGeom>
                <a:avLst/>
                <a:gdLst>
                  <a:gd name="textAreaLeft" fmla="*/ 0 w 39600"/>
                  <a:gd name="textAreaRight" fmla="*/ 39960 w 39600"/>
                  <a:gd name="textAreaTop" fmla="*/ 0 h 25560"/>
                  <a:gd name="textAreaBottom" fmla="*/ 25920 h 25560"/>
                </a:gdLst>
                <a:ahLst/>
                <a:rect l="textAreaLeft" t="textAreaTop" r="textAreaRight" b="textAreaBottom"/>
                <a:pathLst>
                  <a:path w="735" h="475">
                    <a:moveTo>
                      <a:pt x="368" y="1"/>
                    </a:moveTo>
                    <a:cubicBezTo>
                      <a:pt x="194" y="1"/>
                      <a:pt x="50" y="191"/>
                      <a:pt x="0" y="453"/>
                    </a:cubicBezTo>
                    <a:cubicBezTo>
                      <a:pt x="15" y="446"/>
                      <a:pt x="25" y="439"/>
                      <a:pt x="39" y="435"/>
                    </a:cubicBezTo>
                    <a:cubicBezTo>
                      <a:pt x="124" y="407"/>
                      <a:pt x="220" y="396"/>
                      <a:pt x="311" y="396"/>
                    </a:cubicBezTo>
                    <a:cubicBezTo>
                      <a:pt x="456" y="396"/>
                      <a:pt x="604" y="424"/>
                      <a:pt x="735" y="474"/>
                    </a:cubicBezTo>
                    <a:cubicBezTo>
                      <a:pt x="692" y="202"/>
                      <a:pt x="544" y="1"/>
                      <a:pt x="368" y="1"/>
                    </a:cubicBezTo>
                    <a:close/>
                  </a:path>
                </a:pathLst>
              </a:custGeom>
              <a:solidFill>
                <a:srgbClr val="ed8ea1"/>
              </a:solidFill>
              <a:ln w="0">
                <a:noFill/>
              </a:ln>
            </p:spPr>
            <p:style>
              <a:lnRef idx="0"/>
              <a:fillRef idx="0"/>
              <a:effectRef idx="0"/>
              <a:fontRef idx="minor"/>
            </p:style>
            <p:txBody>
              <a:bodyPr tIns="25920" bIns="2592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57" name="Google Shape;807;p61"/>
              <p:cNvSpPr/>
              <p:nvPr/>
            </p:nvSpPr>
            <p:spPr>
              <a:xfrm>
                <a:off x="1361520" y="3373560"/>
                <a:ext cx="253080" cy="74160"/>
              </a:xfrm>
              <a:custGeom>
                <a:avLst/>
                <a:gdLst>
                  <a:gd name="textAreaLeft" fmla="*/ 0 w 253080"/>
                  <a:gd name="textAreaRight" fmla="*/ 253440 w 253080"/>
                  <a:gd name="textAreaTop" fmla="*/ 0 h 74160"/>
                  <a:gd name="textAreaBottom" fmla="*/ 74520 h 74160"/>
                </a:gdLst>
                <a:ahLst/>
                <a:rect l="textAreaLeft" t="textAreaTop" r="textAreaRight" b="textAreaBottom"/>
                <a:pathLst>
                  <a:path w="4652" h="1370">
                    <a:moveTo>
                      <a:pt x="2167" y="0"/>
                    </a:moveTo>
                    <a:cubicBezTo>
                      <a:pt x="2090" y="0"/>
                      <a:pt x="2008" y="4"/>
                      <a:pt x="1931" y="11"/>
                    </a:cubicBezTo>
                    <a:cubicBezTo>
                      <a:pt x="1409" y="21"/>
                      <a:pt x="894" y="142"/>
                      <a:pt x="424" y="381"/>
                    </a:cubicBezTo>
                    <a:cubicBezTo>
                      <a:pt x="1" y="596"/>
                      <a:pt x="269" y="1137"/>
                      <a:pt x="661" y="1137"/>
                    </a:cubicBezTo>
                    <a:cubicBezTo>
                      <a:pt x="721" y="1137"/>
                      <a:pt x="780" y="1126"/>
                      <a:pt x="840" y="1098"/>
                    </a:cubicBezTo>
                    <a:cubicBezTo>
                      <a:pt x="1331" y="889"/>
                      <a:pt x="1811" y="773"/>
                      <a:pt x="2283" y="773"/>
                    </a:cubicBezTo>
                    <a:cubicBezTo>
                      <a:pt x="2863" y="773"/>
                      <a:pt x="3431" y="946"/>
                      <a:pt x="3982" y="1316"/>
                    </a:cubicBezTo>
                    <a:cubicBezTo>
                      <a:pt x="4034" y="1352"/>
                      <a:pt x="4088" y="1370"/>
                      <a:pt x="4140" y="1370"/>
                    </a:cubicBezTo>
                    <a:cubicBezTo>
                      <a:pt x="4412" y="1370"/>
                      <a:pt x="4652" y="981"/>
                      <a:pt x="4394" y="780"/>
                    </a:cubicBezTo>
                    <a:cubicBezTo>
                      <a:pt x="4370" y="762"/>
                      <a:pt x="4345" y="748"/>
                      <a:pt x="4324" y="731"/>
                    </a:cubicBezTo>
                    <a:lnTo>
                      <a:pt x="4324" y="727"/>
                    </a:lnTo>
                    <a:cubicBezTo>
                      <a:pt x="4306" y="717"/>
                      <a:pt x="4288" y="706"/>
                      <a:pt x="4270" y="692"/>
                    </a:cubicBezTo>
                    <a:cubicBezTo>
                      <a:pt x="3678" y="272"/>
                      <a:pt x="2912" y="0"/>
                      <a:pt x="2167" y="0"/>
                    </a:cubicBezTo>
                    <a:close/>
                  </a:path>
                </a:pathLst>
              </a:custGeom>
              <a:solidFill>
                <a:srgbClr val="ffcad3"/>
              </a:solidFill>
              <a:ln w="0">
                <a:noFill/>
              </a:ln>
            </p:spPr>
            <p:style>
              <a:lnRef idx="0"/>
              <a:fillRef idx="0"/>
              <a:effectRef idx="0"/>
              <a:fontRef idx="minor"/>
            </p:style>
            <p:txBody>
              <a:bodyPr tIns="74880" bIns="74880" anchor="ctr">
                <a:noAutofit/>
              </a:bodyPr>
              <a:p>
                <a:pPr>
                  <a:lnSpc>
                    <a:spcPct val="100000"/>
                  </a:lnSpc>
                  <a:tabLst>
                    <a:tab algn="l" pos="0"/>
                  </a:tabLst>
                </a:pPr>
                <a:endParaRPr b="0" lang="en-ID" sz="1400" spc="-1" strike="noStrike">
                  <a:solidFill>
                    <a:srgbClr val="000000"/>
                  </a:solidFill>
                  <a:latin typeface="Arial"/>
                  <a:ea typeface="Arial"/>
                </a:endParaRPr>
              </a:p>
            </p:txBody>
          </p:sp>
        </p:grpSp>
        <p:sp>
          <p:nvSpPr>
            <p:cNvPr id="1158" name="Google Shape;808;p61"/>
            <p:cNvSpPr/>
            <p:nvPr/>
          </p:nvSpPr>
          <p:spPr>
            <a:xfrm rot="1280400">
              <a:off x="1766160" y="1630800"/>
              <a:ext cx="1388520" cy="925200"/>
            </a:xfrm>
            <a:prstGeom prst="cloudCallout">
              <a:avLst>
                <a:gd name="adj1" fmla="val -20833"/>
                <a:gd name="adj2" fmla="val 62500"/>
              </a:avLst>
            </a:pr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grpSp>
          <p:nvGrpSpPr>
            <p:cNvPr id="1159" name="Google Shape;809;p61"/>
            <p:cNvGrpSpPr/>
            <p:nvPr/>
          </p:nvGrpSpPr>
          <p:grpSpPr>
            <a:xfrm>
              <a:off x="2034720" y="1722600"/>
              <a:ext cx="902520" cy="701640"/>
              <a:chOff x="2034720" y="1722600"/>
              <a:chExt cx="902520" cy="701640"/>
            </a:xfrm>
          </p:grpSpPr>
          <p:sp>
            <p:nvSpPr>
              <p:cNvPr id="1160" name="Google Shape;810;p61"/>
              <p:cNvSpPr/>
              <p:nvPr/>
            </p:nvSpPr>
            <p:spPr>
              <a:xfrm>
                <a:off x="2034720" y="1855080"/>
                <a:ext cx="316080" cy="371880"/>
              </a:xfrm>
              <a:custGeom>
                <a:avLst/>
                <a:gdLst>
                  <a:gd name="textAreaLeft" fmla="*/ 0 w 316080"/>
                  <a:gd name="textAreaRight" fmla="*/ 316440 w 316080"/>
                  <a:gd name="textAreaTop" fmla="*/ 0 h 371880"/>
                  <a:gd name="textAreaBottom" fmla="*/ 372240 h 371880"/>
                </a:gdLst>
                <a:ahLst/>
                <a:rect l="textAreaLeft" t="textAreaTop" r="textAreaRight" b="textAreaBottom"/>
                <a:pathLst>
                  <a:path w="23787" h="27965">
                    <a:moveTo>
                      <a:pt x="4114" y="5444"/>
                    </a:moveTo>
                    <a:lnTo>
                      <a:pt x="12157" y="12663"/>
                    </a:lnTo>
                    <a:lnTo>
                      <a:pt x="4623" y="16263"/>
                    </a:lnTo>
                    <a:lnTo>
                      <a:pt x="4114" y="5444"/>
                    </a:lnTo>
                    <a:close/>
                    <a:moveTo>
                      <a:pt x="4259" y="1"/>
                    </a:moveTo>
                    <a:lnTo>
                      <a:pt x="0" y="2033"/>
                    </a:lnTo>
                    <a:lnTo>
                      <a:pt x="852" y="27964"/>
                    </a:lnTo>
                    <a:lnTo>
                      <a:pt x="5110" y="25927"/>
                    </a:lnTo>
                    <a:lnTo>
                      <a:pt x="4839" y="20489"/>
                    </a:lnTo>
                    <a:lnTo>
                      <a:pt x="15310" y="15479"/>
                    </a:lnTo>
                    <a:lnTo>
                      <a:pt x="19375" y="19106"/>
                    </a:lnTo>
                    <a:lnTo>
                      <a:pt x="23786" y="16997"/>
                    </a:lnTo>
                    <a:lnTo>
                      <a:pt x="4259" y="1"/>
                    </a:ln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61" name="Google Shape;811;p61"/>
              <p:cNvSpPr/>
              <p:nvPr/>
            </p:nvSpPr>
            <p:spPr>
              <a:xfrm>
                <a:off x="2370960" y="1722600"/>
                <a:ext cx="348840" cy="365400"/>
              </a:xfrm>
              <a:custGeom>
                <a:avLst/>
                <a:gdLst>
                  <a:gd name="textAreaLeft" fmla="*/ 0 w 348840"/>
                  <a:gd name="textAreaRight" fmla="*/ 349200 w 348840"/>
                  <a:gd name="textAreaTop" fmla="*/ 0 h 365400"/>
                  <a:gd name="textAreaBottom" fmla="*/ 365760 h 365400"/>
                </a:gdLst>
                <a:ahLst/>
                <a:rect l="textAreaLeft" t="textAreaTop" r="textAreaRight" b="textAreaBottom"/>
                <a:pathLst>
                  <a:path w="26252" h="27483">
                    <a:moveTo>
                      <a:pt x="12765" y="5533"/>
                    </a:moveTo>
                    <a:lnTo>
                      <a:pt x="17956" y="8057"/>
                    </a:lnTo>
                    <a:cubicBezTo>
                      <a:pt x="20073" y="9053"/>
                      <a:pt x="20898" y="10621"/>
                      <a:pt x="20110" y="12238"/>
                    </a:cubicBezTo>
                    <a:cubicBezTo>
                      <a:pt x="19600" y="13286"/>
                      <a:pt x="18721" y="13819"/>
                      <a:pt x="17619" y="13819"/>
                    </a:cubicBezTo>
                    <a:cubicBezTo>
                      <a:pt x="16960" y="13819"/>
                      <a:pt x="16221" y="13628"/>
                      <a:pt x="15433" y="13243"/>
                    </a:cubicBezTo>
                    <a:lnTo>
                      <a:pt x="10242" y="10719"/>
                    </a:lnTo>
                    <a:lnTo>
                      <a:pt x="12765" y="5533"/>
                    </a:lnTo>
                    <a:close/>
                    <a:moveTo>
                      <a:pt x="8566" y="14167"/>
                    </a:moveTo>
                    <a:lnTo>
                      <a:pt x="13753" y="16694"/>
                    </a:lnTo>
                    <a:cubicBezTo>
                      <a:pt x="16361" y="17925"/>
                      <a:pt x="17397" y="19753"/>
                      <a:pt x="16550" y="21493"/>
                    </a:cubicBezTo>
                    <a:cubicBezTo>
                      <a:pt x="16022" y="22577"/>
                      <a:pt x="15078" y="23128"/>
                      <a:pt x="13861" y="23128"/>
                    </a:cubicBezTo>
                    <a:cubicBezTo>
                      <a:pt x="13023" y="23128"/>
                      <a:pt x="12056" y="22867"/>
                      <a:pt x="11004" y="22340"/>
                    </a:cubicBezTo>
                    <a:lnTo>
                      <a:pt x="5817" y="19813"/>
                    </a:lnTo>
                    <a:lnTo>
                      <a:pt x="8566" y="14167"/>
                    </a:lnTo>
                    <a:close/>
                    <a:moveTo>
                      <a:pt x="10400" y="1"/>
                    </a:moveTo>
                    <a:lnTo>
                      <a:pt x="0" y="21362"/>
                    </a:lnTo>
                    <a:lnTo>
                      <a:pt x="9769" y="26116"/>
                    </a:lnTo>
                    <a:cubicBezTo>
                      <a:pt x="11646" y="27031"/>
                      <a:pt x="13410" y="27483"/>
                      <a:pt x="14971" y="27483"/>
                    </a:cubicBezTo>
                    <a:cubicBezTo>
                      <a:pt x="17467" y="27483"/>
                      <a:pt x="19445" y="26329"/>
                      <a:pt x="20543" y="24075"/>
                    </a:cubicBezTo>
                    <a:cubicBezTo>
                      <a:pt x="21921" y="21236"/>
                      <a:pt x="21209" y="18357"/>
                      <a:pt x="18623" y="16460"/>
                    </a:cubicBezTo>
                    <a:lnTo>
                      <a:pt x="18623" y="16460"/>
                    </a:lnTo>
                    <a:cubicBezTo>
                      <a:pt x="19062" y="16553"/>
                      <a:pt x="19491" y="16598"/>
                      <a:pt x="19908" y="16598"/>
                    </a:cubicBezTo>
                    <a:cubicBezTo>
                      <a:pt x="21962" y="16598"/>
                      <a:pt x="23695" y="15496"/>
                      <a:pt x="24648" y="13541"/>
                    </a:cubicBezTo>
                    <a:cubicBezTo>
                      <a:pt x="26251" y="10247"/>
                      <a:pt x="24440" y="6836"/>
                      <a:pt x="19894" y="4624"/>
                    </a:cubicBezTo>
                    <a:lnTo>
                      <a:pt x="10400" y="1"/>
                    </a:ln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ID" sz="1400" spc="-1" strike="noStrike">
                  <a:solidFill>
                    <a:srgbClr val="000000"/>
                  </a:solidFill>
                  <a:latin typeface="Arial"/>
                  <a:ea typeface="Arial"/>
                </a:endParaRPr>
              </a:p>
            </p:txBody>
          </p:sp>
          <p:sp>
            <p:nvSpPr>
              <p:cNvPr id="1162" name="Google Shape;812;p61"/>
              <p:cNvSpPr/>
              <p:nvPr/>
            </p:nvSpPr>
            <p:spPr>
              <a:xfrm>
                <a:off x="2586240" y="2101320"/>
                <a:ext cx="351000" cy="322920"/>
              </a:xfrm>
              <a:custGeom>
                <a:avLst/>
                <a:gdLst>
                  <a:gd name="textAreaLeft" fmla="*/ 0 w 351000"/>
                  <a:gd name="textAreaRight" fmla="*/ 351360 w 351000"/>
                  <a:gd name="textAreaTop" fmla="*/ 0 h 322920"/>
                  <a:gd name="textAreaBottom" fmla="*/ 323280 h 322920"/>
                </a:gdLst>
                <a:ahLst/>
                <a:rect l="textAreaLeft" t="textAreaTop" r="textAreaRight" b="textAreaBottom"/>
                <a:pathLst>
                  <a:path w="26404" h="24301">
                    <a:moveTo>
                      <a:pt x="13645" y="0"/>
                    </a:moveTo>
                    <a:cubicBezTo>
                      <a:pt x="9707" y="0"/>
                      <a:pt x="5973" y="1901"/>
                      <a:pt x="3694" y="5467"/>
                    </a:cubicBezTo>
                    <a:cubicBezTo>
                      <a:pt x="0" y="11242"/>
                      <a:pt x="1716" y="18583"/>
                      <a:pt x="7610" y="22345"/>
                    </a:cubicBezTo>
                    <a:cubicBezTo>
                      <a:pt x="9647" y="23648"/>
                      <a:pt x="12140" y="24300"/>
                      <a:pt x="14622" y="24300"/>
                    </a:cubicBezTo>
                    <a:cubicBezTo>
                      <a:pt x="15659" y="24300"/>
                      <a:pt x="16694" y="24187"/>
                      <a:pt x="17694" y="23958"/>
                    </a:cubicBezTo>
                    <a:lnTo>
                      <a:pt x="17045" y="19997"/>
                    </a:lnTo>
                    <a:cubicBezTo>
                      <a:pt x="16364" y="20141"/>
                      <a:pt x="15669" y="20211"/>
                      <a:pt x="14979" y="20211"/>
                    </a:cubicBezTo>
                    <a:cubicBezTo>
                      <a:pt x="13217" y="20211"/>
                      <a:pt x="11487" y="19752"/>
                      <a:pt x="10111" y="18870"/>
                    </a:cubicBezTo>
                    <a:cubicBezTo>
                      <a:pt x="6335" y="16460"/>
                      <a:pt x="5254" y="11658"/>
                      <a:pt x="7647" y="7913"/>
                    </a:cubicBezTo>
                    <a:cubicBezTo>
                      <a:pt x="9159" y="5550"/>
                      <a:pt x="11652" y="4270"/>
                      <a:pt x="14238" y="4270"/>
                    </a:cubicBezTo>
                    <a:cubicBezTo>
                      <a:pt x="15720" y="4270"/>
                      <a:pt x="17233" y="4691"/>
                      <a:pt x="18609" y="5569"/>
                    </a:cubicBezTo>
                    <a:cubicBezTo>
                      <a:pt x="20582" y="6831"/>
                      <a:pt x="21975" y="9134"/>
                      <a:pt x="22381" y="11648"/>
                    </a:cubicBezTo>
                    <a:lnTo>
                      <a:pt x="26404" y="10269"/>
                    </a:lnTo>
                    <a:cubicBezTo>
                      <a:pt x="25719" y="7052"/>
                      <a:pt x="23588" y="3961"/>
                      <a:pt x="20726" y="2132"/>
                    </a:cubicBezTo>
                    <a:cubicBezTo>
                      <a:pt x="18475" y="693"/>
                      <a:pt x="16023" y="0"/>
                      <a:pt x="13645" y="0"/>
                    </a:cubicBezTo>
                    <a:close/>
                  </a:path>
                </a:pathLst>
              </a:custGeom>
              <a:solidFill>
                <a:schemeClr val="accent1"/>
              </a:solidFill>
              <a:ln w="0">
                <a:noFill/>
              </a:ln>
            </p:spPr>
            <p:style>
              <a:lnRef idx="0"/>
              <a:fillRef idx="0"/>
              <a:effectRef idx="0"/>
              <a:fontRef idx="minor"/>
            </p:style>
            <p:txBody>
              <a:bodyPr tIns="182880" bIns="182880" anchor="ctr">
                <a:noAutofit/>
              </a:bodyPr>
              <a:p>
                <a:pPr>
                  <a:lnSpc>
                    <a:spcPct val="100000"/>
                  </a:lnSpc>
                  <a:tabLst>
                    <a:tab algn="l" pos="0"/>
                  </a:tabLst>
                </a:pPr>
                <a:endParaRPr b="0" lang="en-ID" sz="1400" spc="-1" strike="noStrike">
                  <a:solidFill>
                    <a:srgbClr val="000000"/>
                  </a:solidFill>
                  <a:latin typeface="Arial"/>
                  <a:ea typeface="Arial"/>
                </a:endParaRPr>
              </a:p>
            </p:txBody>
          </p:sp>
        </p:grpSp>
      </p:gr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Teacher Newsletter by Slidesgo">
  <a:themeElements>
    <a:clrScheme name="Simple Light">
      <a:dk1>
        <a:srgbClr val="f4f0e9"/>
      </a:dk1>
      <a:lt1>
        <a:srgbClr val="18bcbe"/>
      </a:lt1>
      <a:dk2>
        <a:srgbClr val="87d5d6"/>
      </a:dk2>
      <a:lt2>
        <a:srgbClr val="ff6b48"/>
      </a:lt2>
      <a:accent1>
        <a:srgbClr val="fd9279"/>
      </a:accent1>
      <a:accent2>
        <a:srgbClr val="ffc561"/>
      </a:accent2>
      <a:accent3>
        <a:srgbClr val="ffe599"/>
      </a:accent3>
      <a:accent4>
        <a:srgbClr val="23385c"/>
      </a:accent4>
      <a:accent5>
        <a:srgbClr val="ebe6dd"/>
      </a:accent5>
      <a:accent6>
        <a:srgbClr val="ff6b48"/>
      </a:accent6>
      <a:hlink>
        <a:srgbClr val="23385c"/>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308</TotalTime>
  <Application>LibreOffice/7.4.2.3$Windows_X86_64 LibreOffice_project/382eef1f22670f7f4118c8c2dd222ec7ad009daf</Application>
  <AppVersion>15.0000</AppVersion>
  <Words>1718</Words>
  <Paragraphs>124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Windows</dc:creator>
  <dc:description/>
  <dc:language>en-ID</dc:language>
  <cp:lastModifiedBy/>
  <dcterms:modified xsi:type="dcterms:W3CDTF">2023-09-19T16:15:54Z</dcterms:modified>
  <cp:revision>60</cp:revision>
  <dc:subject/>
  <dc:title>Analisis Peluang Usaha</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24</vt:i4>
  </property>
  <property fmtid="{D5CDD505-2E9C-101B-9397-08002B2CF9AE}" pid="3" name="PresentationFormat">
    <vt:lpwstr>On-screen Show (16:9)</vt:lpwstr>
  </property>
  <property fmtid="{D5CDD505-2E9C-101B-9397-08002B2CF9AE}" pid="4" name="Slides">
    <vt:i4>24</vt:i4>
  </property>
</Properties>
</file>